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png" ContentType="image/png"/>
  <Default Extension="jpg" ContentType="image/jpe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heme/theme3.xml" ContentType="application/vnd.openxmlformats-officedocument.theme+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 id="2147483660" r:id="rId2"/>
    <p:sldMasterId id="2147483697" r:id="rId3"/>
    <p:sldMasterId id="2147483709" r:id="rId4"/>
  </p:sldMasterIdLst>
  <p:notesMasterIdLst>
    <p:notesMasterId r:id="rId20"/>
  </p:notesMasterIdLst>
  <p:handoutMasterIdLst>
    <p:handoutMasterId r:id="rId21"/>
  </p:handoutMasterIdLst>
  <p:sldIdLst>
    <p:sldId id="284" r:id="rId5"/>
    <p:sldId id="308" r:id="rId6"/>
    <p:sldId id="259" r:id="rId7"/>
    <p:sldId id="303" r:id="rId8"/>
    <p:sldId id="301" r:id="rId9"/>
    <p:sldId id="300" r:id="rId10"/>
    <p:sldId id="304" r:id="rId11"/>
    <p:sldId id="293" r:id="rId12"/>
    <p:sldId id="294" r:id="rId13"/>
    <p:sldId id="306" r:id="rId14"/>
    <p:sldId id="287" r:id="rId15"/>
    <p:sldId id="307" r:id="rId16"/>
    <p:sldId id="285" r:id="rId17"/>
    <p:sldId id="305" r:id="rId18"/>
    <p:sldId id="309" r:id="rId19"/>
  </p:sldIdLst>
  <p:sldSz cx="9144000" cy="6858000" type="screen4x3"/>
  <p:notesSz cx="9601200" cy="7315200"/>
  <p:defaultTextStyle>
    <a:defPPr>
      <a:defRPr lang="en-US"/>
    </a:defPPr>
    <a:lvl1pPr algn="ctr" rtl="0" fontAlgn="base">
      <a:spcBef>
        <a:spcPct val="0"/>
      </a:spcBef>
      <a:spcAft>
        <a:spcPct val="0"/>
      </a:spcAft>
      <a:defRPr kern="1200">
        <a:solidFill>
          <a:schemeClr val="tx1"/>
        </a:solidFill>
        <a:latin typeface="Arial" charset="0"/>
        <a:ea typeface="+mn-ea"/>
        <a:cs typeface="Arial" charset="0"/>
      </a:defRPr>
    </a:lvl1pPr>
    <a:lvl2pPr marL="457200" algn="ctr" rtl="0" fontAlgn="base">
      <a:spcBef>
        <a:spcPct val="0"/>
      </a:spcBef>
      <a:spcAft>
        <a:spcPct val="0"/>
      </a:spcAft>
      <a:defRPr kern="1200">
        <a:solidFill>
          <a:schemeClr val="tx1"/>
        </a:solidFill>
        <a:latin typeface="Arial" charset="0"/>
        <a:ea typeface="+mn-ea"/>
        <a:cs typeface="Arial" charset="0"/>
      </a:defRPr>
    </a:lvl2pPr>
    <a:lvl3pPr marL="914400" algn="ctr" rtl="0" fontAlgn="base">
      <a:spcBef>
        <a:spcPct val="0"/>
      </a:spcBef>
      <a:spcAft>
        <a:spcPct val="0"/>
      </a:spcAft>
      <a:defRPr kern="1200">
        <a:solidFill>
          <a:schemeClr val="tx1"/>
        </a:solidFill>
        <a:latin typeface="Arial" charset="0"/>
        <a:ea typeface="+mn-ea"/>
        <a:cs typeface="Arial" charset="0"/>
      </a:defRPr>
    </a:lvl3pPr>
    <a:lvl4pPr marL="1371600" algn="ctr" rtl="0" fontAlgn="base">
      <a:spcBef>
        <a:spcPct val="0"/>
      </a:spcBef>
      <a:spcAft>
        <a:spcPct val="0"/>
      </a:spcAft>
      <a:defRPr kern="1200">
        <a:solidFill>
          <a:schemeClr val="tx1"/>
        </a:solidFill>
        <a:latin typeface="Arial" charset="0"/>
        <a:ea typeface="+mn-ea"/>
        <a:cs typeface="Arial" charset="0"/>
      </a:defRPr>
    </a:lvl4pPr>
    <a:lvl5pPr marL="1828800" algn="ctr"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prnPr hiddenSlides="1"/>
  <p:clrMru>
    <a:srgbClr val="968DA2"/>
    <a:srgbClr val="FAF073"/>
    <a:srgbClr val="B35751"/>
    <a:srgbClr val="65188D"/>
    <a:srgbClr val="A0BF61"/>
    <a:srgbClr val="CCFF99"/>
    <a:srgbClr val="CCC1DA"/>
    <a:srgbClr val="FFCCFF"/>
    <a:srgbClr val="FF8490"/>
    <a:srgbClr val="8D532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2003" autoAdjust="0"/>
  </p:normalViewPr>
  <p:slideViewPr>
    <p:cSldViewPr snapToGrid="0">
      <p:cViewPr varScale="1">
        <p:scale>
          <a:sx n="127" d="100"/>
          <a:sy n="127" d="100"/>
        </p:scale>
        <p:origin x="-2184" y="-112"/>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20" Type="http://schemas.openxmlformats.org/officeDocument/2006/relationships/notesMaster" Target="notesMasters/notesMaster1.xml"/><Relationship Id="rId21" Type="http://schemas.openxmlformats.org/officeDocument/2006/relationships/handoutMaster" Target="handoutMasters/handoutMaster1.xml"/><Relationship Id="rId22" Type="http://schemas.openxmlformats.org/officeDocument/2006/relationships/printerSettings" Target="printerSettings/printerSettings1.bin"/><Relationship Id="rId23" Type="http://schemas.openxmlformats.org/officeDocument/2006/relationships/presProps" Target="presProps.xml"/><Relationship Id="rId24" Type="http://schemas.openxmlformats.org/officeDocument/2006/relationships/viewProps" Target="viewProps.xml"/><Relationship Id="rId25" Type="http://schemas.openxmlformats.org/officeDocument/2006/relationships/theme" Target="theme/theme1.xml"/><Relationship Id="rId26" Type="http://schemas.openxmlformats.org/officeDocument/2006/relationships/tableStyles" Target="tableStyles.xml"/><Relationship Id="rId10" Type="http://schemas.openxmlformats.org/officeDocument/2006/relationships/slide" Target="slides/slide6.xml"/><Relationship Id="rId11" Type="http://schemas.openxmlformats.org/officeDocument/2006/relationships/slide" Target="slides/slide7.xml"/><Relationship Id="rId12" Type="http://schemas.openxmlformats.org/officeDocument/2006/relationships/slide" Target="slides/slide8.xml"/><Relationship Id="rId13" Type="http://schemas.openxmlformats.org/officeDocument/2006/relationships/slide" Target="slides/slide9.xml"/><Relationship Id="rId14" Type="http://schemas.openxmlformats.org/officeDocument/2006/relationships/slide" Target="slides/slide10.xml"/><Relationship Id="rId15" Type="http://schemas.openxmlformats.org/officeDocument/2006/relationships/slide" Target="slides/slide11.xml"/><Relationship Id="rId16" Type="http://schemas.openxmlformats.org/officeDocument/2006/relationships/slide" Target="slides/slide12.xml"/><Relationship Id="rId17" Type="http://schemas.openxmlformats.org/officeDocument/2006/relationships/slide" Target="slides/slide13.xml"/><Relationship Id="rId18" Type="http://schemas.openxmlformats.org/officeDocument/2006/relationships/slide" Target="slides/slide14.xml"/><Relationship Id="rId19" Type="http://schemas.openxmlformats.org/officeDocument/2006/relationships/slide" Target="slides/slide15.xml"/><Relationship Id="rId1" Type="http://schemas.openxmlformats.org/officeDocument/2006/relationships/slideMaster" Target="slideMasters/slideMaster1.xml"/><Relationship Id="rId2" Type="http://schemas.openxmlformats.org/officeDocument/2006/relationships/slideMaster" Target="slideMasters/slideMaster2.xml"/><Relationship Id="rId3" Type="http://schemas.openxmlformats.org/officeDocument/2006/relationships/slideMaster" Target="slideMasters/slideMaster3.xml"/><Relationship Id="rId4" Type="http://schemas.openxmlformats.org/officeDocument/2006/relationships/slideMaster" Target="slideMasters/slideMaster4.xml"/><Relationship Id="rId5" Type="http://schemas.openxmlformats.org/officeDocument/2006/relationships/slide" Target="slides/slide1.xml"/><Relationship Id="rId6" Type="http://schemas.openxmlformats.org/officeDocument/2006/relationships/slide" Target="slides/slide2.xml"/><Relationship Id="rId7" Type="http://schemas.openxmlformats.org/officeDocument/2006/relationships/slide" Target="slides/slide3.xml"/><Relationship Id="rId8" Type="http://schemas.openxmlformats.org/officeDocument/2006/relationships/slide" Target="slides/slide4.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5602" name="Rectangle 2"/>
          <p:cNvSpPr>
            <a:spLocks noGrp="1" noChangeArrowheads="1"/>
          </p:cNvSpPr>
          <p:nvPr>
            <p:ph type="hdr" sz="quarter"/>
          </p:nvPr>
        </p:nvSpPr>
        <p:spPr bwMode="auto">
          <a:xfrm>
            <a:off x="0" y="0"/>
            <a:ext cx="4160838" cy="36512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a:defRPr sz="1200"/>
            </a:lvl1pPr>
          </a:lstStyle>
          <a:p>
            <a:endParaRPr lang="en-US" dirty="0">
              <a:latin typeface="Helvetica"/>
              <a:cs typeface="Helvetica"/>
            </a:endParaRPr>
          </a:p>
        </p:txBody>
      </p:sp>
      <p:sp>
        <p:nvSpPr>
          <p:cNvPr id="25603" name="Rectangle 3"/>
          <p:cNvSpPr>
            <a:spLocks noGrp="1" noChangeArrowheads="1"/>
          </p:cNvSpPr>
          <p:nvPr>
            <p:ph type="dt" sz="quarter" idx="1"/>
          </p:nvPr>
        </p:nvSpPr>
        <p:spPr bwMode="auto">
          <a:xfrm>
            <a:off x="5438775" y="0"/>
            <a:ext cx="4160838" cy="36512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vl1pPr>
          </a:lstStyle>
          <a:p>
            <a:endParaRPr lang="en-US" dirty="0">
              <a:latin typeface="Helvetica"/>
              <a:cs typeface="Helvetica"/>
            </a:endParaRPr>
          </a:p>
        </p:txBody>
      </p:sp>
      <p:sp>
        <p:nvSpPr>
          <p:cNvPr id="25604" name="Rectangle 4"/>
          <p:cNvSpPr>
            <a:spLocks noGrp="1" noChangeArrowheads="1"/>
          </p:cNvSpPr>
          <p:nvPr>
            <p:ph type="ftr" sz="quarter" idx="2"/>
          </p:nvPr>
        </p:nvSpPr>
        <p:spPr bwMode="auto">
          <a:xfrm>
            <a:off x="0" y="6948488"/>
            <a:ext cx="4160838" cy="365125"/>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l">
              <a:defRPr sz="1200"/>
            </a:lvl1pPr>
          </a:lstStyle>
          <a:p>
            <a:endParaRPr lang="en-US" dirty="0">
              <a:latin typeface="Helvetica"/>
              <a:cs typeface="Helvetica"/>
            </a:endParaRPr>
          </a:p>
        </p:txBody>
      </p:sp>
      <p:sp>
        <p:nvSpPr>
          <p:cNvPr id="25605" name="Rectangle 5"/>
          <p:cNvSpPr>
            <a:spLocks noGrp="1" noChangeArrowheads="1"/>
          </p:cNvSpPr>
          <p:nvPr>
            <p:ph type="sldNum" sz="quarter" idx="3"/>
          </p:nvPr>
        </p:nvSpPr>
        <p:spPr bwMode="auto">
          <a:xfrm>
            <a:off x="5438775" y="6948488"/>
            <a:ext cx="4160838" cy="365125"/>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8AB2E18C-3FD8-4B05-8919-225C0606C0C3}" type="slidenum">
              <a:rPr lang="en-US">
                <a:latin typeface="Helvetica"/>
                <a:cs typeface="Helvetica"/>
              </a:rPr>
              <a:pPr/>
              <a:t>‹#›</a:t>
            </a:fld>
            <a:endParaRPr lang="en-US" dirty="0">
              <a:latin typeface="Helvetica"/>
              <a:cs typeface="Helvetica"/>
            </a:endParaRPr>
          </a:p>
        </p:txBody>
      </p:sp>
    </p:spTree>
    <p:extLst>
      <p:ext uri="{BB962C8B-B14F-4D97-AF65-F5344CB8AC3E}">
        <p14:creationId xmlns:p14="http://schemas.microsoft.com/office/powerpoint/2010/main" val="415826405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4160838" cy="365125"/>
          </a:xfrm>
          <a:prstGeom prst="rect">
            <a:avLst/>
          </a:prstGeom>
        </p:spPr>
        <p:txBody>
          <a:bodyPr vert="horz" lIns="91440" tIns="45720" rIns="91440" bIns="45720" rtlCol="0"/>
          <a:lstStyle>
            <a:lvl1pPr algn="l">
              <a:defRPr sz="1200">
                <a:latin typeface="Helvetica"/>
                <a:cs typeface="Helvetica"/>
              </a:defRPr>
            </a:lvl1pPr>
          </a:lstStyle>
          <a:p>
            <a:endParaRPr lang="en-US" dirty="0"/>
          </a:p>
        </p:txBody>
      </p:sp>
      <p:sp>
        <p:nvSpPr>
          <p:cNvPr id="3" name="Date Placeholder 2"/>
          <p:cNvSpPr>
            <a:spLocks noGrp="1"/>
          </p:cNvSpPr>
          <p:nvPr>
            <p:ph type="dt" idx="1"/>
          </p:nvPr>
        </p:nvSpPr>
        <p:spPr>
          <a:xfrm>
            <a:off x="5438775" y="0"/>
            <a:ext cx="4160838" cy="365125"/>
          </a:xfrm>
          <a:prstGeom prst="rect">
            <a:avLst/>
          </a:prstGeom>
        </p:spPr>
        <p:txBody>
          <a:bodyPr vert="horz" lIns="91440" tIns="45720" rIns="91440" bIns="45720" rtlCol="0"/>
          <a:lstStyle>
            <a:lvl1pPr algn="r">
              <a:defRPr sz="1200">
                <a:latin typeface="Helvetica"/>
                <a:cs typeface="Helvetica"/>
              </a:defRPr>
            </a:lvl1pPr>
          </a:lstStyle>
          <a:p>
            <a:fld id="{441F2DD4-063B-4079-9305-CE43ED69356C}" type="datetimeFigureOut">
              <a:rPr lang="en-US" smtClean="0"/>
              <a:pPr/>
              <a:t>8/29/13</a:t>
            </a:fld>
            <a:endParaRPr lang="en-US" dirty="0"/>
          </a:p>
        </p:txBody>
      </p:sp>
      <p:sp>
        <p:nvSpPr>
          <p:cNvPr id="4" name="Slide Image Placeholder 3"/>
          <p:cNvSpPr>
            <a:spLocks noGrp="1" noRot="1" noChangeAspect="1"/>
          </p:cNvSpPr>
          <p:nvPr>
            <p:ph type="sldImg" idx="2"/>
          </p:nvPr>
        </p:nvSpPr>
        <p:spPr>
          <a:xfrm>
            <a:off x="2971800" y="549275"/>
            <a:ext cx="3657600" cy="27432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960438" y="3475038"/>
            <a:ext cx="7680325" cy="3290887"/>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6948488"/>
            <a:ext cx="4160838" cy="365125"/>
          </a:xfrm>
          <a:prstGeom prst="rect">
            <a:avLst/>
          </a:prstGeom>
        </p:spPr>
        <p:txBody>
          <a:bodyPr vert="horz" lIns="91440" tIns="45720" rIns="91440" bIns="45720" rtlCol="0" anchor="b"/>
          <a:lstStyle>
            <a:lvl1pPr algn="l">
              <a:defRPr sz="1200">
                <a:latin typeface="Helvetica"/>
                <a:cs typeface="Helvetica"/>
              </a:defRPr>
            </a:lvl1pPr>
          </a:lstStyle>
          <a:p>
            <a:endParaRPr lang="en-US" dirty="0"/>
          </a:p>
        </p:txBody>
      </p:sp>
      <p:sp>
        <p:nvSpPr>
          <p:cNvPr id="7" name="Slide Number Placeholder 6"/>
          <p:cNvSpPr>
            <a:spLocks noGrp="1"/>
          </p:cNvSpPr>
          <p:nvPr>
            <p:ph type="sldNum" sz="quarter" idx="5"/>
          </p:nvPr>
        </p:nvSpPr>
        <p:spPr>
          <a:xfrm>
            <a:off x="5438775" y="6948488"/>
            <a:ext cx="4160838" cy="365125"/>
          </a:xfrm>
          <a:prstGeom prst="rect">
            <a:avLst/>
          </a:prstGeom>
        </p:spPr>
        <p:txBody>
          <a:bodyPr vert="horz" lIns="91440" tIns="45720" rIns="91440" bIns="45720" rtlCol="0" anchor="b"/>
          <a:lstStyle>
            <a:lvl1pPr algn="r">
              <a:defRPr sz="1200">
                <a:latin typeface="Helvetica"/>
                <a:cs typeface="Helvetica"/>
              </a:defRPr>
            </a:lvl1pPr>
          </a:lstStyle>
          <a:p>
            <a:fld id="{8823E08B-94E2-49C9-A447-E01E734B5776}" type="slidenum">
              <a:rPr lang="en-US" smtClean="0"/>
              <a:pPr/>
              <a:t>‹#›</a:t>
            </a:fld>
            <a:endParaRPr lang="en-US" dirty="0"/>
          </a:p>
        </p:txBody>
      </p:sp>
    </p:spTree>
    <p:extLst>
      <p:ext uri="{BB962C8B-B14F-4D97-AF65-F5344CB8AC3E}">
        <p14:creationId xmlns:p14="http://schemas.microsoft.com/office/powerpoint/2010/main" val="364263167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Contact Info: Anton Sanderfoot, UW-La</a:t>
            </a:r>
            <a:r>
              <a:rPr lang="en-US" baseline="0" dirty="0" smtClean="0"/>
              <a:t> Crosse Biology Department, 1725 State St., La Crosse, WI 54601; </a:t>
            </a:r>
            <a:r>
              <a:rPr lang="en-US" baseline="0" dirty="0" err="1" smtClean="0"/>
              <a:t>asanderfoot@uwlax.edu</a:t>
            </a:r>
            <a:r>
              <a:rPr lang="en-US" baseline="0" smtClean="0"/>
              <a:t>; 608-785-8240</a:t>
            </a:r>
            <a:endParaRPr lang="en-US" dirty="0"/>
          </a:p>
        </p:txBody>
      </p:sp>
      <p:sp>
        <p:nvSpPr>
          <p:cNvPr id="4" name="Slide Number Placeholder 3"/>
          <p:cNvSpPr>
            <a:spLocks noGrp="1"/>
          </p:cNvSpPr>
          <p:nvPr>
            <p:ph type="sldNum" sz="quarter" idx="10"/>
          </p:nvPr>
        </p:nvSpPr>
        <p:spPr/>
        <p:txBody>
          <a:bodyPr/>
          <a:lstStyle/>
          <a:p>
            <a:fld id="{8823E08B-94E2-49C9-A447-E01E734B5776}" type="slidenum">
              <a:rPr lang="en-US" smtClean="0"/>
              <a:pPr/>
              <a:t>1</a:t>
            </a:fld>
            <a:endParaRPr lang="en-US" dirty="0"/>
          </a:p>
        </p:txBody>
      </p:sp>
    </p:spTree>
    <p:extLst>
      <p:ext uri="{BB962C8B-B14F-4D97-AF65-F5344CB8AC3E}">
        <p14:creationId xmlns:p14="http://schemas.microsoft.com/office/powerpoint/2010/main" val="273724662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An example of protein-protein interactions</a:t>
            </a:r>
            <a:r>
              <a:rPr lang="en-US" baseline="0" dirty="0" smtClean="0"/>
              <a:t> mediated by hydrophobic interaction instead of hydrogen-bonds or di-sulfides.</a:t>
            </a:r>
          </a:p>
          <a:p>
            <a:endParaRPr lang="en-US" baseline="0" dirty="0" smtClean="0"/>
          </a:p>
          <a:p>
            <a:r>
              <a:rPr lang="en-US" baseline="0" dirty="0" smtClean="0"/>
              <a:t>Good for reviewing the inter-molecular interactions.</a:t>
            </a:r>
            <a:endParaRPr lang="en-US" dirty="0"/>
          </a:p>
        </p:txBody>
      </p:sp>
      <p:sp>
        <p:nvSpPr>
          <p:cNvPr id="4" name="Slide Number Placeholder 3"/>
          <p:cNvSpPr>
            <a:spLocks noGrp="1"/>
          </p:cNvSpPr>
          <p:nvPr>
            <p:ph type="sldNum" sz="quarter" idx="10"/>
          </p:nvPr>
        </p:nvSpPr>
        <p:spPr/>
        <p:txBody>
          <a:bodyPr/>
          <a:lstStyle/>
          <a:p>
            <a:fld id="{8823E08B-94E2-49C9-A447-E01E734B5776}" type="slidenum">
              <a:rPr lang="en-US" smtClean="0"/>
              <a:pPr/>
              <a:t>10</a:t>
            </a:fld>
            <a:endParaRPr lang="en-US" dirty="0"/>
          </a:p>
        </p:txBody>
      </p:sp>
    </p:spTree>
    <p:extLst>
      <p:ext uri="{BB962C8B-B14F-4D97-AF65-F5344CB8AC3E}">
        <p14:creationId xmlns:p14="http://schemas.microsoft.com/office/powerpoint/2010/main" val="139053416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C-type lectin domains</a:t>
            </a:r>
            <a:r>
              <a:rPr lang="en-US" baseline="0" dirty="0" smtClean="0"/>
              <a:t> are also found in soluble, ECM proteins. The particular kind with TMDs to anchor them in membranes are also found in plants and some other eukaryotes (but not fungi).</a:t>
            </a:r>
            <a:endParaRPr lang="en-US" dirty="0"/>
          </a:p>
        </p:txBody>
      </p:sp>
      <p:sp>
        <p:nvSpPr>
          <p:cNvPr id="4" name="Slide Number Placeholder 3"/>
          <p:cNvSpPr>
            <a:spLocks noGrp="1"/>
          </p:cNvSpPr>
          <p:nvPr>
            <p:ph type="sldNum" sz="quarter" idx="10"/>
          </p:nvPr>
        </p:nvSpPr>
        <p:spPr/>
        <p:txBody>
          <a:bodyPr/>
          <a:lstStyle/>
          <a:p>
            <a:fld id="{8823E08B-94E2-49C9-A447-E01E734B5776}" type="slidenum">
              <a:rPr lang="en-US" smtClean="0"/>
              <a:pPr/>
              <a:t>11</a:t>
            </a:fld>
            <a:endParaRPr lang="en-US" dirty="0"/>
          </a:p>
        </p:txBody>
      </p:sp>
    </p:spTree>
    <p:extLst>
      <p:ext uri="{BB962C8B-B14F-4D97-AF65-F5344CB8AC3E}">
        <p14:creationId xmlns:p14="http://schemas.microsoft.com/office/powerpoint/2010/main" val="56551365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Intermolecular interactions</a:t>
            </a:r>
            <a:r>
              <a:rPr lang="en-US" baseline="0" dirty="0" smtClean="0"/>
              <a:t> mediated by electrostatic forces.</a:t>
            </a:r>
            <a:endParaRPr lang="en-US" dirty="0"/>
          </a:p>
        </p:txBody>
      </p:sp>
      <p:sp>
        <p:nvSpPr>
          <p:cNvPr id="4" name="Slide Number Placeholder 3"/>
          <p:cNvSpPr>
            <a:spLocks noGrp="1"/>
          </p:cNvSpPr>
          <p:nvPr>
            <p:ph type="sldNum" sz="quarter" idx="10"/>
          </p:nvPr>
        </p:nvSpPr>
        <p:spPr/>
        <p:txBody>
          <a:bodyPr/>
          <a:lstStyle/>
          <a:p>
            <a:fld id="{8823E08B-94E2-49C9-A447-E01E734B5776}" type="slidenum">
              <a:rPr lang="en-US" smtClean="0"/>
              <a:pPr/>
              <a:t>12</a:t>
            </a:fld>
            <a:endParaRPr lang="en-US" dirty="0"/>
          </a:p>
        </p:txBody>
      </p:sp>
    </p:spTree>
    <p:extLst>
      <p:ext uri="{BB962C8B-B14F-4D97-AF65-F5344CB8AC3E}">
        <p14:creationId xmlns:p14="http://schemas.microsoft.com/office/powerpoint/2010/main" val="134213861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Just examples of some</a:t>
            </a:r>
            <a:r>
              <a:rPr lang="en-US" baseline="0" dirty="0" smtClean="0"/>
              <a:t> other adherent proteins with IgSF domains and the FN3 domains.</a:t>
            </a:r>
            <a:endParaRPr lang="en-US" dirty="0"/>
          </a:p>
        </p:txBody>
      </p:sp>
      <p:sp>
        <p:nvSpPr>
          <p:cNvPr id="4" name="Slide Number Placeholder 3"/>
          <p:cNvSpPr>
            <a:spLocks noGrp="1"/>
          </p:cNvSpPr>
          <p:nvPr>
            <p:ph type="sldNum" sz="quarter" idx="10"/>
          </p:nvPr>
        </p:nvSpPr>
        <p:spPr/>
        <p:txBody>
          <a:bodyPr/>
          <a:lstStyle/>
          <a:p>
            <a:fld id="{8823E08B-94E2-49C9-A447-E01E734B5776}" type="slidenum">
              <a:rPr lang="en-US" smtClean="0"/>
              <a:pPr/>
              <a:t>13</a:t>
            </a:fld>
            <a:endParaRPr lang="en-US" dirty="0"/>
          </a:p>
        </p:txBody>
      </p:sp>
    </p:spTree>
    <p:extLst>
      <p:ext uri="{BB962C8B-B14F-4D97-AF65-F5344CB8AC3E}">
        <p14:creationId xmlns:p14="http://schemas.microsoft.com/office/powerpoint/2010/main" val="84849684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IgSF</a:t>
            </a:r>
            <a:r>
              <a:rPr lang="en-US" baseline="0" dirty="0" smtClean="0"/>
              <a:t> domains are usually held together with disulfide bonds, but they cannot form in the cytosol (</a:t>
            </a:r>
            <a:r>
              <a:rPr lang="en-US" baseline="0" dirty="0" err="1" smtClean="0"/>
              <a:t>titin</a:t>
            </a:r>
            <a:r>
              <a:rPr lang="en-US" baseline="0" dirty="0" smtClean="0"/>
              <a:t> has a C-&gt;V mutation anyway), nor usually in the plastid thylakoid (the </a:t>
            </a:r>
            <a:r>
              <a:rPr lang="en-US" baseline="0" dirty="0" err="1" smtClean="0"/>
              <a:t>Cys</a:t>
            </a:r>
            <a:r>
              <a:rPr lang="en-US" baseline="0" dirty="0" smtClean="0"/>
              <a:t> are mutated to Met in Cyt f anyway).</a:t>
            </a:r>
          </a:p>
          <a:p>
            <a:endParaRPr lang="en-US" baseline="0" dirty="0" smtClean="0"/>
          </a:p>
          <a:p>
            <a:r>
              <a:rPr lang="en-US" baseline="0" dirty="0" smtClean="0"/>
              <a:t>Again, review for intra-molecular bonds.</a:t>
            </a:r>
            <a:endParaRPr lang="en-US" dirty="0"/>
          </a:p>
        </p:txBody>
      </p:sp>
      <p:sp>
        <p:nvSpPr>
          <p:cNvPr id="4" name="Slide Number Placeholder 3"/>
          <p:cNvSpPr>
            <a:spLocks noGrp="1"/>
          </p:cNvSpPr>
          <p:nvPr>
            <p:ph type="sldNum" sz="quarter" idx="10"/>
          </p:nvPr>
        </p:nvSpPr>
        <p:spPr/>
        <p:txBody>
          <a:bodyPr/>
          <a:lstStyle/>
          <a:p>
            <a:fld id="{8823E08B-94E2-49C9-A447-E01E734B5776}" type="slidenum">
              <a:rPr lang="en-US" smtClean="0"/>
              <a:pPr/>
              <a:t>14</a:t>
            </a:fld>
            <a:endParaRPr lang="en-US" dirty="0"/>
          </a:p>
        </p:txBody>
      </p:sp>
    </p:spTree>
    <p:extLst>
      <p:ext uri="{BB962C8B-B14F-4D97-AF65-F5344CB8AC3E}">
        <p14:creationId xmlns:p14="http://schemas.microsoft.com/office/powerpoint/2010/main" val="377803289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Now that we’ve met some</a:t>
            </a:r>
            <a:r>
              <a:rPr lang="en-US" baseline="0" dirty="0" smtClean="0"/>
              <a:t> of the players, hammer in the point that they are all made from domains that pre-existed in the ancestor of animals (some in the common ancestor of life!). An early animal shuffled pre-existing domains to find structures that worked to link cells together! Shapes above the taxa indicate the presence of that domain in at least one member of the clade.</a:t>
            </a:r>
          </a:p>
          <a:p>
            <a:endParaRPr lang="en-US" baseline="0" dirty="0" smtClean="0"/>
          </a:p>
          <a:p>
            <a:r>
              <a:rPr lang="en-US" baseline="0" dirty="0" smtClean="0"/>
              <a:t>Can either work as data, or is set-up as exercise to have them try to identify which branch the domain first evolved on a handout I’ll prove on the day of lecture.</a:t>
            </a:r>
            <a:endParaRPr lang="en-US" dirty="0" smtClean="0"/>
          </a:p>
          <a:p>
            <a:endParaRPr lang="en-US" baseline="0" dirty="0" smtClean="0"/>
          </a:p>
          <a:p>
            <a:r>
              <a:rPr lang="en-US" i="0" baseline="0" dirty="0" smtClean="0"/>
              <a:t>After </a:t>
            </a:r>
            <a:r>
              <a:rPr lang="en-US" i="0" baseline="0" dirty="0" err="1" smtClean="0"/>
              <a:t>Shalchian-Tabrizi</a:t>
            </a:r>
            <a:r>
              <a:rPr lang="en-US" i="0" baseline="0" dirty="0" smtClean="0"/>
              <a:t> </a:t>
            </a:r>
            <a:r>
              <a:rPr lang="en-US" i="0" baseline="0" dirty="0" err="1" smtClean="0"/>
              <a:t>etl</a:t>
            </a:r>
            <a:r>
              <a:rPr lang="en-US" i="0" baseline="0" dirty="0" smtClean="0"/>
              <a:t> al., 2008 (PLOS One 3:e2098), King et al., 2008 (Nature 451:783) and queries of NCBI and other genomic databases.</a:t>
            </a:r>
          </a:p>
          <a:p>
            <a:endParaRPr lang="en-US" baseline="0" dirty="0" smtClean="0"/>
          </a:p>
          <a:p>
            <a:r>
              <a:rPr lang="en-US" baseline="0" dirty="0" smtClean="0"/>
              <a:t>Blowing-up the unicellular relatives of animals in this tree:</a:t>
            </a:r>
          </a:p>
          <a:p>
            <a:r>
              <a:rPr lang="en-US" baseline="0" dirty="0" smtClean="0"/>
              <a:t>Choanoflagellates should be familiar to them from 203/210, </a:t>
            </a:r>
            <a:r>
              <a:rPr lang="en-US" i="1" baseline="0" dirty="0" smtClean="0"/>
              <a:t>Monosiga</a:t>
            </a:r>
            <a:r>
              <a:rPr lang="en-US" i="0" baseline="0" dirty="0" smtClean="0"/>
              <a:t> is the type choanoflagellate; it has integrin alpha, but no beta, and also lacks cadherins (probably secondary loss)</a:t>
            </a:r>
          </a:p>
          <a:p>
            <a:r>
              <a:rPr lang="en-US" i="0" baseline="0" dirty="0" smtClean="0"/>
              <a:t>Filasterea includes </a:t>
            </a:r>
            <a:r>
              <a:rPr lang="en-US" i="1" baseline="0" dirty="0" err="1" smtClean="0"/>
              <a:t>Ministera</a:t>
            </a:r>
            <a:r>
              <a:rPr lang="en-US" i="1" baseline="0" dirty="0" smtClean="0"/>
              <a:t> </a:t>
            </a:r>
            <a:r>
              <a:rPr lang="en-US" i="0" baseline="0" dirty="0" smtClean="0"/>
              <a:t>and </a:t>
            </a:r>
            <a:r>
              <a:rPr lang="en-US" i="1" baseline="0" dirty="0" err="1" smtClean="0"/>
              <a:t>Capsaspora</a:t>
            </a:r>
            <a:r>
              <a:rPr lang="en-US" i="0" baseline="0" dirty="0" smtClean="0"/>
              <a:t> two protozoa that have been studied. They have cadherins, </a:t>
            </a:r>
            <a:r>
              <a:rPr lang="en-US" i="0" baseline="0" dirty="0" err="1" smtClean="0"/>
              <a:t>selectins</a:t>
            </a:r>
            <a:r>
              <a:rPr lang="en-US" i="0" baseline="0" dirty="0" smtClean="0"/>
              <a:t> (CTLD) and integrin beta.</a:t>
            </a:r>
          </a:p>
          <a:p>
            <a:r>
              <a:rPr lang="en-US" i="0" baseline="0" dirty="0" err="1" smtClean="0"/>
              <a:t>Ichtysporea</a:t>
            </a:r>
            <a:r>
              <a:rPr lang="en-US" i="0" baseline="0" dirty="0" smtClean="0"/>
              <a:t> (also </a:t>
            </a:r>
            <a:r>
              <a:rPr lang="en-US" b="0" i="0" baseline="0" dirty="0" smtClean="0"/>
              <a:t>“</a:t>
            </a:r>
            <a:r>
              <a:rPr lang="en-US" sz="1200" b="0" kern="1200" dirty="0" err="1" smtClean="0">
                <a:solidFill>
                  <a:schemeClr val="tx1"/>
                </a:solidFill>
                <a:latin typeface="+mn-lt"/>
                <a:ea typeface="+mn-ea"/>
                <a:cs typeface="+mn-cs"/>
              </a:rPr>
              <a:t>Mesomycetozoea</a:t>
            </a:r>
            <a:r>
              <a:rPr lang="en-US" sz="1200" b="0" kern="1200" dirty="0" smtClean="0">
                <a:solidFill>
                  <a:schemeClr val="tx1"/>
                </a:solidFill>
                <a:latin typeface="+mn-lt"/>
                <a:ea typeface="+mn-ea"/>
                <a:cs typeface="+mn-cs"/>
              </a:rPr>
              <a:t>” or</a:t>
            </a:r>
            <a:r>
              <a:rPr lang="en-US" sz="1200" b="0" kern="1200" baseline="0" dirty="0" smtClean="0">
                <a:solidFill>
                  <a:schemeClr val="tx1"/>
                </a:solidFill>
                <a:latin typeface="+mn-lt"/>
                <a:ea typeface="+mn-ea"/>
                <a:cs typeface="+mn-cs"/>
              </a:rPr>
              <a:t> “DRIPs”) are a small group of mostly animal parasites.</a:t>
            </a:r>
            <a:endParaRPr lang="en-US" b="0" dirty="0"/>
          </a:p>
        </p:txBody>
      </p:sp>
      <p:sp>
        <p:nvSpPr>
          <p:cNvPr id="4" name="Slide Number Placeholder 3"/>
          <p:cNvSpPr>
            <a:spLocks noGrp="1"/>
          </p:cNvSpPr>
          <p:nvPr>
            <p:ph type="sldNum" sz="quarter" idx="10"/>
          </p:nvPr>
        </p:nvSpPr>
        <p:spPr/>
        <p:txBody>
          <a:bodyPr/>
          <a:lstStyle/>
          <a:p>
            <a:fld id="{8823E08B-94E2-49C9-A447-E01E734B5776}" type="slidenum">
              <a:rPr lang="en-US" smtClean="0"/>
              <a:pPr/>
              <a:t>15</a:t>
            </a:fld>
            <a:endParaRPr lang="en-US" dirty="0"/>
          </a:p>
        </p:txBody>
      </p:sp>
    </p:spTree>
    <p:extLst>
      <p:ext uri="{BB962C8B-B14F-4D97-AF65-F5344CB8AC3E}">
        <p14:creationId xmlns:p14="http://schemas.microsoft.com/office/powerpoint/2010/main" val="194035455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number of times “multicellularity</a:t>
            </a:r>
            <a:r>
              <a:rPr lang="en-US" baseline="0" dirty="0" smtClean="0"/>
              <a:t>” has evolved varies widely (up to &gt;20 times by some measures), I’ve picked 7 cases where a macroscopic, multicellular lineage has a clear recent unicellular ancestor.</a:t>
            </a:r>
          </a:p>
          <a:p>
            <a:endParaRPr lang="en-US" baseline="0" dirty="0" smtClean="0"/>
          </a:p>
          <a:p>
            <a:r>
              <a:rPr lang="en-US" baseline="0" dirty="0" smtClean="0"/>
              <a:t>Images </a:t>
            </a:r>
            <a:r>
              <a:rPr lang="en-US" baseline="0" smtClean="0"/>
              <a:t>from Wikimedia </a:t>
            </a:r>
            <a:r>
              <a:rPr lang="en-US" baseline="0" dirty="0" smtClean="0"/>
              <a:t>commons.</a:t>
            </a:r>
            <a:endParaRPr lang="en-US" dirty="0"/>
          </a:p>
        </p:txBody>
      </p:sp>
      <p:sp>
        <p:nvSpPr>
          <p:cNvPr id="4" name="Slide Number Placeholder 3"/>
          <p:cNvSpPr>
            <a:spLocks noGrp="1"/>
          </p:cNvSpPr>
          <p:nvPr>
            <p:ph type="sldNum" sz="quarter" idx="10"/>
          </p:nvPr>
        </p:nvSpPr>
        <p:spPr/>
        <p:txBody>
          <a:bodyPr/>
          <a:lstStyle/>
          <a:p>
            <a:fld id="{15DB46AB-A1F2-4F3B-9450-C7751E5C22A2}" type="slidenum">
              <a:rPr lang="en-US" smtClean="0">
                <a:solidFill>
                  <a:prstClr val="black"/>
                </a:solidFill>
              </a:rPr>
              <a:pPr/>
              <a:t>2</a:t>
            </a:fld>
            <a:endParaRPr lang="en-US" dirty="0">
              <a:solidFill>
                <a:prstClr val="black"/>
              </a:solidFill>
            </a:endParaRPr>
          </a:p>
        </p:txBody>
      </p:sp>
    </p:spTree>
    <p:extLst>
      <p:ext uri="{BB962C8B-B14F-4D97-AF65-F5344CB8AC3E}">
        <p14:creationId xmlns:p14="http://schemas.microsoft.com/office/powerpoint/2010/main" val="80468591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Key to start the parts of the story…</a:t>
            </a:r>
            <a:endParaRPr lang="en-US" dirty="0"/>
          </a:p>
        </p:txBody>
      </p:sp>
      <p:sp>
        <p:nvSpPr>
          <p:cNvPr id="4" name="Slide Number Placeholder 3"/>
          <p:cNvSpPr>
            <a:spLocks noGrp="1"/>
          </p:cNvSpPr>
          <p:nvPr>
            <p:ph type="sldNum" sz="quarter" idx="10"/>
          </p:nvPr>
        </p:nvSpPr>
        <p:spPr/>
        <p:txBody>
          <a:bodyPr/>
          <a:lstStyle/>
          <a:p>
            <a:fld id="{8823E08B-94E2-49C9-A447-E01E734B5776}" type="slidenum">
              <a:rPr lang="en-US" smtClean="0"/>
              <a:pPr/>
              <a:t>3</a:t>
            </a:fld>
            <a:endParaRPr lang="en-US" dirty="0"/>
          </a:p>
        </p:txBody>
      </p:sp>
    </p:spTree>
    <p:extLst>
      <p:ext uri="{BB962C8B-B14F-4D97-AF65-F5344CB8AC3E}">
        <p14:creationId xmlns:p14="http://schemas.microsoft.com/office/powerpoint/2010/main" val="15304722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Filamentous forms are common in many different organisms. It is the “easiest” kind of multicellularity.</a:t>
            </a:r>
          </a:p>
          <a:p>
            <a:endParaRPr lang="en-US" dirty="0" smtClean="0"/>
          </a:p>
          <a:p>
            <a:r>
              <a:rPr lang="en-US" dirty="0" smtClean="0"/>
              <a:t>Note that heterocyst-forming cyanobacteria show</a:t>
            </a:r>
            <a:r>
              <a:rPr lang="en-US" baseline="0" dirty="0" smtClean="0"/>
              <a:t> a complex form of multicellularity, since the heterocyst shows terminal differentiation (loss of photosynthesis, wall thickening, loss of cell division, etc.).</a:t>
            </a:r>
            <a:endParaRPr lang="en-US" dirty="0"/>
          </a:p>
        </p:txBody>
      </p:sp>
      <p:sp>
        <p:nvSpPr>
          <p:cNvPr id="4" name="Slide Number Placeholder 3"/>
          <p:cNvSpPr>
            <a:spLocks noGrp="1"/>
          </p:cNvSpPr>
          <p:nvPr>
            <p:ph type="sldNum" sz="quarter" idx="10"/>
          </p:nvPr>
        </p:nvSpPr>
        <p:spPr/>
        <p:txBody>
          <a:bodyPr/>
          <a:lstStyle/>
          <a:p>
            <a:fld id="{8823E08B-94E2-49C9-A447-E01E734B5776}" type="slidenum">
              <a:rPr lang="en-US" smtClean="0"/>
              <a:pPr/>
              <a:t>4</a:t>
            </a:fld>
            <a:endParaRPr lang="en-US" dirty="0"/>
          </a:p>
        </p:txBody>
      </p:sp>
    </p:spTree>
    <p:extLst>
      <p:ext uri="{BB962C8B-B14F-4D97-AF65-F5344CB8AC3E}">
        <p14:creationId xmlns:p14="http://schemas.microsoft.com/office/powerpoint/2010/main" val="11372763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Yes, animals do</a:t>
            </a:r>
            <a:r>
              <a:rPr lang="en-US" baseline="0" dirty="0" smtClean="0"/>
              <a:t> have a cell wall. The cell wall will get picked up in the 4</a:t>
            </a:r>
            <a:r>
              <a:rPr lang="en-US" baseline="30000" dirty="0" smtClean="0"/>
              <a:t>th</a:t>
            </a:r>
            <a:r>
              <a:rPr lang="en-US" baseline="0" dirty="0" smtClean="0"/>
              <a:t> part of the course.</a:t>
            </a:r>
            <a:endParaRPr lang="en-US" dirty="0"/>
          </a:p>
        </p:txBody>
      </p:sp>
      <p:sp>
        <p:nvSpPr>
          <p:cNvPr id="4" name="Slide Number Placeholder 3"/>
          <p:cNvSpPr>
            <a:spLocks noGrp="1"/>
          </p:cNvSpPr>
          <p:nvPr>
            <p:ph type="sldNum" sz="quarter" idx="10"/>
          </p:nvPr>
        </p:nvSpPr>
        <p:spPr/>
        <p:txBody>
          <a:bodyPr/>
          <a:lstStyle/>
          <a:p>
            <a:fld id="{8823E08B-94E2-49C9-A447-E01E734B5776}" type="slidenum">
              <a:rPr lang="en-US" smtClean="0"/>
              <a:pPr/>
              <a:t>5</a:t>
            </a:fld>
            <a:endParaRPr lang="en-US" dirty="0"/>
          </a:p>
        </p:txBody>
      </p:sp>
    </p:spTree>
    <p:extLst>
      <p:ext uri="{BB962C8B-B14F-4D97-AF65-F5344CB8AC3E}">
        <p14:creationId xmlns:p14="http://schemas.microsoft.com/office/powerpoint/2010/main" val="67371463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Attachment to the ECM components is required in all living things, and all cells have various kinds of proteins that attach</a:t>
            </a:r>
            <a:r>
              <a:rPr lang="en-US" baseline="0" dirty="0" smtClean="0"/>
              <a:t> the cell wall to the cell via membrane proteins. None are quite as obvious as a hemi-desmosome, however.</a:t>
            </a:r>
          </a:p>
          <a:p>
            <a:endParaRPr lang="en-US" baseline="0" dirty="0" smtClean="0"/>
          </a:p>
          <a:p>
            <a:r>
              <a:rPr lang="en-US" baseline="0" dirty="0" smtClean="0"/>
              <a:t>We’ll meet hemidesmosomes again later in the semester…</a:t>
            </a:r>
          </a:p>
          <a:p>
            <a:endParaRPr lang="en-US" baseline="0" dirty="0" smtClean="0"/>
          </a:p>
          <a:p>
            <a:r>
              <a:rPr lang="en-US" baseline="0" dirty="0" smtClean="0"/>
              <a:t>The important thing here is the integrin proteins and the vWF domains.</a:t>
            </a:r>
            <a:endParaRPr lang="en-US" dirty="0"/>
          </a:p>
        </p:txBody>
      </p:sp>
      <p:sp>
        <p:nvSpPr>
          <p:cNvPr id="4" name="Slide Number Placeholder 3"/>
          <p:cNvSpPr>
            <a:spLocks noGrp="1"/>
          </p:cNvSpPr>
          <p:nvPr>
            <p:ph type="sldNum" sz="quarter" idx="10"/>
          </p:nvPr>
        </p:nvSpPr>
        <p:spPr/>
        <p:txBody>
          <a:bodyPr/>
          <a:lstStyle/>
          <a:p>
            <a:fld id="{8823E08B-94E2-49C9-A447-E01E734B5776}" type="slidenum">
              <a:rPr lang="en-US" smtClean="0"/>
              <a:pPr/>
              <a:t>6</a:t>
            </a:fld>
            <a:endParaRPr lang="en-US" dirty="0"/>
          </a:p>
        </p:txBody>
      </p:sp>
    </p:spTree>
    <p:extLst>
      <p:ext uri="{BB962C8B-B14F-4D97-AF65-F5344CB8AC3E}">
        <p14:creationId xmlns:p14="http://schemas.microsoft.com/office/powerpoint/2010/main" val="176772486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a:t>
            </a:r>
            <a:r>
              <a:rPr lang="en-US" dirty="0" err="1" smtClean="0"/>
              <a:t>vWF</a:t>
            </a:r>
            <a:r>
              <a:rPr lang="en-US" dirty="0" smtClean="0"/>
              <a:t> domain is basically a self-interacting</a:t>
            </a:r>
            <a:r>
              <a:rPr lang="en-US" baseline="0" dirty="0" smtClean="0"/>
              <a:t> domain. In </a:t>
            </a:r>
            <a:r>
              <a:rPr lang="en-US" baseline="0" dirty="0" err="1" smtClean="0"/>
              <a:t>vWF</a:t>
            </a:r>
            <a:r>
              <a:rPr lang="en-US" baseline="0" dirty="0" smtClean="0"/>
              <a:t> itself, it drives multi-</a:t>
            </a:r>
            <a:r>
              <a:rPr lang="en-US" baseline="0" dirty="0" err="1" smtClean="0"/>
              <a:t>merization</a:t>
            </a:r>
            <a:r>
              <a:rPr lang="en-US" baseline="0" dirty="0" smtClean="0"/>
              <a:t> of multiple copies and association with collagen. In integrins, this is the interface between the alpha-beta of an active integrin. In Sec23, it drives interaction with Sec24 (an early paralog) that later drives COP-II coat formation.</a:t>
            </a:r>
          </a:p>
          <a:p>
            <a:endParaRPr lang="en-US" baseline="0" dirty="0" smtClean="0"/>
          </a:p>
          <a:p>
            <a:r>
              <a:rPr lang="en-US" baseline="0" dirty="0" smtClean="0"/>
              <a:t>The </a:t>
            </a:r>
            <a:r>
              <a:rPr lang="en-US" baseline="0" dirty="0" err="1" smtClean="0"/>
              <a:t>vWF</a:t>
            </a:r>
            <a:r>
              <a:rPr lang="en-US" baseline="0" dirty="0" smtClean="0"/>
              <a:t> domains in </a:t>
            </a:r>
            <a:r>
              <a:rPr lang="en-US" baseline="0" dirty="0" err="1" smtClean="0"/>
              <a:t>vWF</a:t>
            </a:r>
            <a:r>
              <a:rPr lang="en-US" baseline="0" dirty="0" smtClean="0"/>
              <a:t> and the integrins also binds to collagen, but this is not a general characteristic of the </a:t>
            </a:r>
            <a:r>
              <a:rPr lang="en-US" baseline="0" dirty="0" err="1" smtClean="0"/>
              <a:t>vWF</a:t>
            </a:r>
            <a:r>
              <a:rPr lang="en-US" baseline="0" dirty="0" smtClean="0"/>
              <a:t> domain in other proteins.</a:t>
            </a:r>
            <a:endParaRPr lang="en-US" dirty="0"/>
          </a:p>
        </p:txBody>
      </p:sp>
      <p:sp>
        <p:nvSpPr>
          <p:cNvPr id="4" name="Slide Number Placeholder 3"/>
          <p:cNvSpPr>
            <a:spLocks noGrp="1"/>
          </p:cNvSpPr>
          <p:nvPr>
            <p:ph type="sldNum" sz="quarter" idx="10"/>
          </p:nvPr>
        </p:nvSpPr>
        <p:spPr/>
        <p:txBody>
          <a:bodyPr/>
          <a:lstStyle/>
          <a:p>
            <a:fld id="{8823E08B-94E2-49C9-A447-E01E734B5776}" type="slidenum">
              <a:rPr lang="en-US" smtClean="0"/>
              <a:pPr/>
              <a:t>7</a:t>
            </a:fld>
            <a:endParaRPr lang="en-US" dirty="0"/>
          </a:p>
        </p:txBody>
      </p:sp>
    </p:spTree>
    <p:extLst>
      <p:ext uri="{BB962C8B-B14F-4D97-AF65-F5344CB8AC3E}">
        <p14:creationId xmlns:p14="http://schemas.microsoft.com/office/powerpoint/2010/main" val="92282249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binding</a:t>
            </a:r>
            <a:r>
              <a:rPr lang="en-US" baseline="0" dirty="0" smtClean="0"/>
              <a:t> sites for the Ca</a:t>
            </a:r>
            <a:r>
              <a:rPr lang="en-US" baseline="30000" dirty="0" smtClean="0"/>
              <a:t>2+</a:t>
            </a:r>
            <a:r>
              <a:rPr lang="en-US" baseline="0" dirty="0" smtClean="0"/>
              <a:t> are found on the ends of the repeats, and binding of the Ca</a:t>
            </a:r>
            <a:r>
              <a:rPr lang="en-US" baseline="30000" dirty="0" smtClean="0"/>
              <a:t>2+</a:t>
            </a:r>
            <a:r>
              <a:rPr lang="en-US" baseline="0" dirty="0" smtClean="0"/>
              <a:t> locks the adjacent repeats together.</a:t>
            </a:r>
            <a:endParaRPr lang="en-US" dirty="0"/>
          </a:p>
        </p:txBody>
      </p:sp>
      <p:sp>
        <p:nvSpPr>
          <p:cNvPr id="4" name="Slide Number Placeholder 3"/>
          <p:cNvSpPr>
            <a:spLocks noGrp="1"/>
          </p:cNvSpPr>
          <p:nvPr>
            <p:ph type="sldNum" sz="quarter" idx="10"/>
          </p:nvPr>
        </p:nvSpPr>
        <p:spPr/>
        <p:txBody>
          <a:bodyPr/>
          <a:lstStyle/>
          <a:p>
            <a:fld id="{8823E08B-94E2-49C9-A447-E01E734B5776}" type="slidenum">
              <a:rPr lang="en-US" smtClean="0"/>
              <a:pPr/>
              <a:t>8</a:t>
            </a:fld>
            <a:endParaRPr lang="en-US" dirty="0"/>
          </a:p>
        </p:txBody>
      </p:sp>
    </p:spTree>
    <p:extLst>
      <p:ext uri="{BB962C8B-B14F-4D97-AF65-F5344CB8AC3E}">
        <p14:creationId xmlns:p14="http://schemas.microsoft.com/office/powerpoint/2010/main" val="215378029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Experiment to show how the cadherin association is sensitive</a:t>
            </a:r>
            <a:r>
              <a:rPr lang="en-US" baseline="0" dirty="0" smtClean="0"/>
              <a:t> to Ca</a:t>
            </a:r>
            <a:r>
              <a:rPr lang="en-US" baseline="30000" dirty="0" smtClean="0"/>
              <a:t>2+</a:t>
            </a:r>
            <a:r>
              <a:rPr lang="en-US" baseline="0" dirty="0" smtClean="0"/>
              <a:t>.</a:t>
            </a:r>
            <a:endParaRPr lang="en-US" dirty="0"/>
          </a:p>
        </p:txBody>
      </p:sp>
      <p:sp>
        <p:nvSpPr>
          <p:cNvPr id="4" name="Slide Number Placeholder 3"/>
          <p:cNvSpPr>
            <a:spLocks noGrp="1"/>
          </p:cNvSpPr>
          <p:nvPr>
            <p:ph type="sldNum" sz="quarter" idx="10"/>
          </p:nvPr>
        </p:nvSpPr>
        <p:spPr/>
        <p:txBody>
          <a:bodyPr/>
          <a:lstStyle/>
          <a:p>
            <a:fld id="{8823E08B-94E2-49C9-A447-E01E734B5776}" type="slidenum">
              <a:rPr lang="en-US" smtClean="0"/>
              <a:pPr/>
              <a:t>9</a:t>
            </a:fld>
            <a:endParaRPr lang="en-US" dirty="0"/>
          </a:p>
        </p:txBody>
      </p:sp>
    </p:spTree>
    <p:extLst>
      <p:ext uri="{BB962C8B-B14F-4D97-AF65-F5344CB8AC3E}">
        <p14:creationId xmlns:p14="http://schemas.microsoft.com/office/powerpoint/2010/main" val="165419250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F21D643B-1F4B-D644-8E37-65501AB595DA}" type="datetimeFigureOut">
              <a:rPr lang="en-US" smtClean="0"/>
              <a:t>8/29/13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B32F4D1-4C3E-6E44-9DBD-001975B5C9F7}" type="slidenum">
              <a:rPr lang="en-US" smtClean="0"/>
              <a:t>‹#›</a:t>
            </a:fld>
            <a:endParaRPr lang="en-US"/>
          </a:p>
        </p:txBody>
      </p:sp>
    </p:spTree>
    <p:extLst>
      <p:ext uri="{BB962C8B-B14F-4D97-AF65-F5344CB8AC3E}">
        <p14:creationId xmlns:p14="http://schemas.microsoft.com/office/powerpoint/2010/main" val="131074914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21D643B-1F4B-D644-8E37-65501AB595DA}" type="datetimeFigureOut">
              <a:rPr lang="en-US" smtClean="0"/>
              <a:t>8/29/13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B32F4D1-4C3E-6E44-9DBD-001975B5C9F7}" type="slidenum">
              <a:rPr lang="en-US" smtClean="0"/>
              <a:t>‹#›</a:t>
            </a:fld>
            <a:endParaRPr lang="en-US"/>
          </a:p>
        </p:txBody>
      </p:sp>
    </p:spTree>
    <p:extLst>
      <p:ext uri="{BB962C8B-B14F-4D97-AF65-F5344CB8AC3E}">
        <p14:creationId xmlns:p14="http://schemas.microsoft.com/office/powerpoint/2010/main" val="80740278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21D643B-1F4B-D644-8E37-65501AB595DA}" type="datetimeFigureOut">
              <a:rPr lang="en-US" smtClean="0"/>
              <a:t>8/29/13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B32F4D1-4C3E-6E44-9DBD-001975B5C9F7}" type="slidenum">
              <a:rPr lang="en-US" smtClean="0"/>
              <a:t>‹#›</a:t>
            </a:fld>
            <a:endParaRPr lang="en-US"/>
          </a:p>
        </p:txBody>
      </p:sp>
    </p:spTree>
    <p:extLst>
      <p:ext uri="{BB962C8B-B14F-4D97-AF65-F5344CB8AC3E}">
        <p14:creationId xmlns:p14="http://schemas.microsoft.com/office/powerpoint/2010/main" val="418628226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F21D643B-1F4B-D644-8E37-65501AB595DA}" type="datetimeFigureOut">
              <a:rPr lang="en-US" smtClean="0"/>
              <a:t>8/29/13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FB32F4D1-4C3E-6E44-9DBD-001975B5C9F7}" type="slidenum">
              <a:rPr lang="en-US" smtClean="0"/>
              <a:t>‹#›</a:t>
            </a:fld>
            <a:endParaRPr lang="en-US"/>
          </a:p>
        </p:txBody>
      </p:sp>
    </p:spTree>
    <p:extLst>
      <p:ext uri="{BB962C8B-B14F-4D97-AF65-F5344CB8AC3E}">
        <p14:creationId xmlns:p14="http://schemas.microsoft.com/office/powerpoint/2010/main" val="3244608412"/>
      </p:ext>
    </p:extLst>
  </p:cSld>
  <p:clrMapOvr>
    <a:masterClrMapping/>
  </p:clrMapOvr>
  <p:timing>
    <p:tnLst>
      <p:par>
        <p:cTn xmlns:p14="http://schemas.microsoft.com/office/powerpoint/2010/mai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F30F0E3E-B605-4900-9BAA-A6C25F535756}" type="datetimeFigureOut">
              <a:rPr lang="en-US" smtClean="0">
                <a:solidFill>
                  <a:prstClr val="black">
                    <a:tint val="75000"/>
                  </a:prstClr>
                </a:solidFill>
              </a:rPr>
              <a:pPr/>
              <a:t>8/29/13</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5E9D1989-BACD-40BD-BCBF-F1135AB70D71}" type="slidenum">
              <a:rPr lang="en-US" smtClean="0">
                <a:solidFill>
                  <a:prstClr val="black">
                    <a:tint val="75000"/>
                  </a:prstClr>
                </a:solidFill>
              </a:rPr>
              <a:pPr/>
              <a:t>‹#›</a:t>
            </a:fld>
            <a:endParaRPr lang="en-US" dirty="0">
              <a:solidFill>
                <a:prstClr val="black">
                  <a:tint val="75000"/>
                </a:prstClr>
              </a:solidFill>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30F0E3E-B605-4900-9BAA-A6C25F535756}" type="datetimeFigureOut">
              <a:rPr lang="en-US" smtClean="0">
                <a:solidFill>
                  <a:prstClr val="black">
                    <a:tint val="75000"/>
                  </a:prstClr>
                </a:solidFill>
              </a:rPr>
              <a:pPr/>
              <a:t>8/29/13</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5E9D1989-BACD-40BD-BCBF-F1135AB70D71}" type="slidenum">
              <a:rPr lang="en-US" smtClean="0">
                <a:solidFill>
                  <a:prstClr val="black">
                    <a:tint val="75000"/>
                  </a:prstClr>
                </a:solidFill>
              </a:rPr>
              <a:pPr/>
              <a:t>‹#›</a:t>
            </a:fld>
            <a:endParaRPr lang="en-US" dirty="0">
              <a:solidFill>
                <a:prstClr val="black">
                  <a:tint val="75000"/>
                </a:prstClr>
              </a:solidFill>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F30F0E3E-B605-4900-9BAA-A6C25F535756}" type="datetimeFigureOut">
              <a:rPr lang="en-US" smtClean="0">
                <a:solidFill>
                  <a:prstClr val="black">
                    <a:tint val="75000"/>
                  </a:prstClr>
                </a:solidFill>
              </a:rPr>
              <a:pPr/>
              <a:t>8/29/13</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5E9D1989-BACD-40BD-BCBF-F1135AB70D71}" type="slidenum">
              <a:rPr lang="en-US" smtClean="0">
                <a:solidFill>
                  <a:prstClr val="black">
                    <a:tint val="75000"/>
                  </a:prstClr>
                </a:solidFill>
              </a:rPr>
              <a:pPr/>
              <a:t>‹#›</a:t>
            </a:fld>
            <a:endParaRPr lang="en-US" dirty="0">
              <a:solidFill>
                <a:prstClr val="black">
                  <a:tint val="75000"/>
                </a:prstClr>
              </a:solidFill>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F30F0E3E-B605-4900-9BAA-A6C25F535756}" type="datetimeFigureOut">
              <a:rPr lang="en-US" smtClean="0">
                <a:solidFill>
                  <a:prstClr val="black">
                    <a:tint val="75000"/>
                  </a:prstClr>
                </a:solidFill>
              </a:rPr>
              <a:pPr/>
              <a:t>8/29/13</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fld id="{5E9D1989-BACD-40BD-BCBF-F1135AB70D71}" type="slidenum">
              <a:rPr lang="en-US" smtClean="0">
                <a:solidFill>
                  <a:prstClr val="black">
                    <a:tint val="75000"/>
                  </a:prstClr>
                </a:solidFill>
              </a:rPr>
              <a:pPr/>
              <a:t>‹#›</a:t>
            </a:fld>
            <a:endParaRPr lang="en-US" dirty="0">
              <a:solidFill>
                <a:prstClr val="black">
                  <a:tint val="75000"/>
                </a:prstClr>
              </a:solidFill>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F30F0E3E-B605-4900-9BAA-A6C25F535756}" type="datetimeFigureOut">
              <a:rPr lang="en-US" smtClean="0">
                <a:solidFill>
                  <a:prstClr val="black">
                    <a:tint val="75000"/>
                  </a:prstClr>
                </a:solidFill>
              </a:rPr>
              <a:pPr/>
              <a:t>8/29/13</a:t>
            </a:fld>
            <a:endParaRPr lang="en-US" dirty="0">
              <a:solidFill>
                <a:prstClr val="black">
                  <a:tint val="75000"/>
                </a:prstClr>
              </a:solidFill>
            </a:endParaRPr>
          </a:p>
        </p:txBody>
      </p:sp>
      <p:sp>
        <p:nvSpPr>
          <p:cNvPr id="8" name="Footer Placeholder 7"/>
          <p:cNvSpPr>
            <a:spLocks noGrp="1"/>
          </p:cNvSpPr>
          <p:nvPr>
            <p:ph type="ftr" sz="quarter" idx="11"/>
          </p:nvPr>
        </p:nvSpPr>
        <p:spPr/>
        <p:txBody>
          <a:bodyPr/>
          <a:lstStyle/>
          <a:p>
            <a:endParaRPr lang="en-US" dirty="0">
              <a:solidFill>
                <a:prstClr val="black">
                  <a:tint val="75000"/>
                </a:prstClr>
              </a:solidFill>
            </a:endParaRPr>
          </a:p>
        </p:txBody>
      </p:sp>
      <p:sp>
        <p:nvSpPr>
          <p:cNvPr id="9" name="Slide Number Placeholder 8"/>
          <p:cNvSpPr>
            <a:spLocks noGrp="1"/>
          </p:cNvSpPr>
          <p:nvPr>
            <p:ph type="sldNum" sz="quarter" idx="12"/>
          </p:nvPr>
        </p:nvSpPr>
        <p:spPr/>
        <p:txBody>
          <a:bodyPr/>
          <a:lstStyle/>
          <a:p>
            <a:fld id="{5E9D1989-BACD-40BD-BCBF-F1135AB70D71}" type="slidenum">
              <a:rPr lang="en-US" smtClean="0">
                <a:solidFill>
                  <a:prstClr val="black">
                    <a:tint val="75000"/>
                  </a:prstClr>
                </a:solidFill>
              </a:rPr>
              <a:pPr/>
              <a:t>‹#›</a:t>
            </a:fld>
            <a:endParaRPr lang="en-US" dirty="0">
              <a:solidFill>
                <a:prstClr val="black">
                  <a:tint val="75000"/>
                </a:prstClr>
              </a:solidFill>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F30F0E3E-B605-4900-9BAA-A6C25F535756}" type="datetimeFigureOut">
              <a:rPr lang="en-US" smtClean="0">
                <a:solidFill>
                  <a:prstClr val="black">
                    <a:tint val="75000"/>
                  </a:prstClr>
                </a:solidFill>
              </a:rPr>
              <a:pPr/>
              <a:t>8/29/13</a:t>
            </a:fld>
            <a:endParaRPr lang="en-US" dirty="0">
              <a:solidFill>
                <a:prstClr val="black">
                  <a:tint val="75000"/>
                </a:prstClr>
              </a:solidFill>
            </a:endParaRPr>
          </a:p>
        </p:txBody>
      </p:sp>
      <p:sp>
        <p:nvSpPr>
          <p:cNvPr id="4" name="Footer Placeholder 3"/>
          <p:cNvSpPr>
            <a:spLocks noGrp="1"/>
          </p:cNvSpPr>
          <p:nvPr>
            <p:ph type="ftr" sz="quarter" idx="11"/>
          </p:nvPr>
        </p:nvSpPr>
        <p:spPr/>
        <p:txBody>
          <a:bodyPr/>
          <a:lstStyle/>
          <a:p>
            <a:endParaRPr lang="en-US" dirty="0">
              <a:solidFill>
                <a:prstClr val="black">
                  <a:tint val="75000"/>
                </a:prstClr>
              </a:solidFill>
            </a:endParaRPr>
          </a:p>
        </p:txBody>
      </p:sp>
      <p:sp>
        <p:nvSpPr>
          <p:cNvPr id="5" name="Slide Number Placeholder 4"/>
          <p:cNvSpPr>
            <a:spLocks noGrp="1"/>
          </p:cNvSpPr>
          <p:nvPr>
            <p:ph type="sldNum" sz="quarter" idx="12"/>
          </p:nvPr>
        </p:nvSpPr>
        <p:spPr/>
        <p:txBody>
          <a:bodyPr/>
          <a:lstStyle/>
          <a:p>
            <a:fld id="{5E9D1989-BACD-40BD-BCBF-F1135AB70D71}" type="slidenum">
              <a:rPr lang="en-US" smtClean="0">
                <a:solidFill>
                  <a:prstClr val="black">
                    <a:tint val="75000"/>
                  </a:prstClr>
                </a:solidFill>
              </a:rPr>
              <a:pPr/>
              <a:t>‹#›</a:t>
            </a:fld>
            <a:endParaRPr lang="en-US" dirty="0">
              <a:solidFill>
                <a:prstClr val="black">
                  <a:tint val="75000"/>
                </a:prstClr>
              </a:solidFill>
            </a:endParaRPr>
          </a:p>
        </p:txBody>
      </p:sp>
    </p:spTree>
  </p:cSld>
  <p:clrMapOvr>
    <a:masterClrMapping/>
  </p:clrMapOvr>
  <p:timing>
    <p:tnLst>
      <p:par>
        <p:cTn xmlns:p14="http://schemas.microsoft.com/office/powerpoint/2010/mai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30F0E3E-B605-4900-9BAA-A6C25F535756}" type="datetimeFigureOut">
              <a:rPr lang="en-US" smtClean="0">
                <a:solidFill>
                  <a:prstClr val="black">
                    <a:tint val="75000"/>
                  </a:prstClr>
                </a:solidFill>
              </a:rPr>
              <a:pPr/>
              <a:t>8/29/13</a:t>
            </a:fld>
            <a:endParaRPr lang="en-US" dirty="0">
              <a:solidFill>
                <a:prstClr val="black">
                  <a:tint val="75000"/>
                </a:prstClr>
              </a:solidFill>
            </a:endParaRPr>
          </a:p>
        </p:txBody>
      </p:sp>
      <p:sp>
        <p:nvSpPr>
          <p:cNvPr id="3" name="Footer Placeholder 2"/>
          <p:cNvSpPr>
            <a:spLocks noGrp="1"/>
          </p:cNvSpPr>
          <p:nvPr>
            <p:ph type="ftr" sz="quarter" idx="11"/>
          </p:nvPr>
        </p:nvSpPr>
        <p:spPr/>
        <p:txBody>
          <a:bodyPr/>
          <a:lstStyle/>
          <a:p>
            <a:endParaRPr lang="en-US" dirty="0">
              <a:solidFill>
                <a:prstClr val="black">
                  <a:tint val="75000"/>
                </a:prstClr>
              </a:solidFill>
            </a:endParaRPr>
          </a:p>
        </p:txBody>
      </p:sp>
      <p:sp>
        <p:nvSpPr>
          <p:cNvPr id="4" name="Slide Number Placeholder 3"/>
          <p:cNvSpPr>
            <a:spLocks noGrp="1"/>
          </p:cNvSpPr>
          <p:nvPr>
            <p:ph type="sldNum" sz="quarter" idx="12"/>
          </p:nvPr>
        </p:nvSpPr>
        <p:spPr/>
        <p:txBody>
          <a:bodyPr/>
          <a:lstStyle/>
          <a:p>
            <a:fld id="{5E9D1989-BACD-40BD-BCBF-F1135AB70D71}" type="slidenum">
              <a:rPr lang="en-US" smtClean="0">
                <a:solidFill>
                  <a:prstClr val="black">
                    <a:tint val="75000"/>
                  </a:prstClr>
                </a:solidFill>
              </a:rPr>
              <a:pPr/>
              <a:t>‹#›</a:t>
            </a:fld>
            <a:endParaRPr lang="en-US" dirty="0">
              <a:solidFill>
                <a:prstClr val="black">
                  <a:tint val="75000"/>
                </a:prstClr>
              </a:solidFill>
            </a:endParaRPr>
          </a:p>
        </p:txBody>
      </p:sp>
    </p:spTree>
  </p:cSld>
  <p:clrMapOvr>
    <a:masterClrMapping/>
  </p:clrMapOvr>
  <p:timing>
    <p:tnLst>
      <p:par>
        <p:cTn xmlns:p14="http://schemas.microsoft.com/office/powerpoint/2010/mai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21D643B-1F4B-D644-8E37-65501AB595DA}" type="datetimeFigureOut">
              <a:rPr lang="en-US" smtClean="0"/>
              <a:t>8/29/13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B32F4D1-4C3E-6E44-9DBD-001975B5C9F7}" type="slidenum">
              <a:rPr lang="en-US" smtClean="0"/>
              <a:t>‹#›</a:t>
            </a:fld>
            <a:endParaRPr lang="en-US"/>
          </a:p>
        </p:txBody>
      </p:sp>
    </p:spTree>
    <p:extLst>
      <p:ext uri="{BB962C8B-B14F-4D97-AF65-F5344CB8AC3E}">
        <p14:creationId xmlns:p14="http://schemas.microsoft.com/office/powerpoint/2010/main" val="401082810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30F0E3E-B605-4900-9BAA-A6C25F535756}" type="datetimeFigureOut">
              <a:rPr lang="en-US" smtClean="0">
                <a:solidFill>
                  <a:prstClr val="black">
                    <a:tint val="75000"/>
                  </a:prstClr>
                </a:solidFill>
              </a:rPr>
              <a:pPr/>
              <a:t>8/29/13</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fld id="{5E9D1989-BACD-40BD-BCBF-F1135AB70D71}" type="slidenum">
              <a:rPr lang="en-US" smtClean="0">
                <a:solidFill>
                  <a:prstClr val="black">
                    <a:tint val="75000"/>
                  </a:prstClr>
                </a:solidFill>
              </a:rPr>
              <a:pPr/>
              <a:t>‹#›</a:t>
            </a:fld>
            <a:endParaRPr lang="en-US" dirty="0">
              <a:solidFill>
                <a:prstClr val="black">
                  <a:tint val="75000"/>
                </a:prstClr>
              </a:solidFill>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30F0E3E-B605-4900-9BAA-A6C25F535756}" type="datetimeFigureOut">
              <a:rPr lang="en-US" smtClean="0">
                <a:solidFill>
                  <a:prstClr val="black">
                    <a:tint val="75000"/>
                  </a:prstClr>
                </a:solidFill>
              </a:rPr>
              <a:pPr/>
              <a:t>8/29/13</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fld id="{5E9D1989-BACD-40BD-BCBF-F1135AB70D71}" type="slidenum">
              <a:rPr lang="en-US" smtClean="0">
                <a:solidFill>
                  <a:prstClr val="black">
                    <a:tint val="75000"/>
                  </a:prstClr>
                </a:solidFill>
              </a:rPr>
              <a:pPr/>
              <a:t>‹#›</a:t>
            </a:fld>
            <a:endParaRPr lang="en-US" dirty="0">
              <a:solidFill>
                <a:prstClr val="black">
                  <a:tint val="75000"/>
                </a:prstClr>
              </a:solidFill>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30F0E3E-B605-4900-9BAA-A6C25F535756}" type="datetimeFigureOut">
              <a:rPr lang="en-US" smtClean="0">
                <a:solidFill>
                  <a:prstClr val="black">
                    <a:tint val="75000"/>
                  </a:prstClr>
                </a:solidFill>
              </a:rPr>
              <a:pPr/>
              <a:t>8/29/13</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5E9D1989-BACD-40BD-BCBF-F1135AB70D71}" type="slidenum">
              <a:rPr lang="en-US" smtClean="0">
                <a:solidFill>
                  <a:prstClr val="black">
                    <a:tint val="75000"/>
                  </a:prstClr>
                </a:solidFill>
              </a:rPr>
              <a:pPr/>
              <a:t>‹#›</a:t>
            </a:fld>
            <a:endParaRPr lang="en-US" dirty="0">
              <a:solidFill>
                <a:prstClr val="black">
                  <a:tint val="75000"/>
                </a:prstClr>
              </a:solidFill>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30F0E3E-B605-4900-9BAA-A6C25F535756}" type="datetimeFigureOut">
              <a:rPr lang="en-US" smtClean="0">
                <a:solidFill>
                  <a:prstClr val="black">
                    <a:tint val="75000"/>
                  </a:prstClr>
                </a:solidFill>
              </a:rPr>
              <a:pPr/>
              <a:t>8/29/13</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5E9D1989-BACD-40BD-BCBF-F1135AB70D71}" type="slidenum">
              <a:rPr lang="en-US" smtClean="0">
                <a:solidFill>
                  <a:prstClr val="black">
                    <a:tint val="75000"/>
                  </a:prstClr>
                </a:solidFill>
              </a:rPr>
              <a:pPr/>
              <a:t>‹#›</a:t>
            </a:fld>
            <a:endParaRPr lang="en-US" dirty="0">
              <a:solidFill>
                <a:prstClr val="black">
                  <a:tint val="75000"/>
                </a:prstClr>
              </a:solidFill>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endParaRPr lang="en-US" dirty="0">
              <a:solidFill>
                <a:srgbClr val="000000"/>
              </a:solidFill>
            </a:endParaRPr>
          </a:p>
        </p:txBody>
      </p:sp>
      <p:sp>
        <p:nvSpPr>
          <p:cNvPr id="5" name="Footer Placeholder 4"/>
          <p:cNvSpPr>
            <a:spLocks noGrp="1"/>
          </p:cNvSpPr>
          <p:nvPr>
            <p:ph type="ftr" sz="quarter" idx="11"/>
          </p:nvPr>
        </p:nvSpPr>
        <p:spPr/>
        <p:txBody>
          <a:bodyPr/>
          <a:lstStyle>
            <a:lvl1pPr>
              <a:defRPr/>
            </a:lvl1pPr>
          </a:lstStyle>
          <a:p>
            <a:endParaRPr lang="en-US" dirty="0">
              <a:solidFill>
                <a:srgbClr val="000000"/>
              </a:solidFill>
            </a:endParaRPr>
          </a:p>
        </p:txBody>
      </p:sp>
      <p:sp>
        <p:nvSpPr>
          <p:cNvPr id="6" name="Slide Number Placeholder 5"/>
          <p:cNvSpPr>
            <a:spLocks noGrp="1"/>
          </p:cNvSpPr>
          <p:nvPr>
            <p:ph type="sldNum" sz="quarter" idx="12"/>
          </p:nvPr>
        </p:nvSpPr>
        <p:spPr/>
        <p:txBody>
          <a:bodyPr/>
          <a:lstStyle>
            <a:lvl1pPr>
              <a:defRPr/>
            </a:lvl1pPr>
          </a:lstStyle>
          <a:p>
            <a:fld id="{AB8D486C-64AC-4868-938C-2C93BF81B3C7}" type="slidenum">
              <a:rPr lang="en-US">
                <a:solidFill>
                  <a:srgbClr val="000000"/>
                </a:solidFill>
              </a:rPr>
              <a:pPr/>
              <a:t>‹#›</a:t>
            </a:fld>
            <a:endParaRPr lang="en-US" dirty="0">
              <a:solidFill>
                <a:srgbClr val="000000"/>
              </a:solidFill>
            </a:endParaRPr>
          </a:p>
        </p:txBody>
      </p:sp>
    </p:spTree>
    <p:extLst>
      <p:ext uri="{BB962C8B-B14F-4D97-AF65-F5344CB8AC3E}">
        <p14:creationId xmlns:p14="http://schemas.microsoft.com/office/powerpoint/2010/main" val="195365336"/>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dirty="0">
              <a:solidFill>
                <a:srgbClr val="000000"/>
              </a:solidFill>
            </a:endParaRPr>
          </a:p>
        </p:txBody>
      </p:sp>
      <p:sp>
        <p:nvSpPr>
          <p:cNvPr id="5" name="Footer Placeholder 4"/>
          <p:cNvSpPr>
            <a:spLocks noGrp="1"/>
          </p:cNvSpPr>
          <p:nvPr>
            <p:ph type="ftr" sz="quarter" idx="11"/>
          </p:nvPr>
        </p:nvSpPr>
        <p:spPr/>
        <p:txBody>
          <a:bodyPr/>
          <a:lstStyle>
            <a:lvl1pPr>
              <a:defRPr/>
            </a:lvl1pPr>
          </a:lstStyle>
          <a:p>
            <a:endParaRPr lang="en-US" dirty="0">
              <a:solidFill>
                <a:srgbClr val="000000"/>
              </a:solidFill>
            </a:endParaRPr>
          </a:p>
        </p:txBody>
      </p:sp>
      <p:sp>
        <p:nvSpPr>
          <p:cNvPr id="6" name="Slide Number Placeholder 5"/>
          <p:cNvSpPr>
            <a:spLocks noGrp="1"/>
          </p:cNvSpPr>
          <p:nvPr>
            <p:ph type="sldNum" sz="quarter" idx="12"/>
          </p:nvPr>
        </p:nvSpPr>
        <p:spPr/>
        <p:txBody>
          <a:bodyPr/>
          <a:lstStyle>
            <a:lvl1pPr>
              <a:defRPr/>
            </a:lvl1pPr>
          </a:lstStyle>
          <a:p>
            <a:fld id="{A7B62017-1B5D-4BE3-B760-CE1043A96479}" type="slidenum">
              <a:rPr lang="en-US">
                <a:solidFill>
                  <a:srgbClr val="000000"/>
                </a:solidFill>
              </a:rPr>
              <a:pPr/>
              <a:t>‹#›</a:t>
            </a:fld>
            <a:endParaRPr lang="en-US" dirty="0">
              <a:solidFill>
                <a:srgbClr val="000000"/>
              </a:solidFill>
            </a:endParaRPr>
          </a:p>
        </p:txBody>
      </p:sp>
    </p:spTree>
    <p:extLst>
      <p:ext uri="{BB962C8B-B14F-4D97-AF65-F5344CB8AC3E}">
        <p14:creationId xmlns:p14="http://schemas.microsoft.com/office/powerpoint/2010/main" val="279299660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endParaRPr lang="en-US" dirty="0">
              <a:solidFill>
                <a:srgbClr val="000000"/>
              </a:solidFill>
            </a:endParaRPr>
          </a:p>
        </p:txBody>
      </p:sp>
      <p:sp>
        <p:nvSpPr>
          <p:cNvPr id="5" name="Footer Placeholder 4"/>
          <p:cNvSpPr>
            <a:spLocks noGrp="1"/>
          </p:cNvSpPr>
          <p:nvPr>
            <p:ph type="ftr" sz="quarter" idx="11"/>
          </p:nvPr>
        </p:nvSpPr>
        <p:spPr/>
        <p:txBody>
          <a:bodyPr/>
          <a:lstStyle>
            <a:lvl1pPr>
              <a:defRPr/>
            </a:lvl1pPr>
          </a:lstStyle>
          <a:p>
            <a:endParaRPr lang="en-US" dirty="0">
              <a:solidFill>
                <a:srgbClr val="000000"/>
              </a:solidFill>
            </a:endParaRPr>
          </a:p>
        </p:txBody>
      </p:sp>
      <p:sp>
        <p:nvSpPr>
          <p:cNvPr id="6" name="Slide Number Placeholder 5"/>
          <p:cNvSpPr>
            <a:spLocks noGrp="1"/>
          </p:cNvSpPr>
          <p:nvPr>
            <p:ph type="sldNum" sz="quarter" idx="12"/>
          </p:nvPr>
        </p:nvSpPr>
        <p:spPr/>
        <p:txBody>
          <a:bodyPr/>
          <a:lstStyle>
            <a:lvl1pPr>
              <a:defRPr/>
            </a:lvl1pPr>
          </a:lstStyle>
          <a:p>
            <a:fld id="{0C5D6A19-44EC-407A-9946-835335350C06}" type="slidenum">
              <a:rPr lang="en-US">
                <a:solidFill>
                  <a:srgbClr val="000000"/>
                </a:solidFill>
              </a:rPr>
              <a:pPr/>
              <a:t>‹#›</a:t>
            </a:fld>
            <a:endParaRPr lang="en-US" dirty="0">
              <a:solidFill>
                <a:srgbClr val="000000"/>
              </a:solidFill>
            </a:endParaRPr>
          </a:p>
        </p:txBody>
      </p:sp>
    </p:spTree>
    <p:extLst>
      <p:ext uri="{BB962C8B-B14F-4D97-AF65-F5344CB8AC3E}">
        <p14:creationId xmlns:p14="http://schemas.microsoft.com/office/powerpoint/2010/main" val="397361314"/>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lvl1pPr>
              <a:defRPr/>
            </a:lvl1pPr>
          </a:lstStyle>
          <a:p>
            <a:endParaRPr lang="en-US" dirty="0">
              <a:solidFill>
                <a:srgbClr val="000000"/>
              </a:solidFill>
            </a:endParaRPr>
          </a:p>
        </p:txBody>
      </p:sp>
      <p:sp>
        <p:nvSpPr>
          <p:cNvPr id="6" name="Footer Placeholder 5"/>
          <p:cNvSpPr>
            <a:spLocks noGrp="1"/>
          </p:cNvSpPr>
          <p:nvPr>
            <p:ph type="ftr" sz="quarter" idx="11"/>
          </p:nvPr>
        </p:nvSpPr>
        <p:spPr/>
        <p:txBody>
          <a:bodyPr/>
          <a:lstStyle>
            <a:lvl1pPr>
              <a:defRPr/>
            </a:lvl1pPr>
          </a:lstStyle>
          <a:p>
            <a:endParaRPr lang="en-US" dirty="0">
              <a:solidFill>
                <a:srgbClr val="000000"/>
              </a:solidFill>
            </a:endParaRPr>
          </a:p>
        </p:txBody>
      </p:sp>
      <p:sp>
        <p:nvSpPr>
          <p:cNvPr id="7" name="Slide Number Placeholder 6"/>
          <p:cNvSpPr>
            <a:spLocks noGrp="1"/>
          </p:cNvSpPr>
          <p:nvPr>
            <p:ph type="sldNum" sz="quarter" idx="12"/>
          </p:nvPr>
        </p:nvSpPr>
        <p:spPr/>
        <p:txBody>
          <a:bodyPr/>
          <a:lstStyle>
            <a:lvl1pPr>
              <a:defRPr/>
            </a:lvl1pPr>
          </a:lstStyle>
          <a:p>
            <a:fld id="{D1854C58-112B-405B-AA4D-1580B2EDE188}" type="slidenum">
              <a:rPr lang="en-US">
                <a:solidFill>
                  <a:srgbClr val="000000"/>
                </a:solidFill>
              </a:rPr>
              <a:pPr/>
              <a:t>‹#›</a:t>
            </a:fld>
            <a:endParaRPr lang="en-US" dirty="0">
              <a:solidFill>
                <a:srgbClr val="000000"/>
              </a:solidFill>
            </a:endParaRPr>
          </a:p>
        </p:txBody>
      </p:sp>
    </p:spTree>
    <p:extLst>
      <p:ext uri="{BB962C8B-B14F-4D97-AF65-F5344CB8AC3E}">
        <p14:creationId xmlns:p14="http://schemas.microsoft.com/office/powerpoint/2010/main" val="3860454312"/>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lvl1pPr>
              <a:defRPr/>
            </a:lvl1pPr>
          </a:lstStyle>
          <a:p>
            <a:endParaRPr lang="en-US" dirty="0">
              <a:solidFill>
                <a:srgbClr val="000000"/>
              </a:solidFill>
            </a:endParaRPr>
          </a:p>
        </p:txBody>
      </p:sp>
      <p:sp>
        <p:nvSpPr>
          <p:cNvPr id="8" name="Footer Placeholder 7"/>
          <p:cNvSpPr>
            <a:spLocks noGrp="1"/>
          </p:cNvSpPr>
          <p:nvPr>
            <p:ph type="ftr" sz="quarter" idx="11"/>
          </p:nvPr>
        </p:nvSpPr>
        <p:spPr/>
        <p:txBody>
          <a:bodyPr/>
          <a:lstStyle>
            <a:lvl1pPr>
              <a:defRPr/>
            </a:lvl1pPr>
          </a:lstStyle>
          <a:p>
            <a:endParaRPr lang="en-US" dirty="0">
              <a:solidFill>
                <a:srgbClr val="000000"/>
              </a:solidFill>
            </a:endParaRPr>
          </a:p>
        </p:txBody>
      </p:sp>
      <p:sp>
        <p:nvSpPr>
          <p:cNvPr id="9" name="Slide Number Placeholder 8"/>
          <p:cNvSpPr>
            <a:spLocks noGrp="1"/>
          </p:cNvSpPr>
          <p:nvPr>
            <p:ph type="sldNum" sz="quarter" idx="12"/>
          </p:nvPr>
        </p:nvSpPr>
        <p:spPr/>
        <p:txBody>
          <a:bodyPr/>
          <a:lstStyle>
            <a:lvl1pPr>
              <a:defRPr/>
            </a:lvl1pPr>
          </a:lstStyle>
          <a:p>
            <a:fld id="{79060C13-C31C-4720-84D4-F7497516540B}" type="slidenum">
              <a:rPr lang="en-US">
                <a:solidFill>
                  <a:srgbClr val="000000"/>
                </a:solidFill>
              </a:rPr>
              <a:pPr/>
              <a:t>‹#›</a:t>
            </a:fld>
            <a:endParaRPr lang="en-US" dirty="0">
              <a:solidFill>
                <a:srgbClr val="000000"/>
              </a:solidFill>
            </a:endParaRPr>
          </a:p>
        </p:txBody>
      </p:sp>
    </p:spTree>
    <p:extLst>
      <p:ext uri="{BB962C8B-B14F-4D97-AF65-F5344CB8AC3E}">
        <p14:creationId xmlns:p14="http://schemas.microsoft.com/office/powerpoint/2010/main" val="2662601258"/>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lvl1pPr>
              <a:defRPr/>
            </a:lvl1pPr>
          </a:lstStyle>
          <a:p>
            <a:endParaRPr lang="en-US" dirty="0">
              <a:solidFill>
                <a:srgbClr val="000000"/>
              </a:solidFill>
            </a:endParaRPr>
          </a:p>
        </p:txBody>
      </p:sp>
      <p:sp>
        <p:nvSpPr>
          <p:cNvPr id="4" name="Footer Placeholder 3"/>
          <p:cNvSpPr>
            <a:spLocks noGrp="1"/>
          </p:cNvSpPr>
          <p:nvPr>
            <p:ph type="ftr" sz="quarter" idx="11"/>
          </p:nvPr>
        </p:nvSpPr>
        <p:spPr/>
        <p:txBody>
          <a:bodyPr/>
          <a:lstStyle>
            <a:lvl1pPr>
              <a:defRPr/>
            </a:lvl1pPr>
          </a:lstStyle>
          <a:p>
            <a:endParaRPr lang="en-US" dirty="0">
              <a:solidFill>
                <a:srgbClr val="000000"/>
              </a:solidFill>
            </a:endParaRPr>
          </a:p>
        </p:txBody>
      </p:sp>
      <p:sp>
        <p:nvSpPr>
          <p:cNvPr id="5" name="Slide Number Placeholder 4"/>
          <p:cNvSpPr>
            <a:spLocks noGrp="1"/>
          </p:cNvSpPr>
          <p:nvPr>
            <p:ph type="sldNum" sz="quarter" idx="12"/>
          </p:nvPr>
        </p:nvSpPr>
        <p:spPr/>
        <p:txBody>
          <a:bodyPr/>
          <a:lstStyle>
            <a:lvl1pPr>
              <a:defRPr/>
            </a:lvl1pPr>
          </a:lstStyle>
          <a:p>
            <a:fld id="{CE13D6C6-699B-482F-AEC0-F4325EFAFD61}" type="slidenum">
              <a:rPr lang="en-US">
                <a:solidFill>
                  <a:srgbClr val="000000"/>
                </a:solidFill>
              </a:rPr>
              <a:pPr/>
              <a:t>‹#›</a:t>
            </a:fld>
            <a:endParaRPr lang="en-US" dirty="0">
              <a:solidFill>
                <a:srgbClr val="000000"/>
              </a:solidFill>
            </a:endParaRPr>
          </a:p>
        </p:txBody>
      </p:sp>
    </p:spTree>
    <p:extLst>
      <p:ext uri="{BB962C8B-B14F-4D97-AF65-F5344CB8AC3E}">
        <p14:creationId xmlns:p14="http://schemas.microsoft.com/office/powerpoint/2010/main" val="136311989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F21D643B-1F4B-D644-8E37-65501AB595DA}" type="datetimeFigureOut">
              <a:rPr lang="en-US" smtClean="0"/>
              <a:t>8/29/13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B32F4D1-4C3E-6E44-9DBD-001975B5C9F7}" type="slidenum">
              <a:rPr lang="en-US" smtClean="0"/>
              <a:t>‹#›</a:t>
            </a:fld>
            <a:endParaRPr lang="en-US"/>
          </a:p>
        </p:txBody>
      </p:sp>
    </p:spTree>
    <p:extLst>
      <p:ext uri="{BB962C8B-B14F-4D97-AF65-F5344CB8AC3E}">
        <p14:creationId xmlns:p14="http://schemas.microsoft.com/office/powerpoint/2010/main" val="2319011054"/>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endParaRPr lang="en-US" dirty="0">
              <a:solidFill>
                <a:srgbClr val="000000"/>
              </a:solidFill>
            </a:endParaRPr>
          </a:p>
        </p:txBody>
      </p:sp>
      <p:sp>
        <p:nvSpPr>
          <p:cNvPr id="3" name="Footer Placeholder 2"/>
          <p:cNvSpPr>
            <a:spLocks noGrp="1"/>
          </p:cNvSpPr>
          <p:nvPr>
            <p:ph type="ftr" sz="quarter" idx="11"/>
          </p:nvPr>
        </p:nvSpPr>
        <p:spPr/>
        <p:txBody>
          <a:bodyPr/>
          <a:lstStyle>
            <a:lvl1pPr>
              <a:defRPr/>
            </a:lvl1pPr>
          </a:lstStyle>
          <a:p>
            <a:endParaRPr lang="en-US" dirty="0">
              <a:solidFill>
                <a:srgbClr val="000000"/>
              </a:solidFill>
            </a:endParaRPr>
          </a:p>
        </p:txBody>
      </p:sp>
      <p:sp>
        <p:nvSpPr>
          <p:cNvPr id="4" name="Slide Number Placeholder 3"/>
          <p:cNvSpPr>
            <a:spLocks noGrp="1"/>
          </p:cNvSpPr>
          <p:nvPr>
            <p:ph type="sldNum" sz="quarter" idx="12"/>
          </p:nvPr>
        </p:nvSpPr>
        <p:spPr/>
        <p:txBody>
          <a:bodyPr/>
          <a:lstStyle>
            <a:lvl1pPr>
              <a:defRPr/>
            </a:lvl1pPr>
          </a:lstStyle>
          <a:p>
            <a:fld id="{98154988-1A9E-49F6-93BE-50CC6F311787}" type="slidenum">
              <a:rPr lang="en-US">
                <a:solidFill>
                  <a:srgbClr val="000000"/>
                </a:solidFill>
              </a:rPr>
              <a:pPr/>
              <a:t>‹#›</a:t>
            </a:fld>
            <a:endParaRPr lang="en-US" dirty="0">
              <a:solidFill>
                <a:srgbClr val="000000"/>
              </a:solidFill>
            </a:endParaRPr>
          </a:p>
        </p:txBody>
      </p:sp>
    </p:spTree>
    <p:extLst>
      <p:ext uri="{BB962C8B-B14F-4D97-AF65-F5344CB8AC3E}">
        <p14:creationId xmlns:p14="http://schemas.microsoft.com/office/powerpoint/2010/main" val="2728053809"/>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dirty="0">
              <a:solidFill>
                <a:srgbClr val="000000"/>
              </a:solidFill>
            </a:endParaRPr>
          </a:p>
        </p:txBody>
      </p:sp>
      <p:sp>
        <p:nvSpPr>
          <p:cNvPr id="6" name="Footer Placeholder 5"/>
          <p:cNvSpPr>
            <a:spLocks noGrp="1"/>
          </p:cNvSpPr>
          <p:nvPr>
            <p:ph type="ftr" sz="quarter" idx="11"/>
          </p:nvPr>
        </p:nvSpPr>
        <p:spPr/>
        <p:txBody>
          <a:bodyPr/>
          <a:lstStyle>
            <a:lvl1pPr>
              <a:defRPr/>
            </a:lvl1pPr>
          </a:lstStyle>
          <a:p>
            <a:endParaRPr lang="en-US" dirty="0">
              <a:solidFill>
                <a:srgbClr val="000000"/>
              </a:solidFill>
            </a:endParaRPr>
          </a:p>
        </p:txBody>
      </p:sp>
      <p:sp>
        <p:nvSpPr>
          <p:cNvPr id="7" name="Slide Number Placeholder 6"/>
          <p:cNvSpPr>
            <a:spLocks noGrp="1"/>
          </p:cNvSpPr>
          <p:nvPr>
            <p:ph type="sldNum" sz="quarter" idx="12"/>
          </p:nvPr>
        </p:nvSpPr>
        <p:spPr/>
        <p:txBody>
          <a:bodyPr/>
          <a:lstStyle>
            <a:lvl1pPr>
              <a:defRPr/>
            </a:lvl1pPr>
          </a:lstStyle>
          <a:p>
            <a:fld id="{2A254550-B53F-4C90-81BE-2BFAAB64DF45}" type="slidenum">
              <a:rPr lang="en-US">
                <a:solidFill>
                  <a:srgbClr val="000000"/>
                </a:solidFill>
              </a:rPr>
              <a:pPr/>
              <a:t>‹#›</a:t>
            </a:fld>
            <a:endParaRPr lang="en-US" dirty="0">
              <a:solidFill>
                <a:srgbClr val="000000"/>
              </a:solidFill>
            </a:endParaRPr>
          </a:p>
        </p:txBody>
      </p:sp>
    </p:spTree>
    <p:extLst>
      <p:ext uri="{BB962C8B-B14F-4D97-AF65-F5344CB8AC3E}">
        <p14:creationId xmlns:p14="http://schemas.microsoft.com/office/powerpoint/2010/main" val="1629206618"/>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dirty="0">
              <a:solidFill>
                <a:srgbClr val="000000"/>
              </a:solidFill>
            </a:endParaRPr>
          </a:p>
        </p:txBody>
      </p:sp>
      <p:sp>
        <p:nvSpPr>
          <p:cNvPr id="6" name="Footer Placeholder 5"/>
          <p:cNvSpPr>
            <a:spLocks noGrp="1"/>
          </p:cNvSpPr>
          <p:nvPr>
            <p:ph type="ftr" sz="quarter" idx="11"/>
          </p:nvPr>
        </p:nvSpPr>
        <p:spPr/>
        <p:txBody>
          <a:bodyPr/>
          <a:lstStyle>
            <a:lvl1pPr>
              <a:defRPr/>
            </a:lvl1pPr>
          </a:lstStyle>
          <a:p>
            <a:endParaRPr lang="en-US" dirty="0">
              <a:solidFill>
                <a:srgbClr val="000000"/>
              </a:solidFill>
            </a:endParaRPr>
          </a:p>
        </p:txBody>
      </p:sp>
      <p:sp>
        <p:nvSpPr>
          <p:cNvPr id="7" name="Slide Number Placeholder 6"/>
          <p:cNvSpPr>
            <a:spLocks noGrp="1"/>
          </p:cNvSpPr>
          <p:nvPr>
            <p:ph type="sldNum" sz="quarter" idx="12"/>
          </p:nvPr>
        </p:nvSpPr>
        <p:spPr/>
        <p:txBody>
          <a:bodyPr/>
          <a:lstStyle>
            <a:lvl1pPr>
              <a:defRPr/>
            </a:lvl1pPr>
          </a:lstStyle>
          <a:p>
            <a:fld id="{F3836E6A-ECAE-4691-9569-5F3DDE0ECD83}" type="slidenum">
              <a:rPr lang="en-US">
                <a:solidFill>
                  <a:srgbClr val="000000"/>
                </a:solidFill>
              </a:rPr>
              <a:pPr/>
              <a:t>‹#›</a:t>
            </a:fld>
            <a:endParaRPr lang="en-US" dirty="0">
              <a:solidFill>
                <a:srgbClr val="000000"/>
              </a:solidFill>
            </a:endParaRPr>
          </a:p>
        </p:txBody>
      </p:sp>
    </p:spTree>
    <p:extLst>
      <p:ext uri="{BB962C8B-B14F-4D97-AF65-F5344CB8AC3E}">
        <p14:creationId xmlns:p14="http://schemas.microsoft.com/office/powerpoint/2010/main" val="2890677606"/>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dirty="0">
              <a:solidFill>
                <a:srgbClr val="000000"/>
              </a:solidFill>
            </a:endParaRPr>
          </a:p>
        </p:txBody>
      </p:sp>
      <p:sp>
        <p:nvSpPr>
          <p:cNvPr id="5" name="Footer Placeholder 4"/>
          <p:cNvSpPr>
            <a:spLocks noGrp="1"/>
          </p:cNvSpPr>
          <p:nvPr>
            <p:ph type="ftr" sz="quarter" idx="11"/>
          </p:nvPr>
        </p:nvSpPr>
        <p:spPr/>
        <p:txBody>
          <a:bodyPr/>
          <a:lstStyle>
            <a:lvl1pPr>
              <a:defRPr/>
            </a:lvl1pPr>
          </a:lstStyle>
          <a:p>
            <a:endParaRPr lang="en-US" dirty="0">
              <a:solidFill>
                <a:srgbClr val="000000"/>
              </a:solidFill>
            </a:endParaRPr>
          </a:p>
        </p:txBody>
      </p:sp>
      <p:sp>
        <p:nvSpPr>
          <p:cNvPr id="6" name="Slide Number Placeholder 5"/>
          <p:cNvSpPr>
            <a:spLocks noGrp="1"/>
          </p:cNvSpPr>
          <p:nvPr>
            <p:ph type="sldNum" sz="quarter" idx="12"/>
          </p:nvPr>
        </p:nvSpPr>
        <p:spPr/>
        <p:txBody>
          <a:bodyPr/>
          <a:lstStyle>
            <a:lvl1pPr>
              <a:defRPr/>
            </a:lvl1pPr>
          </a:lstStyle>
          <a:p>
            <a:fld id="{E51B1563-C238-4003-AB42-92AF6693D5C4}" type="slidenum">
              <a:rPr lang="en-US">
                <a:solidFill>
                  <a:srgbClr val="000000"/>
                </a:solidFill>
              </a:rPr>
              <a:pPr/>
              <a:t>‹#›</a:t>
            </a:fld>
            <a:endParaRPr lang="en-US" dirty="0">
              <a:solidFill>
                <a:srgbClr val="000000"/>
              </a:solidFill>
            </a:endParaRPr>
          </a:p>
        </p:txBody>
      </p:sp>
    </p:spTree>
    <p:extLst>
      <p:ext uri="{BB962C8B-B14F-4D97-AF65-F5344CB8AC3E}">
        <p14:creationId xmlns:p14="http://schemas.microsoft.com/office/powerpoint/2010/main" val="726623926"/>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dirty="0">
              <a:solidFill>
                <a:srgbClr val="000000"/>
              </a:solidFill>
            </a:endParaRPr>
          </a:p>
        </p:txBody>
      </p:sp>
      <p:sp>
        <p:nvSpPr>
          <p:cNvPr id="5" name="Footer Placeholder 4"/>
          <p:cNvSpPr>
            <a:spLocks noGrp="1"/>
          </p:cNvSpPr>
          <p:nvPr>
            <p:ph type="ftr" sz="quarter" idx="11"/>
          </p:nvPr>
        </p:nvSpPr>
        <p:spPr/>
        <p:txBody>
          <a:bodyPr/>
          <a:lstStyle>
            <a:lvl1pPr>
              <a:defRPr/>
            </a:lvl1pPr>
          </a:lstStyle>
          <a:p>
            <a:endParaRPr lang="en-US" dirty="0">
              <a:solidFill>
                <a:srgbClr val="000000"/>
              </a:solidFill>
            </a:endParaRPr>
          </a:p>
        </p:txBody>
      </p:sp>
      <p:sp>
        <p:nvSpPr>
          <p:cNvPr id="6" name="Slide Number Placeholder 5"/>
          <p:cNvSpPr>
            <a:spLocks noGrp="1"/>
          </p:cNvSpPr>
          <p:nvPr>
            <p:ph type="sldNum" sz="quarter" idx="12"/>
          </p:nvPr>
        </p:nvSpPr>
        <p:spPr/>
        <p:txBody>
          <a:bodyPr/>
          <a:lstStyle>
            <a:lvl1pPr>
              <a:defRPr/>
            </a:lvl1pPr>
          </a:lstStyle>
          <a:p>
            <a:fld id="{7F94C4B2-6652-429D-B713-16FBB2D298B7}" type="slidenum">
              <a:rPr lang="en-US">
                <a:solidFill>
                  <a:srgbClr val="000000"/>
                </a:solidFill>
              </a:rPr>
              <a:pPr/>
              <a:t>‹#›</a:t>
            </a:fld>
            <a:endParaRPr lang="en-US" dirty="0">
              <a:solidFill>
                <a:srgbClr val="000000"/>
              </a:solidFill>
            </a:endParaRPr>
          </a:p>
        </p:txBody>
      </p:sp>
    </p:spTree>
    <p:extLst>
      <p:ext uri="{BB962C8B-B14F-4D97-AF65-F5344CB8AC3E}">
        <p14:creationId xmlns:p14="http://schemas.microsoft.com/office/powerpoint/2010/main" val="208427790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endParaRPr lang="en-US" dirty="0">
              <a:solidFill>
                <a:srgbClr val="000000"/>
              </a:solidFill>
            </a:endParaRPr>
          </a:p>
        </p:txBody>
      </p:sp>
      <p:sp>
        <p:nvSpPr>
          <p:cNvPr id="5" name="Footer Placeholder 4"/>
          <p:cNvSpPr>
            <a:spLocks noGrp="1"/>
          </p:cNvSpPr>
          <p:nvPr>
            <p:ph type="ftr" sz="quarter" idx="11"/>
          </p:nvPr>
        </p:nvSpPr>
        <p:spPr/>
        <p:txBody>
          <a:bodyPr/>
          <a:lstStyle>
            <a:lvl1pPr>
              <a:defRPr/>
            </a:lvl1pPr>
          </a:lstStyle>
          <a:p>
            <a:endParaRPr lang="en-US" dirty="0">
              <a:solidFill>
                <a:srgbClr val="000000"/>
              </a:solidFill>
            </a:endParaRPr>
          </a:p>
        </p:txBody>
      </p:sp>
      <p:sp>
        <p:nvSpPr>
          <p:cNvPr id="6" name="Slide Number Placeholder 5"/>
          <p:cNvSpPr>
            <a:spLocks noGrp="1"/>
          </p:cNvSpPr>
          <p:nvPr>
            <p:ph type="sldNum" sz="quarter" idx="12"/>
          </p:nvPr>
        </p:nvSpPr>
        <p:spPr/>
        <p:txBody>
          <a:bodyPr/>
          <a:lstStyle>
            <a:lvl1pPr>
              <a:defRPr/>
            </a:lvl1pPr>
          </a:lstStyle>
          <a:p>
            <a:fld id="{AFE9E6A9-C543-4F5D-B8B8-6550CA055985}" type="slidenum">
              <a:rPr lang="en-US">
                <a:solidFill>
                  <a:srgbClr val="000000"/>
                </a:solidFill>
              </a:rPr>
              <a:pPr/>
              <a:t>‹#›</a:t>
            </a:fld>
            <a:endParaRPr lang="en-US" dirty="0">
              <a:solidFill>
                <a:srgbClr val="000000"/>
              </a:solidFill>
            </a:endParaRPr>
          </a:p>
        </p:txBody>
      </p:sp>
    </p:spTree>
    <p:extLst>
      <p:ext uri="{BB962C8B-B14F-4D97-AF65-F5344CB8AC3E}">
        <p14:creationId xmlns:p14="http://schemas.microsoft.com/office/powerpoint/2010/main" val="1553567008"/>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dirty="0">
              <a:solidFill>
                <a:srgbClr val="000000"/>
              </a:solidFill>
            </a:endParaRPr>
          </a:p>
        </p:txBody>
      </p:sp>
      <p:sp>
        <p:nvSpPr>
          <p:cNvPr id="5" name="Footer Placeholder 4"/>
          <p:cNvSpPr>
            <a:spLocks noGrp="1"/>
          </p:cNvSpPr>
          <p:nvPr>
            <p:ph type="ftr" sz="quarter" idx="11"/>
          </p:nvPr>
        </p:nvSpPr>
        <p:spPr/>
        <p:txBody>
          <a:bodyPr/>
          <a:lstStyle>
            <a:lvl1pPr>
              <a:defRPr/>
            </a:lvl1pPr>
          </a:lstStyle>
          <a:p>
            <a:endParaRPr lang="en-US" dirty="0">
              <a:solidFill>
                <a:srgbClr val="000000"/>
              </a:solidFill>
            </a:endParaRPr>
          </a:p>
        </p:txBody>
      </p:sp>
      <p:sp>
        <p:nvSpPr>
          <p:cNvPr id="6" name="Slide Number Placeholder 5"/>
          <p:cNvSpPr>
            <a:spLocks noGrp="1"/>
          </p:cNvSpPr>
          <p:nvPr>
            <p:ph type="sldNum" sz="quarter" idx="12"/>
          </p:nvPr>
        </p:nvSpPr>
        <p:spPr/>
        <p:txBody>
          <a:bodyPr/>
          <a:lstStyle>
            <a:lvl1pPr>
              <a:defRPr/>
            </a:lvl1pPr>
          </a:lstStyle>
          <a:p>
            <a:fld id="{7A1C2BFE-DDFD-462E-A37A-E1EC7F74262A}" type="slidenum">
              <a:rPr lang="en-US">
                <a:solidFill>
                  <a:srgbClr val="000000"/>
                </a:solidFill>
              </a:rPr>
              <a:pPr/>
              <a:t>‹#›</a:t>
            </a:fld>
            <a:endParaRPr lang="en-US" dirty="0">
              <a:solidFill>
                <a:srgbClr val="000000"/>
              </a:solidFill>
            </a:endParaRPr>
          </a:p>
        </p:txBody>
      </p:sp>
    </p:spTree>
    <p:extLst>
      <p:ext uri="{BB962C8B-B14F-4D97-AF65-F5344CB8AC3E}">
        <p14:creationId xmlns:p14="http://schemas.microsoft.com/office/powerpoint/2010/main" val="1282639371"/>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endParaRPr lang="en-US" dirty="0">
              <a:solidFill>
                <a:srgbClr val="000000"/>
              </a:solidFill>
            </a:endParaRPr>
          </a:p>
        </p:txBody>
      </p:sp>
      <p:sp>
        <p:nvSpPr>
          <p:cNvPr id="5" name="Footer Placeholder 4"/>
          <p:cNvSpPr>
            <a:spLocks noGrp="1"/>
          </p:cNvSpPr>
          <p:nvPr>
            <p:ph type="ftr" sz="quarter" idx="11"/>
          </p:nvPr>
        </p:nvSpPr>
        <p:spPr/>
        <p:txBody>
          <a:bodyPr/>
          <a:lstStyle>
            <a:lvl1pPr>
              <a:defRPr/>
            </a:lvl1pPr>
          </a:lstStyle>
          <a:p>
            <a:endParaRPr lang="en-US" dirty="0">
              <a:solidFill>
                <a:srgbClr val="000000"/>
              </a:solidFill>
            </a:endParaRPr>
          </a:p>
        </p:txBody>
      </p:sp>
      <p:sp>
        <p:nvSpPr>
          <p:cNvPr id="6" name="Slide Number Placeholder 5"/>
          <p:cNvSpPr>
            <a:spLocks noGrp="1"/>
          </p:cNvSpPr>
          <p:nvPr>
            <p:ph type="sldNum" sz="quarter" idx="12"/>
          </p:nvPr>
        </p:nvSpPr>
        <p:spPr/>
        <p:txBody>
          <a:bodyPr/>
          <a:lstStyle>
            <a:lvl1pPr>
              <a:defRPr/>
            </a:lvl1pPr>
          </a:lstStyle>
          <a:p>
            <a:fld id="{2F320F85-BE67-46E3-8F08-FF78E4EFEE94}" type="slidenum">
              <a:rPr lang="en-US">
                <a:solidFill>
                  <a:srgbClr val="000000"/>
                </a:solidFill>
              </a:rPr>
              <a:pPr/>
              <a:t>‹#›</a:t>
            </a:fld>
            <a:endParaRPr lang="en-US" dirty="0">
              <a:solidFill>
                <a:srgbClr val="000000"/>
              </a:solidFill>
            </a:endParaRPr>
          </a:p>
        </p:txBody>
      </p:sp>
    </p:spTree>
    <p:extLst>
      <p:ext uri="{BB962C8B-B14F-4D97-AF65-F5344CB8AC3E}">
        <p14:creationId xmlns:p14="http://schemas.microsoft.com/office/powerpoint/2010/main" val="765833531"/>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lvl1pPr>
              <a:defRPr/>
            </a:lvl1pPr>
          </a:lstStyle>
          <a:p>
            <a:endParaRPr lang="en-US" dirty="0">
              <a:solidFill>
                <a:srgbClr val="000000"/>
              </a:solidFill>
            </a:endParaRPr>
          </a:p>
        </p:txBody>
      </p:sp>
      <p:sp>
        <p:nvSpPr>
          <p:cNvPr id="6" name="Footer Placeholder 5"/>
          <p:cNvSpPr>
            <a:spLocks noGrp="1"/>
          </p:cNvSpPr>
          <p:nvPr>
            <p:ph type="ftr" sz="quarter" idx="11"/>
          </p:nvPr>
        </p:nvSpPr>
        <p:spPr/>
        <p:txBody>
          <a:bodyPr/>
          <a:lstStyle>
            <a:lvl1pPr>
              <a:defRPr/>
            </a:lvl1pPr>
          </a:lstStyle>
          <a:p>
            <a:endParaRPr lang="en-US" dirty="0">
              <a:solidFill>
                <a:srgbClr val="000000"/>
              </a:solidFill>
            </a:endParaRPr>
          </a:p>
        </p:txBody>
      </p:sp>
      <p:sp>
        <p:nvSpPr>
          <p:cNvPr id="7" name="Slide Number Placeholder 6"/>
          <p:cNvSpPr>
            <a:spLocks noGrp="1"/>
          </p:cNvSpPr>
          <p:nvPr>
            <p:ph type="sldNum" sz="quarter" idx="12"/>
          </p:nvPr>
        </p:nvSpPr>
        <p:spPr/>
        <p:txBody>
          <a:bodyPr/>
          <a:lstStyle>
            <a:lvl1pPr>
              <a:defRPr/>
            </a:lvl1pPr>
          </a:lstStyle>
          <a:p>
            <a:fld id="{7ED3FEB2-1C81-4D8B-91DE-01761094BAC7}" type="slidenum">
              <a:rPr lang="en-US">
                <a:solidFill>
                  <a:srgbClr val="000000"/>
                </a:solidFill>
              </a:rPr>
              <a:pPr/>
              <a:t>‹#›</a:t>
            </a:fld>
            <a:endParaRPr lang="en-US" dirty="0">
              <a:solidFill>
                <a:srgbClr val="000000"/>
              </a:solidFill>
            </a:endParaRPr>
          </a:p>
        </p:txBody>
      </p:sp>
    </p:spTree>
    <p:extLst>
      <p:ext uri="{BB962C8B-B14F-4D97-AF65-F5344CB8AC3E}">
        <p14:creationId xmlns:p14="http://schemas.microsoft.com/office/powerpoint/2010/main" val="3296944741"/>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lvl1pPr>
              <a:defRPr/>
            </a:lvl1pPr>
          </a:lstStyle>
          <a:p>
            <a:endParaRPr lang="en-US" dirty="0">
              <a:solidFill>
                <a:srgbClr val="000000"/>
              </a:solidFill>
            </a:endParaRPr>
          </a:p>
        </p:txBody>
      </p:sp>
      <p:sp>
        <p:nvSpPr>
          <p:cNvPr id="8" name="Footer Placeholder 7"/>
          <p:cNvSpPr>
            <a:spLocks noGrp="1"/>
          </p:cNvSpPr>
          <p:nvPr>
            <p:ph type="ftr" sz="quarter" idx="11"/>
          </p:nvPr>
        </p:nvSpPr>
        <p:spPr/>
        <p:txBody>
          <a:bodyPr/>
          <a:lstStyle>
            <a:lvl1pPr>
              <a:defRPr/>
            </a:lvl1pPr>
          </a:lstStyle>
          <a:p>
            <a:endParaRPr lang="en-US" dirty="0">
              <a:solidFill>
                <a:srgbClr val="000000"/>
              </a:solidFill>
            </a:endParaRPr>
          </a:p>
        </p:txBody>
      </p:sp>
      <p:sp>
        <p:nvSpPr>
          <p:cNvPr id="9" name="Slide Number Placeholder 8"/>
          <p:cNvSpPr>
            <a:spLocks noGrp="1"/>
          </p:cNvSpPr>
          <p:nvPr>
            <p:ph type="sldNum" sz="quarter" idx="12"/>
          </p:nvPr>
        </p:nvSpPr>
        <p:spPr/>
        <p:txBody>
          <a:bodyPr/>
          <a:lstStyle>
            <a:lvl1pPr>
              <a:defRPr/>
            </a:lvl1pPr>
          </a:lstStyle>
          <a:p>
            <a:fld id="{9430A86D-7EA1-4E3A-96EF-CBB012A39455}" type="slidenum">
              <a:rPr lang="en-US">
                <a:solidFill>
                  <a:srgbClr val="000000"/>
                </a:solidFill>
              </a:rPr>
              <a:pPr/>
              <a:t>‹#›</a:t>
            </a:fld>
            <a:endParaRPr lang="en-US" dirty="0">
              <a:solidFill>
                <a:srgbClr val="000000"/>
              </a:solidFill>
            </a:endParaRPr>
          </a:p>
        </p:txBody>
      </p:sp>
    </p:spTree>
    <p:extLst>
      <p:ext uri="{BB962C8B-B14F-4D97-AF65-F5344CB8AC3E}">
        <p14:creationId xmlns:p14="http://schemas.microsoft.com/office/powerpoint/2010/main" val="249487963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F21D643B-1F4B-D644-8E37-65501AB595DA}" type="datetimeFigureOut">
              <a:rPr lang="en-US" smtClean="0"/>
              <a:t>8/29/13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B32F4D1-4C3E-6E44-9DBD-001975B5C9F7}" type="slidenum">
              <a:rPr lang="en-US" smtClean="0"/>
              <a:t>‹#›</a:t>
            </a:fld>
            <a:endParaRPr lang="en-US"/>
          </a:p>
        </p:txBody>
      </p:sp>
    </p:spTree>
    <p:extLst>
      <p:ext uri="{BB962C8B-B14F-4D97-AF65-F5344CB8AC3E}">
        <p14:creationId xmlns:p14="http://schemas.microsoft.com/office/powerpoint/2010/main" val="3387813772"/>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lvl1pPr>
              <a:defRPr/>
            </a:lvl1pPr>
          </a:lstStyle>
          <a:p>
            <a:endParaRPr lang="en-US" dirty="0">
              <a:solidFill>
                <a:srgbClr val="000000"/>
              </a:solidFill>
            </a:endParaRPr>
          </a:p>
        </p:txBody>
      </p:sp>
      <p:sp>
        <p:nvSpPr>
          <p:cNvPr id="4" name="Footer Placeholder 3"/>
          <p:cNvSpPr>
            <a:spLocks noGrp="1"/>
          </p:cNvSpPr>
          <p:nvPr>
            <p:ph type="ftr" sz="quarter" idx="11"/>
          </p:nvPr>
        </p:nvSpPr>
        <p:spPr/>
        <p:txBody>
          <a:bodyPr/>
          <a:lstStyle>
            <a:lvl1pPr>
              <a:defRPr/>
            </a:lvl1pPr>
          </a:lstStyle>
          <a:p>
            <a:endParaRPr lang="en-US" dirty="0">
              <a:solidFill>
                <a:srgbClr val="000000"/>
              </a:solidFill>
            </a:endParaRPr>
          </a:p>
        </p:txBody>
      </p:sp>
      <p:sp>
        <p:nvSpPr>
          <p:cNvPr id="5" name="Slide Number Placeholder 4"/>
          <p:cNvSpPr>
            <a:spLocks noGrp="1"/>
          </p:cNvSpPr>
          <p:nvPr>
            <p:ph type="sldNum" sz="quarter" idx="12"/>
          </p:nvPr>
        </p:nvSpPr>
        <p:spPr/>
        <p:txBody>
          <a:bodyPr/>
          <a:lstStyle>
            <a:lvl1pPr>
              <a:defRPr/>
            </a:lvl1pPr>
          </a:lstStyle>
          <a:p>
            <a:fld id="{7B1A9E7C-079E-47DE-A64B-BDB62E7A9B0E}" type="slidenum">
              <a:rPr lang="en-US">
                <a:solidFill>
                  <a:srgbClr val="000000"/>
                </a:solidFill>
              </a:rPr>
              <a:pPr/>
              <a:t>‹#›</a:t>
            </a:fld>
            <a:endParaRPr lang="en-US" dirty="0">
              <a:solidFill>
                <a:srgbClr val="000000"/>
              </a:solidFill>
            </a:endParaRPr>
          </a:p>
        </p:txBody>
      </p:sp>
    </p:spTree>
    <p:extLst>
      <p:ext uri="{BB962C8B-B14F-4D97-AF65-F5344CB8AC3E}">
        <p14:creationId xmlns:p14="http://schemas.microsoft.com/office/powerpoint/2010/main" val="4219007305"/>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endParaRPr lang="en-US" dirty="0">
              <a:solidFill>
                <a:srgbClr val="000000"/>
              </a:solidFill>
            </a:endParaRPr>
          </a:p>
        </p:txBody>
      </p:sp>
      <p:sp>
        <p:nvSpPr>
          <p:cNvPr id="3" name="Footer Placeholder 2"/>
          <p:cNvSpPr>
            <a:spLocks noGrp="1"/>
          </p:cNvSpPr>
          <p:nvPr>
            <p:ph type="ftr" sz="quarter" idx="11"/>
          </p:nvPr>
        </p:nvSpPr>
        <p:spPr/>
        <p:txBody>
          <a:bodyPr/>
          <a:lstStyle>
            <a:lvl1pPr>
              <a:defRPr/>
            </a:lvl1pPr>
          </a:lstStyle>
          <a:p>
            <a:endParaRPr lang="en-US" dirty="0">
              <a:solidFill>
                <a:srgbClr val="000000"/>
              </a:solidFill>
            </a:endParaRPr>
          </a:p>
        </p:txBody>
      </p:sp>
      <p:sp>
        <p:nvSpPr>
          <p:cNvPr id="4" name="Slide Number Placeholder 3"/>
          <p:cNvSpPr>
            <a:spLocks noGrp="1"/>
          </p:cNvSpPr>
          <p:nvPr>
            <p:ph type="sldNum" sz="quarter" idx="12"/>
          </p:nvPr>
        </p:nvSpPr>
        <p:spPr/>
        <p:txBody>
          <a:bodyPr/>
          <a:lstStyle>
            <a:lvl1pPr>
              <a:defRPr/>
            </a:lvl1pPr>
          </a:lstStyle>
          <a:p>
            <a:fld id="{4B9A4391-6E87-4938-8EE7-AC5DB3EEB1D5}" type="slidenum">
              <a:rPr lang="en-US">
                <a:solidFill>
                  <a:srgbClr val="000000"/>
                </a:solidFill>
              </a:rPr>
              <a:pPr/>
              <a:t>‹#›</a:t>
            </a:fld>
            <a:endParaRPr lang="en-US" dirty="0">
              <a:solidFill>
                <a:srgbClr val="000000"/>
              </a:solidFill>
            </a:endParaRPr>
          </a:p>
        </p:txBody>
      </p:sp>
    </p:spTree>
    <p:extLst>
      <p:ext uri="{BB962C8B-B14F-4D97-AF65-F5344CB8AC3E}">
        <p14:creationId xmlns:p14="http://schemas.microsoft.com/office/powerpoint/2010/main" val="2559368973"/>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dirty="0">
              <a:solidFill>
                <a:srgbClr val="000000"/>
              </a:solidFill>
            </a:endParaRPr>
          </a:p>
        </p:txBody>
      </p:sp>
      <p:sp>
        <p:nvSpPr>
          <p:cNvPr id="6" name="Footer Placeholder 5"/>
          <p:cNvSpPr>
            <a:spLocks noGrp="1"/>
          </p:cNvSpPr>
          <p:nvPr>
            <p:ph type="ftr" sz="quarter" idx="11"/>
          </p:nvPr>
        </p:nvSpPr>
        <p:spPr/>
        <p:txBody>
          <a:bodyPr/>
          <a:lstStyle>
            <a:lvl1pPr>
              <a:defRPr/>
            </a:lvl1pPr>
          </a:lstStyle>
          <a:p>
            <a:endParaRPr lang="en-US" dirty="0">
              <a:solidFill>
                <a:srgbClr val="000000"/>
              </a:solidFill>
            </a:endParaRPr>
          </a:p>
        </p:txBody>
      </p:sp>
      <p:sp>
        <p:nvSpPr>
          <p:cNvPr id="7" name="Slide Number Placeholder 6"/>
          <p:cNvSpPr>
            <a:spLocks noGrp="1"/>
          </p:cNvSpPr>
          <p:nvPr>
            <p:ph type="sldNum" sz="quarter" idx="12"/>
          </p:nvPr>
        </p:nvSpPr>
        <p:spPr/>
        <p:txBody>
          <a:bodyPr/>
          <a:lstStyle>
            <a:lvl1pPr>
              <a:defRPr/>
            </a:lvl1pPr>
          </a:lstStyle>
          <a:p>
            <a:fld id="{8CA6A9B8-4C7B-41A3-9610-024AA20E4318}" type="slidenum">
              <a:rPr lang="en-US">
                <a:solidFill>
                  <a:srgbClr val="000000"/>
                </a:solidFill>
              </a:rPr>
              <a:pPr/>
              <a:t>‹#›</a:t>
            </a:fld>
            <a:endParaRPr lang="en-US" dirty="0">
              <a:solidFill>
                <a:srgbClr val="000000"/>
              </a:solidFill>
            </a:endParaRPr>
          </a:p>
        </p:txBody>
      </p:sp>
    </p:spTree>
    <p:extLst>
      <p:ext uri="{BB962C8B-B14F-4D97-AF65-F5344CB8AC3E}">
        <p14:creationId xmlns:p14="http://schemas.microsoft.com/office/powerpoint/2010/main" val="1551901780"/>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dirty="0">
              <a:solidFill>
                <a:srgbClr val="000000"/>
              </a:solidFill>
            </a:endParaRPr>
          </a:p>
        </p:txBody>
      </p:sp>
      <p:sp>
        <p:nvSpPr>
          <p:cNvPr id="6" name="Footer Placeholder 5"/>
          <p:cNvSpPr>
            <a:spLocks noGrp="1"/>
          </p:cNvSpPr>
          <p:nvPr>
            <p:ph type="ftr" sz="quarter" idx="11"/>
          </p:nvPr>
        </p:nvSpPr>
        <p:spPr/>
        <p:txBody>
          <a:bodyPr/>
          <a:lstStyle>
            <a:lvl1pPr>
              <a:defRPr/>
            </a:lvl1pPr>
          </a:lstStyle>
          <a:p>
            <a:endParaRPr lang="en-US" dirty="0">
              <a:solidFill>
                <a:srgbClr val="000000"/>
              </a:solidFill>
            </a:endParaRPr>
          </a:p>
        </p:txBody>
      </p:sp>
      <p:sp>
        <p:nvSpPr>
          <p:cNvPr id="7" name="Slide Number Placeholder 6"/>
          <p:cNvSpPr>
            <a:spLocks noGrp="1"/>
          </p:cNvSpPr>
          <p:nvPr>
            <p:ph type="sldNum" sz="quarter" idx="12"/>
          </p:nvPr>
        </p:nvSpPr>
        <p:spPr/>
        <p:txBody>
          <a:bodyPr/>
          <a:lstStyle>
            <a:lvl1pPr>
              <a:defRPr/>
            </a:lvl1pPr>
          </a:lstStyle>
          <a:p>
            <a:fld id="{07C9069B-79FF-4522-93D6-583242A53E4D}" type="slidenum">
              <a:rPr lang="en-US">
                <a:solidFill>
                  <a:srgbClr val="000000"/>
                </a:solidFill>
              </a:rPr>
              <a:pPr/>
              <a:t>‹#›</a:t>
            </a:fld>
            <a:endParaRPr lang="en-US" dirty="0">
              <a:solidFill>
                <a:srgbClr val="000000"/>
              </a:solidFill>
            </a:endParaRPr>
          </a:p>
        </p:txBody>
      </p:sp>
    </p:spTree>
    <p:extLst>
      <p:ext uri="{BB962C8B-B14F-4D97-AF65-F5344CB8AC3E}">
        <p14:creationId xmlns:p14="http://schemas.microsoft.com/office/powerpoint/2010/main" val="1230828548"/>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dirty="0">
              <a:solidFill>
                <a:srgbClr val="000000"/>
              </a:solidFill>
            </a:endParaRPr>
          </a:p>
        </p:txBody>
      </p:sp>
      <p:sp>
        <p:nvSpPr>
          <p:cNvPr id="5" name="Footer Placeholder 4"/>
          <p:cNvSpPr>
            <a:spLocks noGrp="1"/>
          </p:cNvSpPr>
          <p:nvPr>
            <p:ph type="ftr" sz="quarter" idx="11"/>
          </p:nvPr>
        </p:nvSpPr>
        <p:spPr/>
        <p:txBody>
          <a:bodyPr/>
          <a:lstStyle>
            <a:lvl1pPr>
              <a:defRPr/>
            </a:lvl1pPr>
          </a:lstStyle>
          <a:p>
            <a:endParaRPr lang="en-US" dirty="0">
              <a:solidFill>
                <a:srgbClr val="000000"/>
              </a:solidFill>
            </a:endParaRPr>
          </a:p>
        </p:txBody>
      </p:sp>
      <p:sp>
        <p:nvSpPr>
          <p:cNvPr id="6" name="Slide Number Placeholder 5"/>
          <p:cNvSpPr>
            <a:spLocks noGrp="1"/>
          </p:cNvSpPr>
          <p:nvPr>
            <p:ph type="sldNum" sz="quarter" idx="12"/>
          </p:nvPr>
        </p:nvSpPr>
        <p:spPr/>
        <p:txBody>
          <a:bodyPr/>
          <a:lstStyle>
            <a:lvl1pPr>
              <a:defRPr/>
            </a:lvl1pPr>
          </a:lstStyle>
          <a:p>
            <a:fld id="{EBD77AA0-A2F3-421C-B662-CE7E6380D0A6}" type="slidenum">
              <a:rPr lang="en-US">
                <a:solidFill>
                  <a:srgbClr val="000000"/>
                </a:solidFill>
              </a:rPr>
              <a:pPr/>
              <a:t>‹#›</a:t>
            </a:fld>
            <a:endParaRPr lang="en-US" dirty="0">
              <a:solidFill>
                <a:srgbClr val="000000"/>
              </a:solidFill>
            </a:endParaRPr>
          </a:p>
        </p:txBody>
      </p:sp>
    </p:spTree>
    <p:extLst>
      <p:ext uri="{BB962C8B-B14F-4D97-AF65-F5344CB8AC3E}">
        <p14:creationId xmlns:p14="http://schemas.microsoft.com/office/powerpoint/2010/main" val="1137415680"/>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dirty="0">
              <a:solidFill>
                <a:srgbClr val="000000"/>
              </a:solidFill>
            </a:endParaRPr>
          </a:p>
        </p:txBody>
      </p:sp>
      <p:sp>
        <p:nvSpPr>
          <p:cNvPr id="5" name="Footer Placeholder 4"/>
          <p:cNvSpPr>
            <a:spLocks noGrp="1"/>
          </p:cNvSpPr>
          <p:nvPr>
            <p:ph type="ftr" sz="quarter" idx="11"/>
          </p:nvPr>
        </p:nvSpPr>
        <p:spPr/>
        <p:txBody>
          <a:bodyPr/>
          <a:lstStyle>
            <a:lvl1pPr>
              <a:defRPr/>
            </a:lvl1pPr>
          </a:lstStyle>
          <a:p>
            <a:endParaRPr lang="en-US" dirty="0">
              <a:solidFill>
                <a:srgbClr val="000000"/>
              </a:solidFill>
            </a:endParaRPr>
          </a:p>
        </p:txBody>
      </p:sp>
      <p:sp>
        <p:nvSpPr>
          <p:cNvPr id="6" name="Slide Number Placeholder 5"/>
          <p:cNvSpPr>
            <a:spLocks noGrp="1"/>
          </p:cNvSpPr>
          <p:nvPr>
            <p:ph type="sldNum" sz="quarter" idx="12"/>
          </p:nvPr>
        </p:nvSpPr>
        <p:spPr/>
        <p:txBody>
          <a:bodyPr/>
          <a:lstStyle>
            <a:lvl1pPr>
              <a:defRPr/>
            </a:lvl1pPr>
          </a:lstStyle>
          <a:p>
            <a:fld id="{3AEE2E75-DE61-4094-A410-E29B6BB38A13}" type="slidenum">
              <a:rPr lang="en-US">
                <a:solidFill>
                  <a:srgbClr val="000000"/>
                </a:solidFill>
              </a:rPr>
              <a:pPr/>
              <a:t>‹#›</a:t>
            </a:fld>
            <a:endParaRPr lang="en-US" dirty="0">
              <a:solidFill>
                <a:srgbClr val="000000"/>
              </a:solidFill>
            </a:endParaRPr>
          </a:p>
        </p:txBody>
      </p:sp>
    </p:spTree>
    <p:extLst>
      <p:ext uri="{BB962C8B-B14F-4D97-AF65-F5344CB8AC3E}">
        <p14:creationId xmlns:p14="http://schemas.microsoft.com/office/powerpoint/2010/main" val="421128413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F21D643B-1F4B-D644-8E37-65501AB595DA}" type="datetimeFigureOut">
              <a:rPr lang="en-US" smtClean="0"/>
              <a:t>8/29/13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FB32F4D1-4C3E-6E44-9DBD-001975B5C9F7}" type="slidenum">
              <a:rPr lang="en-US" smtClean="0"/>
              <a:t>‹#›</a:t>
            </a:fld>
            <a:endParaRPr lang="en-US"/>
          </a:p>
        </p:txBody>
      </p:sp>
    </p:spTree>
    <p:extLst>
      <p:ext uri="{BB962C8B-B14F-4D97-AF65-F5344CB8AC3E}">
        <p14:creationId xmlns:p14="http://schemas.microsoft.com/office/powerpoint/2010/main" val="90199396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F21D643B-1F4B-D644-8E37-65501AB595DA}" type="datetimeFigureOut">
              <a:rPr lang="en-US" smtClean="0"/>
              <a:t>8/29/13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FB32F4D1-4C3E-6E44-9DBD-001975B5C9F7}" type="slidenum">
              <a:rPr lang="en-US" smtClean="0"/>
              <a:t>‹#›</a:t>
            </a:fld>
            <a:endParaRPr lang="en-US"/>
          </a:p>
        </p:txBody>
      </p:sp>
    </p:spTree>
    <p:extLst>
      <p:ext uri="{BB962C8B-B14F-4D97-AF65-F5344CB8AC3E}">
        <p14:creationId xmlns:p14="http://schemas.microsoft.com/office/powerpoint/2010/main" val="119405035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21D643B-1F4B-D644-8E37-65501AB595DA}" type="datetimeFigureOut">
              <a:rPr lang="en-US" smtClean="0"/>
              <a:t>8/29/13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FB32F4D1-4C3E-6E44-9DBD-001975B5C9F7}" type="slidenum">
              <a:rPr lang="en-US" smtClean="0"/>
              <a:t>‹#›</a:t>
            </a:fld>
            <a:endParaRPr lang="en-US"/>
          </a:p>
        </p:txBody>
      </p:sp>
    </p:spTree>
    <p:extLst>
      <p:ext uri="{BB962C8B-B14F-4D97-AF65-F5344CB8AC3E}">
        <p14:creationId xmlns:p14="http://schemas.microsoft.com/office/powerpoint/2010/main" val="351035044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21D643B-1F4B-D644-8E37-65501AB595DA}" type="datetimeFigureOut">
              <a:rPr lang="en-US" smtClean="0"/>
              <a:t>8/29/13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B32F4D1-4C3E-6E44-9DBD-001975B5C9F7}" type="slidenum">
              <a:rPr lang="en-US" smtClean="0"/>
              <a:t>‹#›</a:t>
            </a:fld>
            <a:endParaRPr lang="en-US"/>
          </a:p>
        </p:txBody>
      </p:sp>
    </p:spTree>
    <p:extLst>
      <p:ext uri="{BB962C8B-B14F-4D97-AF65-F5344CB8AC3E}">
        <p14:creationId xmlns:p14="http://schemas.microsoft.com/office/powerpoint/2010/main" val="376098545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21D643B-1F4B-D644-8E37-65501AB595DA}" type="datetimeFigureOut">
              <a:rPr lang="en-US" smtClean="0"/>
              <a:t>8/29/13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B32F4D1-4C3E-6E44-9DBD-001975B5C9F7}" type="slidenum">
              <a:rPr lang="en-US" smtClean="0"/>
              <a:t>‹#›</a:t>
            </a:fld>
            <a:endParaRPr lang="en-US"/>
          </a:p>
        </p:txBody>
      </p:sp>
    </p:spTree>
    <p:extLst>
      <p:ext uri="{BB962C8B-B14F-4D97-AF65-F5344CB8AC3E}">
        <p14:creationId xmlns:p14="http://schemas.microsoft.com/office/powerpoint/2010/main" val="2797803176"/>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3.xml"/><Relationship Id="rId12" Type="http://schemas.openxmlformats.org/officeDocument/2006/relationships/theme" Target="../theme/theme2.xml"/><Relationship Id="rId1" Type="http://schemas.openxmlformats.org/officeDocument/2006/relationships/slideLayout" Target="../slideLayouts/slideLayout13.xml"/><Relationship Id="rId2" Type="http://schemas.openxmlformats.org/officeDocument/2006/relationships/slideLayout" Target="../slideLayouts/slideLayout14.xml"/><Relationship Id="rId3" Type="http://schemas.openxmlformats.org/officeDocument/2006/relationships/slideLayout" Target="../slideLayouts/slideLayout15.xml"/><Relationship Id="rId4" Type="http://schemas.openxmlformats.org/officeDocument/2006/relationships/slideLayout" Target="../slideLayouts/slideLayout16.xml"/><Relationship Id="rId5" Type="http://schemas.openxmlformats.org/officeDocument/2006/relationships/slideLayout" Target="../slideLayouts/slideLayout17.xml"/><Relationship Id="rId6" Type="http://schemas.openxmlformats.org/officeDocument/2006/relationships/slideLayout" Target="../slideLayouts/slideLayout18.xml"/><Relationship Id="rId7" Type="http://schemas.openxmlformats.org/officeDocument/2006/relationships/slideLayout" Target="../slideLayouts/slideLayout19.xml"/><Relationship Id="rId8" Type="http://schemas.openxmlformats.org/officeDocument/2006/relationships/slideLayout" Target="../slideLayouts/slideLayout20.xml"/><Relationship Id="rId9" Type="http://schemas.openxmlformats.org/officeDocument/2006/relationships/slideLayout" Target="../slideLayouts/slideLayout21.xml"/><Relationship Id="rId10" Type="http://schemas.openxmlformats.org/officeDocument/2006/relationships/slideLayout" Target="../slideLayouts/slideLayout22.xml"/></Relationships>
</file>

<file path=ppt/slideMasters/_rels/slideMaster3.xml.rels><?xml version="1.0" encoding="UTF-8" standalone="yes"?>
<Relationships xmlns="http://schemas.openxmlformats.org/package/2006/relationships"><Relationship Id="rId11" Type="http://schemas.openxmlformats.org/officeDocument/2006/relationships/slideLayout" Target="../slideLayouts/slideLayout34.xml"/><Relationship Id="rId12" Type="http://schemas.openxmlformats.org/officeDocument/2006/relationships/theme" Target="../theme/theme3.xml"/><Relationship Id="rId1" Type="http://schemas.openxmlformats.org/officeDocument/2006/relationships/slideLayout" Target="../slideLayouts/slideLayout24.xml"/><Relationship Id="rId2" Type="http://schemas.openxmlformats.org/officeDocument/2006/relationships/slideLayout" Target="../slideLayouts/slideLayout25.xml"/><Relationship Id="rId3" Type="http://schemas.openxmlformats.org/officeDocument/2006/relationships/slideLayout" Target="../slideLayouts/slideLayout26.xml"/><Relationship Id="rId4" Type="http://schemas.openxmlformats.org/officeDocument/2006/relationships/slideLayout" Target="../slideLayouts/slideLayout27.xml"/><Relationship Id="rId5" Type="http://schemas.openxmlformats.org/officeDocument/2006/relationships/slideLayout" Target="../slideLayouts/slideLayout28.xml"/><Relationship Id="rId6" Type="http://schemas.openxmlformats.org/officeDocument/2006/relationships/slideLayout" Target="../slideLayouts/slideLayout29.xml"/><Relationship Id="rId7" Type="http://schemas.openxmlformats.org/officeDocument/2006/relationships/slideLayout" Target="../slideLayouts/slideLayout30.xml"/><Relationship Id="rId8" Type="http://schemas.openxmlformats.org/officeDocument/2006/relationships/slideLayout" Target="../slideLayouts/slideLayout31.xml"/><Relationship Id="rId9" Type="http://schemas.openxmlformats.org/officeDocument/2006/relationships/slideLayout" Target="../slideLayouts/slideLayout32.xml"/><Relationship Id="rId10" Type="http://schemas.openxmlformats.org/officeDocument/2006/relationships/slideLayout" Target="../slideLayouts/slideLayout33.xml"/></Relationships>
</file>

<file path=ppt/slideMasters/_rels/slideMaster4.xml.rels><?xml version="1.0" encoding="UTF-8" standalone="yes"?>
<Relationships xmlns="http://schemas.openxmlformats.org/package/2006/relationships"><Relationship Id="rId11" Type="http://schemas.openxmlformats.org/officeDocument/2006/relationships/slideLayout" Target="../slideLayouts/slideLayout45.xml"/><Relationship Id="rId12" Type="http://schemas.openxmlformats.org/officeDocument/2006/relationships/theme" Target="../theme/theme4.xml"/><Relationship Id="rId1" Type="http://schemas.openxmlformats.org/officeDocument/2006/relationships/slideLayout" Target="../slideLayouts/slideLayout35.xml"/><Relationship Id="rId2" Type="http://schemas.openxmlformats.org/officeDocument/2006/relationships/slideLayout" Target="../slideLayouts/slideLayout36.xml"/><Relationship Id="rId3" Type="http://schemas.openxmlformats.org/officeDocument/2006/relationships/slideLayout" Target="../slideLayouts/slideLayout37.xml"/><Relationship Id="rId4" Type="http://schemas.openxmlformats.org/officeDocument/2006/relationships/slideLayout" Target="../slideLayouts/slideLayout38.xml"/><Relationship Id="rId5" Type="http://schemas.openxmlformats.org/officeDocument/2006/relationships/slideLayout" Target="../slideLayouts/slideLayout39.xml"/><Relationship Id="rId6" Type="http://schemas.openxmlformats.org/officeDocument/2006/relationships/slideLayout" Target="../slideLayouts/slideLayout40.xml"/><Relationship Id="rId7" Type="http://schemas.openxmlformats.org/officeDocument/2006/relationships/slideLayout" Target="../slideLayouts/slideLayout41.xml"/><Relationship Id="rId8" Type="http://schemas.openxmlformats.org/officeDocument/2006/relationships/slideLayout" Target="../slideLayouts/slideLayout42.xml"/><Relationship Id="rId9" Type="http://schemas.openxmlformats.org/officeDocument/2006/relationships/slideLayout" Target="../slideLayouts/slideLayout43.xml"/><Relationship Id="rId10" Type="http://schemas.openxmlformats.org/officeDocument/2006/relationships/slideLayout" Target="../slideLayouts/slideLayout4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21D643B-1F4B-D644-8E37-65501AB595DA}" type="datetimeFigureOut">
              <a:rPr lang="en-US" smtClean="0"/>
              <a:t>8/29/13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B32F4D1-4C3E-6E44-9DBD-001975B5C9F7}" type="slidenum">
              <a:rPr lang="en-US" smtClean="0"/>
              <a:t>‹#›</a:t>
            </a:fld>
            <a:endParaRPr lang="en-US"/>
          </a:p>
        </p:txBody>
      </p:sp>
    </p:spTree>
    <p:extLst>
      <p:ext uri="{BB962C8B-B14F-4D97-AF65-F5344CB8AC3E}">
        <p14:creationId xmlns:p14="http://schemas.microsoft.com/office/powerpoint/2010/main" val="1685797356"/>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 id="2147483684" r:id="rId12"/>
  </p:sldLayoutIdLst>
  <p:timing>
    <p:tnLst>
      <p:par>
        <p:cTn xmlns:p14="http://schemas.microsoft.com/office/powerpoint/2010/main" id="1" dur="indefinite" restart="never" nodeType="tmRoot"/>
      </p:par>
    </p:tnLst>
  </p:timing>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latin typeface="Helvetica"/>
                <a:cs typeface="Helvetica"/>
              </a:defRPr>
            </a:lvl1pPr>
          </a:lstStyle>
          <a:p>
            <a:pPr fontAlgn="auto">
              <a:spcBef>
                <a:spcPts val="0"/>
              </a:spcBef>
              <a:spcAft>
                <a:spcPts val="0"/>
              </a:spcAft>
            </a:pPr>
            <a:fld id="{F30F0E3E-B605-4900-9BAA-A6C25F535756}" type="datetimeFigureOut">
              <a:rPr lang="en-US" smtClean="0">
                <a:solidFill>
                  <a:prstClr val="black">
                    <a:tint val="75000"/>
                  </a:prstClr>
                </a:solidFill>
              </a:rPr>
              <a:pPr fontAlgn="auto">
                <a:spcBef>
                  <a:spcPts val="0"/>
                </a:spcBef>
                <a:spcAft>
                  <a:spcPts val="0"/>
                </a:spcAft>
              </a:pPr>
              <a:t>8/29/13</a:t>
            </a:fld>
            <a:endParaRPr lang="en-US" dirty="0">
              <a:solidFill>
                <a:prstClr val="black">
                  <a:tint val="75000"/>
                </a:prstClr>
              </a:solidFill>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latin typeface="Helvetica"/>
                <a:cs typeface="Helvetica"/>
              </a:defRPr>
            </a:lvl1pPr>
          </a:lstStyle>
          <a:p>
            <a:pPr fontAlgn="auto">
              <a:spcBef>
                <a:spcPts val="0"/>
              </a:spcBef>
              <a:spcAft>
                <a:spcPts val="0"/>
              </a:spcAft>
            </a:pPr>
            <a:endParaRPr lang="en-US" dirty="0">
              <a:solidFill>
                <a:prstClr val="black">
                  <a:tint val="75000"/>
                </a:prstClr>
              </a:solidFill>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latin typeface="Helvetica"/>
                <a:cs typeface="Helvetica"/>
              </a:defRPr>
            </a:lvl1pPr>
          </a:lstStyle>
          <a:p>
            <a:pPr fontAlgn="auto">
              <a:spcBef>
                <a:spcPts val="0"/>
              </a:spcBef>
              <a:spcAft>
                <a:spcPts val="0"/>
              </a:spcAft>
            </a:pPr>
            <a:fld id="{5E9D1989-BACD-40BD-BCBF-F1135AB70D71}" type="slidenum">
              <a:rPr lang="en-US" smtClean="0">
                <a:solidFill>
                  <a:prstClr val="black">
                    <a:tint val="75000"/>
                  </a:prstClr>
                </a:solidFill>
              </a:rPr>
              <a:pPr fontAlgn="auto">
                <a:spcBef>
                  <a:spcPts val="0"/>
                </a:spcBef>
                <a:spcAft>
                  <a:spcPts val="0"/>
                </a:spcAft>
              </a:pPr>
              <a:t>‹#›</a:t>
            </a:fld>
            <a:endParaRPr lang="en-US" dirty="0">
              <a:solidFill>
                <a:prstClr val="black">
                  <a:tint val="75000"/>
                </a:prstClr>
              </a:solidFill>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defTabSz="914400" rtl="0" eaLnBrk="1" latinLnBrk="0" hangingPunct="1">
        <a:spcBef>
          <a:spcPct val="0"/>
        </a:spcBef>
        <a:buNone/>
        <a:defRPr sz="4400" kern="1200">
          <a:solidFill>
            <a:schemeClr val="tx1"/>
          </a:solidFill>
          <a:latin typeface="Helvetica"/>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Helvetica"/>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Helvetica"/>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Helvetica"/>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Helvetica"/>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Helvetica"/>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en-US" dirty="0" smtClean="0"/>
              <a:t>Click to edit Master title style</a:t>
            </a:r>
          </a:p>
        </p:txBody>
      </p:sp>
      <p:sp>
        <p:nvSpPr>
          <p:cNvPr id="12291"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
        <p:nvSpPr>
          <p:cNvPr id="12292"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atin typeface="Helvetica"/>
                <a:cs typeface="Helvetica"/>
              </a:defRPr>
            </a:lvl1pPr>
          </a:lstStyle>
          <a:p>
            <a:pPr algn="l"/>
            <a:endParaRPr lang="en-US" dirty="0">
              <a:solidFill>
                <a:srgbClr val="000000"/>
              </a:solidFill>
            </a:endParaRPr>
          </a:p>
        </p:txBody>
      </p:sp>
      <p:sp>
        <p:nvSpPr>
          <p:cNvPr id="12293"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atin typeface="Helvetica"/>
                <a:cs typeface="Helvetica"/>
              </a:defRPr>
            </a:lvl1pPr>
          </a:lstStyle>
          <a:p>
            <a:endParaRPr lang="en-US" dirty="0">
              <a:solidFill>
                <a:srgbClr val="000000"/>
              </a:solidFill>
            </a:endParaRPr>
          </a:p>
        </p:txBody>
      </p:sp>
      <p:sp>
        <p:nvSpPr>
          <p:cNvPr id="12294"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atin typeface="Helvetica"/>
                <a:cs typeface="Helvetica"/>
              </a:defRPr>
            </a:lvl1pPr>
          </a:lstStyle>
          <a:p>
            <a:fld id="{A42512CF-89C6-4E25-8225-CCEDE137BF0D}" type="slidenum">
              <a:rPr lang="en-US" smtClean="0">
                <a:solidFill>
                  <a:srgbClr val="000000"/>
                </a:solidFill>
              </a:rPr>
              <a:pPr/>
              <a:t>‹#›</a:t>
            </a:fld>
            <a:endParaRPr lang="en-US" dirty="0">
              <a:solidFill>
                <a:srgbClr val="000000"/>
              </a:solidFill>
            </a:endParaRPr>
          </a:p>
        </p:txBody>
      </p:sp>
    </p:spTree>
    <p:extLst>
      <p:ext uri="{BB962C8B-B14F-4D97-AF65-F5344CB8AC3E}">
        <p14:creationId xmlns:p14="http://schemas.microsoft.com/office/powerpoint/2010/main" val="1653943502"/>
      </p:ext>
    </p:extLst>
  </p:cSld>
  <p:clrMap bg1="lt1" tx1="dk1" bg2="lt2" tx2="dk2" accent1="accent1" accent2="accent2" accent3="accent3" accent4="accent4" accent5="accent5" accent6="accent6" hlink="hlink" folHlink="folHlink"/>
  <p:sldLayoutIdLst>
    <p:sldLayoutId id="2147483698" r:id="rId1"/>
    <p:sldLayoutId id="2147483699" r:id="rId2"/>
    <p:sldLayoutId id="2147483700" r:id="rId3"/>
    <p:sldLayoutId id="2147483701" r:id="rId4"/>
    <p:sldLayoutId id="2147483702" r:id="rId5"/>
    <p:sldLayoutId id="2147483703" r:id="rId6"/>
    <p:sldLayoutId id="2147483704" r:id="rId7"/>
    <p:sldLayoutId id="2147483705" r:id="rId8"/>
    <p:sldLayoutId id="2147483706" r:id="rId9"/>
    <p:sldLayoutId id="2147483707" r:id="rId10"/>
    <p:sldLayoutId id="2147483708" r:id="rId11"/>
  </p:sldLayoutIdLst>
  <p:txStyles>
    <p:titleStyle>
      <a:lvl1pPr algn="ctr" rtl="0" fontAlgn="base">
        <a:spcBef>
          <a:spcPct val="0"/>
        </a:spcBef>
        <a:spcAft>
          <a:spcPct val="0"/>
        </a:spcAft>
        <a:defRPr sz="4400">
          <a:solidFill>
            <a:schemeClr val="tx2"/>
          </a:solidFill>
          <a:latin typeface="Helvetica"/>
          <a:ea typeface="+mj-ea"/>
          <a:cs typeface="Helvetica"/>
        </a:defRPr>
      </a:lvl1pPr>
      <a:lvl2pPr algn="ctr" rtl="0" fontAlgn="base">
        <a:spcBef>
          <a:spcPct val="0"/>
        </a:spcBef>
        <a:spcAft>
          <a:spcPct val="0"/>
        </a:spcAft>
        <a:defRPr sz="4400">
          <a:solidFill>
            <a:schemeClr val="tx2"/>
          </a:solidFill>
          <a:latin typeface="Arial" charset="0"/>
          <a:cs typeface="Arial" charset="0"/>
        </a:defRPr>
      </a:lvl2pPr>
      <a:lvl3pPr algn="ctr" rtl="0" fontAlgn="base">
        <a:spcBef>
          <a:spcPct val="0"/>
        </a:spcBef>
        <a:spcAft>
          <a:spcPct val="0"/>
        </a:spcAft>
        <a:defRPr sz="4400">
          <a:solidFill>
            <a:schemeClr val="tx2"/>
          </a:solidFill>
          <a:latin typeface="Arial" charset="0"/>
          <a:cs typeface="Arial" charset="0"/>
        </a:defRPr>
      </a:lvl3pPr>
      <a:lvl4pPr algn="ctr" rtl="0" fontAlgn="base">
        <a:spcBef>
          <a:spcPct val="0"/>
        </a:spcBef>
        <a:spcAft>
          <a:spcPct val="0"/>
        </a:spcAft>
        <a:defRPr sz="4400">
          <a:solidFill>
            <a:schemeClr val="tx2"/>
          </a:solidFill>
          <a:latin typeface="Arial" charset="0"/>
          <a:cs typeface="Arial" charset="0"/>
        </a:defRPr>
      </a:lvl4pPr>
      <a:lvl5pPr algn="ctr" rtl="0" fontAlgn="base">
        <a:spcBef>
          <a:spcPct val="0"/>
        </a:spcBef>
        <a:spcAft>
          <a:spcPct val="0"/>
        </a:spcAft>
        <a:defRPr sz="4400">
          <a:solidFill>
            <a:schemeClr val="tx2"/>
          </a:solidFill>
          <a:latin typeface="Arial" charset="0"/>
          <a:cs typeface="Arial" charset="0"/>
        </a:defRPr>
      </a:lvl5pPr>
      <a:lvl6pPr marL="457200" algn="ctr" rtl="0" fontAlgn="base">
        <a:spcBef>
          <a:spcPct val="0"/>
        </a:spcBef>
        <a:spcAft>
          <a:spcPct val="0"/>
        </a:spcAft>
        <a:defRPr sz="4400">
          <a:solidFill>
            <a:schemeClr val="tx2"/>
          </a:solidFill>
          <a:latin typeface="Arial" charset="0"/>
          <a:cs typeface="Arial" charset="0"/>
        </a:defRPr>
      </a:lvl6pPr>
      <a:lvl7pPr marL="914400" algn="ctr" rtl="0" fontAlgn="base">
        <a:spcBef>
          <a:spcPct val="0"/>
        </a:spcBef>
        <a:spcAft>
          <a:spcPct val="0"/>
        </a:spcAft>
        <a:defRPr sz="4400">
          <a:solidFill>
            <a:schemeClr val="tx2"/>
          </a:solidFill>
          <a:latin typeface="Arial" charset="0"/>
          <a:cs typeface="Arial" charset="0"/>
        </a:defRPr>
      </a:lvl7pPr>
      <a:lvl8pPr marL="1371600" algn="ctr" rtl="0" fontAlgn="base">
        <a:spcBef>
          <a:spcPct val="0"/>
        </a:spcBef>
        <a:spcAft>
          <a:spcPct val="0"/>
        </a:spcAft>
        <a:defRPr sz="4400">
          <a:solidFill>
            <a:schemeClr val="tx2"/>
          </a:solidFill>
          <a:latin typeface="Arial" charset="0"/>
          <a:cs typeface="Arial" charset="0"/>
        </a:defRPr>
      </a:lvl8pPr>
      <a:lvl9pPr marL="1828800" algn="ctr" rtl="0" fontAlgn="base">
        <a:spcBef>
          <a:spcPct val="0"/>
        </a:spcBef>
        <a:spcAft>
          <a:spcPct val="0"/>
        </a:spcAft>
        <a:defRPr sz="4400">
          <a:solidFill>
            <a:schemeClr val="tx2"/>
          </a:solidFill>
          <a:latin typeface="Arial" charset="0"/>
          <a:cs typeface="Arial" charset="0"/>
        </a:defRPr>
      </a:lvl9pPr>
    </p:titleStyle>
    <p:bodyStyle>
      <a:lvl1pPr marL="342900" indent="-342900" algn="l" rtl="0" fontAlgn="base">
        <a:spcBef>
          <a:spcPct val="20000"/>
        </a:spcBef>
        <a:spcAft>
          <a:spcPct val="0"/>
        </a:spcAft>
        <a:buChar char="•"/>
        <a:defRPr sz="3200">
          <a:solidFill>
            <a:schemeClr val="tx1"/>
          </a:solidFill>
          <a:latin typeface="Helvetica"/>
          <a:ea typeface="+mn-ea"/>
          <a:cs typeface="Helvetica"/>
        </a:defRPr>
      </a:lvl1pPr>
      <a:lvl2pPr marL="742950" indent="-285750" algn="l" rtl="0" fontAlgn="base">
        <a:spcBef>
          <a:spcPct val="20000"/>
        </a:spcBef>
        <a:spcAft>
          <a:spcPct val="0"/>
        </a:spcAft>
        <a:buChar char="–"/>
        <a:defRPr sz="2800">
          <a:solidFill>
            <a:schemeClr val="tx1"/>
          </a:solidFill>
          <a:latin typeface="Helvetica"/>
          <a:cs typeface="Helvetica"/>
        </a:defRPr>
      </a:lvl2pPr>
      <a:lvl3pPr marL="1143000" indent="-228600" algn="l" rtl="0" fontAlgn="base">
        <a:spcBef>
          <a:spcPct val="20000"/>
        </a:spcBef>
        <a:spcAft>
          <a:spcPct val="0"/>
        </a:spcAft>
        <a:buChar char="•"/>
        <a:defRPr sz="2400">
          <a:solidFill>
            <a:schemeClr val="tx1"/>
          </a:solidFill>
          <a:latin typeface="Helvetica"/>
          <a:cs typeface="Helvetica"/>
        </a:defRPr>
      </a:lvl3pPr>
      <a:lvl4pPr marL="1600200" indent="-228600" algn="l" rtl="0" fontAlgn="base">
        <a:spcBef>
          <a:spcPct val="20000"/>
        </a:spcBef>
        <a:spcAft>
          <a:spcPct val="0"/>
        </a:spcAft>
        <a:buChar char="–"/>
        <a:defRPr sz="2000">
          <a:solidFill>
            <a:schemeClr val="tx1"/>
          </a:solidFill>
          <a:latin typeface="Helvetica"/>
          <a:cs typeface="Helvetica"/>
        </a:defRPr>
      </a:lvl4pPr>
      <a:lvl5pPr marL="2057400" indent="-228600" algn="l" rtl="0" fontAlgn="base">
        <a:spcBef>
          <a:spcPct val="20000"/>
        </a:spcBef>
        <a:spcAft>
          <a:spcPct val="0"/>
        </a:spcAft>
        <a:buChar char="»"/>
        <a:defRPr sz="2000">
          <a:solidFill>
            <a:schemeClr val="tx1"/>
          </a:solidFill>
          <a:latin typeface="Helvetica"/>
          <a:cs typeface="Helvetica"/>
        </a:defRPr>
      </a:lvl5pPr>
      <a:lvl6pPr marL="2514600" indent="-228600" algn="l" rtl="0" fontAlgn="base">
        <a:spcBef>
          <a:spcPct val="20000"/>
        </a:spcBef>
        <a:spcAft>
          <a:spcPct val="0"/>
        </a:spcAft>
        <a:buChar char="»"/>
        <a:defRPr sz="2000">
          <a:solidFill>
            <a:schemeClr val="tx1"/>
          </a:solidFill>
          <a:latin typeface="+mn-lt"/>
          <a:cs typeface="+mn-cs"/>
        </a:defRPr>
      </a:lvl6pPr>
      <a:lvl7pPr marL="2971800" indent="-228600" algn="l" rtl="0" fontAlgn="base">
        <a:spcBef>
          <a:spcPct val="20000"/>
        </a:spcBef>
        <a:spcAft>
          <a:spcPct val="0"/>
        </a:spcAft>
        <a:buChar char="»"/>
        <a:defRPr sz="2000">
          <a:solidFill>
            <a:schemeClr val="tx1"/>
          </a:solidFill>
          <a:latin typeface="+mn-lt"/>
          <a:cs typeface="+mn-cs"/>
        </a:defRPr>
      </a:lvl7pPr>
      <a:lvl8pPr marL="3429000" indent="-228600" algn="l" rtl="0" fontAlgn="base">
        <a:spcBef>
          <a:spcPct val="20000"/>
        </a:spcBef>
        <a:spcAft>
          <a:spcPct val="0"/>
        </a:spcAft>
        <a:buChar char="»"/>
        <a:defRPr sz="2000">
          <a:solidFill>
            <a:schemeClr val="tx1"/>
          </a:solidFill>
          <a:latin typeface="+mn-lt"/>
          <a:cs typeface="+mn-cs"/>
        </a:defRPr>
      </a:lvl8pPr>
      <a:lvl9pPr marL="3886200" indent="-228600" algn="l" rtl="0" fontAlgn="base">
        <a:spcBef>
          <a:spcPct val="20000"/>
        </a:spcBef>
        <a:spcAft>
          <a:spcPct val="0"/>
        </a:spcAft>
        <a:buChar char="»"/>
        <a:defRPr sz="2000">
          <a:solidFill>
            <a:schemeClr val="tx1"/>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9698"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a:effectLst/>
        </p:spPr>
        <p:txBody>
          <a:bodyPr vert="horz" wrap="square" lIns="91401" tIns="45700" rIns="91401" bIns="45700" numCol="1" anchor="ctr" anchorCtr="0" compatLnSpc="1">
            <a:prstTxWarp prst="textNoShape">
              <a:avLst/>
            </a:prstTxWarp>
          </a:bodyPr>
          <a:lstStyle/>
          <a:p>
            <a:pPr lvl="0"/>
            <a:r>
              <a:rPr lang="en-US" dirty="0" smtClean="0"/>
              <a:t>Click to edit Master title style</a:t>
            </a:r>
          </a:p>
        </p:txBody>
      </p:sp>
      <p:sp>
        <p:nvSpPr>
          <p:cNvPr id="29699"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a:effectLst/>
        </p:spPr>
        <p:txBody>
          <a:bodyPr vert="horz" wrap="square" lIns="91401" tIns="45700" rIns="91401" bIns="45700" numCol="1" anchor="t" anchorCtr="0" compatLnSpc="1">
            <a:prstTxWarp prst="textNoShape">
              <a:avLst/>
            </a:prstTxWarp>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
        <p:nvSpPr>
          <p:cNvPr id="29700"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01" tIns="45700" rIns="91401" bIns="45700" numCol="1" anchor="t" anchorCtr="0" compatLnSpc="1">
            <a:prstTxWarp prst="textNoShape">
              <a:avLst/>
            </a:prstTxWarp>
          </a:bodyPr>
          <a:lstStyle>
            <a:lvl1pPr>
              <a:defRPr sz="1400">
                <a:latin typeface="Helvetica"/>
                <a:cs typeface="Helvetica"/>
              </a:defRPr>
            </a:lvl1pPr>
          </a:lstStyle>
          <a:p>
            <a:pPr algn="l"/>
            <a:endParaRPr lang="en-US" dirty="0" smtClean="0">
              <a:solidFill>
                <a:srgbClr val="000000"/>
              </a:solidFill>
            </a:endParaRPr>
          </a:p>
        </p:txBody>
      </p:sp>
      <p:sp>
        <p:nvSpPr>
          <p:cNvPr id="29701"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01" tIns="45700" rIns="91401" bIns="45700" numCol="1" anchor="t" anchorCtr="0" compatLnSpc="1">
            <a:prstTxWarp prst="textNoShape">
              <a:avLst/>
            </a:prstTxWarp>
          </a:bodyPr>
          <a:lstStyle>
            <a:lvl1pPr algn="ctr">
              <a:defRPr sz="1400">
                <a:latin typeface="Helvetica"/>
                <a:cs typeface="Helvetica"/>
              </a:defRPr>
            </a:lvl1pPr>
          </a:lstStyle>
          <a:p>
            <a:endParaRPr lang="en-US" dirty="0" smtClean="0">
              <a:solidFill>
                <a:srgbClr val="000000"/>
              </a:solidFill>
            </a:endParaRPr>
          </a:p>
        </p:txBody>
      </p:sp>
      <p:sp>
        <p:nvSpPr>
          <p:cNvPr id="29702"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01" tIns="45700" rIns="91401" bIns="45700" numCol="1" anchor="t" anchorCtr="0" compatLnSpc="1">
            <a:prstTxWarp prst="textNoShape">
              <a:avLst/>
            </a:prstTxWarp>
          </a:bodyPr>
          <a:lstStyle>
            <a:lvl1pPr algn="r">
              <a:defRPr sz="1400">
                <a:latin typeface="Helvetica"/>
                <a:cs typeface="Helvetica"/>
              </a:defRPr>
            </a:lvl1pPr>
          </a:lstStyle>
          <a:p>
            <a:fld id="{1D717A35-124F-4BB4-A105-C54FFED351A9}" type="slidenum">
              <a:rPr lang="en-US" smtClean="0">
                <a:solidFill>
                  <a:srgbClr val="000000"/>
                </a:solidFill>
              </a:rPr>
              <a:pPr/>
              <a:t>‹#›</a:t>
            </a:fld>
            <a:endParaRPr lang="en-US" dirty="0" smtClean="0">
              <a:solidFill>
                <a:srgbClr val="000000"/>
              </a:solidFill>
            </a:endParaRPr>
          </a:p>
        </p:txBody>
      </p:sp>
    </p:spTree>
    <p:extLst>
      <p:ext uri="{BB962C8B-B14F-4D97-AF65-F5344CB8AC3E}">
        <p14:creationId xmlns:p14="http://schemas.microsoft.com/office/powerpoint/2010/main" val="1346838154"/>
      </p:ext>
    </p:extLst>
  </p:cSld>
  <p:clrMap bg1="lt1" tx1="dk1" bg2="lt2" tx2="dk2" accent1="accent1" accent2="accent2" accent3="accent3" accent4="accent4" accent5="accent5" accent6="accent6" hlink="hlink" folHlink="folHlink"/>
  <p:sldLayoutIdLst>
    <p:sldLayoutId id="2147483710" r:id="rId1"/>
    <p:sldLayoutId id="2147483711" r:id="rId2"/>
    <p:sldLayoutId id="2147483712" r:id="rId3"/>
    <p:sldLayoutId id="2147483713" r:id="rId4"/>
    <p:sldLayoutId id="2147483714" r:id="rId5"/>
    <p:sldLayoutId id="2147483715" r:id="rId6"/>
    <p:sldLayoutId id="2147483716" r:id="rId7"/>
    <p:sldLayoutId id="2147483717" r:id="rId8"/>
    <p:sldLayoutId id="2147483718" r:id="rId9"/>
    <p:sldLayoutId id="2147483719" r:id="rId10"/>
    <p:sldLayoutId id="2147483720" r:id="rId11"/>
  </p:sldLayoutIdLst>
  <p:txStyles>
    <p:titleStyle>
      <a:lvl1pPr algn="ctr" rtl="0" fontAlgn="base">
        <a:spcBef>
          <a:spcPct val="0"/>
        </a:spcBef>
        <a:spcAft>
          <a:spcPct val="0"/>
        </a:spcAft>
        <a:defRPr sz="4400">
          <a:solidFill>
            <a:schemeClr val="tx2"/>
          </a:solidFill>
          <a:latin typeface="Helvetica"/>
          <a:ea typeface="+mj-ea"/>
          <a:cs typeface="Helvetica"/>
        </a:defRPr>
      </a:lvl1pPr>
      <a:lvl2pPr algn="ctr" rtl="0" fontAlgn="base">
        <a:spcBef>
          <a:spcPct val="0"/>
        </a:spcBef>
        <a:spcAft>
          <a:spcPct val="0"/>
        </a:spcAft>
        <a:defRPr sz="4400">
          <a:solidFill>
            <a:schemeClr val="tx2"/>
          </a:solidFill>
          <a:latin typeface="Arial" pitchFamily="34" charset="0"/>
          <a:cs typeface="Arial" pitchFamily="34" charset="0"/>
        </a:defRPr>
      </a:lvl2pPr>
      <a:lvl3pPr algn="ctr" rtl="0" fontAlgn="base">
        <a:spcBef>
          <a:spcPct val="0"/>
        </a:spcBef>
        <a:spcAft>
          <a:spcPct val="0"/>
        </a:spcAft>
        <a:defRPr sz="4400">
          <a:solidFill>
            <a:schemeClr val="tx2"/>
          </a:solidFill>
          <a:latin typeface="Arial" pitchFamily="34" charset="0"/>
          <a:cs typeface="Arial" pitchFamily="34" charset="0"/>
        </a:defRPr>
      </a:lvl3pPr>
      <a:lvl4pPr algn="ctr" rtl="0" fontAlgn="base">
        <a:spcBef>
          <a:spcPct val="0"/>
        </a:spcBef>
        <a:spcAft>
          <a:spcPct val="0"/>
        </a:spcAft>
        <a:defRPr sz="4400">
          <a:solidFill>
            <a:schemeClr val="tx2"/>
          </a:solidFill>
          <a:latin typeface="Arial" pitchFamily="34" charset="0"/>
          <a:cs typeface="Arial" pitchFamily="34" charset="0"/>
        </a:defRPr>
      </a:lvl4pPr>
      <a:lvl5pPr algn="ctr" rtl="0" fontAlgn="base">
        <a:spcBef>
          <a:spcPct val="0"/>
        </a:spcBef>
        <a:spcAft>
          <a:spcPct val="0"/>
        </a:spcAft>
        <a:defRPr sz="4400">
          <a:solidFill>
            <a:schemeClr val="tx2"/>
          </a:solidFill>
          <a:latin typeface="Arial" pitchFamily="34" charset="0"/>
          <a:cs typeface="Arial" pitchFamily="34" charset="0"/>
        </a:defRPr>
      </a:lvl5pPr>
      <a:lvl6pPr marL="457200" algn="ctr" rtl="0" fontAlgn="base">
        <a:spcBef>
          <a:spcPct val="0"/>
        </a:spcBef>
        <a:spcAft>
          <a:spcPct val="0"/>
        </a:spcAft>
        <a:defRPr sz="4400">
          <a:solidFill>
            <a:schemeClr val="tx2"/>
          </a:solidFill>
          <a:latin typeface="Arial" pitchFamily="34" charset="0"/>
          <a:cs typeface="Arial" pitchFamily="34" charset="0"/>
        </a:defRPr>
      </a:lvl6pPr>
      <a:lvl7pPr marL="914400" algn="ctr" rtl="0" fontAlgn="base">
        <a:spcBef>
          <a:spcPct val="0"/>
        </a:spcBef>
        <a:spcAft>
          <a:spcPct val="0"/>
        </a:spcAft>
        <a:defRPr sz="4400">
          <a:solidFill>
            <a:schemeClr val="tx2"/>
          </a:solidFill>
          <a:latin typeface="Arial" pitchFamily="34" charset="0"/>
          <a:cs typeface="Arial" pitchFamily="34" charset="0"/>
        </a:defRPr>
      </a:lvl7pPr>
      <a:lvl8pPr marL="1371600" algn="ctr" rtl="0" fontAlgn="base">
        <a:spcBef>
          <a:spcPct val="0"/>
        </a:spcBef>
        <a:spcAft>
          <a:spcPct val="0"/>
        </a:spcAft>
        <a:defRPr sz="4400">
          <a:solidFill>
            <a:schemeClr val="tx2"/>
          </a:solidFill>
          <a:latin typeface="Arial" pitchFamily="34" charset="0"/>
          <a:cs typeface="Arial" pitchFamily="34" charset="0"/>
        </a:defRPr>
      </a:lvl8pPr>
      <a:lvl9pPr marL="1828800" algn="ctr" rtl="0" fontAlgn="base">
        <a:spcBef>
          <a:spcPct val="0"/>
        </a:spcBef>
        <a:spcAft>
          <a:spcPct val="0"/>
        </a:spcAft>
        <a:defRPr sz="4400">
          <a:solidFill>
            <a:schemeClr val="tx2"/>
          </a:solidFill>
          <a:latin typeface="Arial" pitchFamily="34" charset="0"/>
          <a:cs typeface="Arial" pitchFamily="34" charset="0"/>
        </a:defRPr>
      </a:lvl9pPr>
    </p:titleStyle>
    <p:bodyStyle>
      <a:lvl1pPr marL="342900" indent="-342900" algn="l" rtl="0" fontAlgn="base">
        <a:spcBef>
          <a:spcPct val="20000"/>
        </a:spcBef>
        <a:spcAft>
          <a:spcPct val="0"/>
        </a:spcAft>
        <a:buChar char="•"/>
        <a:defRPr sz="3200">
          <a:solidFill>
            <a:schemeClr val="tx1"/>
          </a:solidFill>
          <a:latin typeface="Helvetica"/>
          <a:ea typeface="+mn-ea"/>
          <a:cs typeface="Helvetica"/>
        </a:defRPr>
      </a:lvl1pPr>
      <a:lvl2pPr marL="742950" indent="-285750" algn="l" rtl="0" fontAlgn="base">
        <a:spcBef>
          <a:spcPct val="20000"/>
        </a:spcBef>
        <a:spcAft>
          <a:spcPct val="0"/>
        </a:spcAft>
        <a:buChar char="–"/>
        <a:defRPr sz="2800">
          <a:solidFill>
            <a:schemeClr val="tx1"/>
          </a:solidFill>
          <a:latin typeface="Helvetica"/>
          <a:cs typeface="Helvetica"/>
        </a:defRPr>
      </a:lvl2pPr>
      <a:lvl3pPr marL="1143000" indent="-228600" algn="l" rtl="0" fontAlgn="base">
        <a:spcBef>
          <a:spcPct val="20000"/>
        </a:spcBef>
        <a:spcAft>
          <a:spcPct val="0"/>
        </a:spcAft>
        <a:buChar char="•"/>
        <a:defRPr sz="2400">
          <a:solidFill>
            <a:schemeClr val="tx1"/>
          </a:solidFill>
          <a:latin typeface="Helvetica"/>
          <a:cs typeface="Helvetica"/>
        </a:defRPr>
      </a:lvl3pPr>
      <a:lvl4pPr marL="1600200" indent="-228600" algn="l" rtl="0" fontAlgn="base">
        <a:spcBef>
          <a:spcPct val="20000"/>
        </a:spcBef>
        <a:spcAft>
          <a:spcPct val="0"/>
        </a:spcAft>
        <a:buChar char="–"/>
        <a:defRPr sz="2000">
          <a:solidFill>
            <a:schemeClr val="tx1"/>
          </a:solidFill>
          <a:latin typeface="Helvetica"/>
          <a:cs typeface="Helvetica"/>
        </a:defRPr>
      </a:lvl4pPr>
      <a:lvl5pPr marL="2057400" indent="-228600" algn="l" rtl="0" fontAlgn="base">
        <a:spcBef>
          <a:spcPct val="20000"/>
        </a:spcBef>
        <a:spcAft>
          <a:spcPct val="0"/>
        </a:spcAft>
        <a:buChar char="»"/>
        <a:defRPr sz="2000">
          <a:solidFill>
            <a:schemeClr val="tx1"/>
          </a:solidFill>
          <a:latin typeface="Helvetica"/>
          <a:cs typeface="Helvetica"/>
        </a:defRPr>
      </a:lvl5pPr>
      <a:lvl6pPr marL="2514600" indent="-228600" algn="l" rtl="0" fontAlgn="base">
        <a:spcBef>
          <a:spcPct val="20000"/>
        </a:spcBef>
        <a:spcAft>
          <a:spcPct val="0"/>
        </a:spcAft>
        <a:buChar char="»"/>
        <a:defRPr sz="2000">
          <a:solidFill>
            <a:schemeClr val="tx1"/>
          </a:solidFill>
          <a:latin typeface="+mn-lt"/>
          <a:cs typeface="+mn-cs"/>
        </a:defRPr>
      </a:lvl6pPr>
      <a:lvl7pPr marL="2971800" indent="-228600" algn="l" rtl="0" fontAlgn="base">
        <a:spcBef>
          <a:spcPct val="20000"/>
        </a:spcBef>
        <a:spcAft>
          <a:spcPct val="0"/>
        </a:spcAft>
        <a:buChar char="»"/>
        <a:defRPr sz="2000">
          <a:solidFill>
            <a:schemeClr val="tx1"/>
          </a:solidFill>
          <a:latin typeface="+mn-lt"/>
          <a:cs typeface="+mn-cs"/>
        </a:defRPr>
      </a:lvl7pPr>
      <a:lvl8pPr marL="3429000" indent="-228600" algn="l" rtl="0" fontAlgn="base">
        <a:spcBef>
          <a:spcPct val="20000"/>
        </a:spcBef>
        <a:spcAft>
          <a:spcPct val="0"/>
        </a:spcAft>
        <a:buChar char="»"/>
        <a:defRPr sz="2000">
          <a:solidFill>
            <a:schemeClr val="tx1"/>
          </a:solidFill>
          <a:latin typeface="+mn-lt"/>
          <a:cs typeface="+mn-cs"/>
        </a:defRPr>
      </a:lvl8pPr>
      <a:lvl9pPr marL="3886200" indent="-228600" algn="l" rtl="0" fontAlgn="base">
        <a:spcBef>
          <a:spcPct val="20000"/>
        </a:spcBef>
        <a:spcAft>
          <a:spcPct val="0"/>
        </a:spcAft>
        <a:buChar char="»"/>
        <a:defRPr sz="2000">
          <a:solidFill>
            <a:schemeClr val="tx1"/>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23.png"/><Relationship Id="rId4" Type="http://schemas.openxmlformats.org/officeDocument/2006/relationships/image" Target="../media/image24.png"/><Relationship Id="rId5" Type="http://schemas.openxmlformats.org/officeDocument/2006/relationships/image" Target="../media/image25.png"/><Relationship Id="rId1" Type="http://schemas.openxmlformats.org/officeDocument/2006/relationships/slideLayout" Target="../slideLayouts/slideLayout14.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3" Type="http://schemas.openxmlformats.org/officeDocument/2006/relationships/image" Target="../media/image26.png"/><Relationship Id="rId4" Type="http://schemas.openxmlformats.org/officeDocument/2006/relationships/image" Target="../media/image27.png"/><Relationship Id="rId1" Type="http://schemas.openxmlformats.org/officeDocument/2006/relationships/slideLayout" Target="../slideLayouts/slideLayout14.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3" Type="http://schemas.openxmlformats.org/officeDocument/2006/relationships/image" Target="../media/image28.png"/><Relationship Id="rId4" Type="http://schemas.openxmlformats.org/officeDocument/2006/relationships/image" Target="../media/image29.png"/><Relationship Id="rId5" Type="http://schemas.openxmlformats.org/officeDocument/2006/relationships/image" Target="../media/image30.png"/><Relationship Id="rId6" Type="http://schemas.openxmlformats.org/officeDocument/2006/relationships/image" Target="../media/image31.png"/><Relationship Id="rId1" Type="http://schemas.openxmlformats.org/officeDocument/2006/relationships/slideLayout" Target="../slideLayouts/slideLayout14.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5.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4" Type="http://schemas.openxmlformats.org/officeDocument/2006/relationships/image" Target="../media/image2.png"/><Relationship Id="rId5" Type="http://schemas.openxmlformats.org/officeDocument/2006/relationships/image" Target="../media/image3.png"/><Relationship Id="rId6" Type="http://schemas.openxmlformats.org/officeDocument/2006/relationships/image" Target="../media/image4.png"/><Relationship Id="rId7" Type="http://schemas.openxmlformats.org/officeDocument/2006/relationships/image" Target="../media/image5.png"/><Relationship Id="rId8" Type="http://schemas.openxmlformats.org/officeDocument/2006/relationships/image" Target="../media/image6.png"/><Relationship Id="rId9" Type="http://schemas.openxmlformats.org/officeDocument/2006/relationships/image" Target="../media/image7.png"/><Relationship Id="rId1" Type="http://schemas.openxmlformats.org/officeDocument/2006/relationships/slideLayout" Target="../slideLayouts/slideLayout36.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4" Type="http://schemas.openxmlformats.org/officeDocument/2006/relationships/image" Target="../media/image9.png"/><Relationship Id="rId5" Type="http://schemas.openxmlformats.org/officeDocument/2006/relationships/image" Target="../media/image10.png"/><Relationship Id="rId6" Type="http://schemas.openxmlformats.org/officeDocument/2006/relationships/image" Target="../media/image11.png"/><Relationship Id="rId7" Type="http://schemas.openxmlformats.org/officeDocument/2006/relationships/image" Target="../media/image12.png"/><Relationship Id="rId8" Type="http://schemas.openxmlformats.org/officeDocument/2006/relationships/image" Target="../media/image13.png"/><Relationship Id="rId9" Type="http://schemas.openxmlformats.org/officeDocument/2006/relationships/image" Target="../media/image14.png"/><Relationship Id="rId1" Type="http://schemas.openxmlformats.org/officeDocument/2006/relationships/slideLayout" Target="../slideLayouts/slideLayout13.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5.xml"/><Relationship Id="rId2" Type="http://schemas.openxmlformats.org/officeDocument/2006/relationships/notesSlide" Target="../notesSlides/notesSlide5.xml"/><Relationship Id="rId3" Type="http://schemas.openxmlformats.org/officeDocument/2006/relationships/image" Target="../media/image15.jpe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6.xml"/><Relationship Id="rId3" Type="http://schemas.openxmlformats.org/officeDocument/2006/relationships/image" Target="../media/image16.jpeg"/></Relationships>
</file>

<file path=ppt/slides/_rels/slide7.xml.rels><?xml version="1.0" encoding="UTF-8" standalone="yes"?>
<Relationships xmlns="http://schemas.openxmlformats.org/package/2006/relationships"><Relationship Id="rId3" Type="http://schemas.openxmlformats.org/officeDocument/2006/relationships/image" Target="../media/image17.png"/><Relationship Id="rId4" Type="http://schemas.openxmlformats.org/officeDocument/2006/relationships/image" Target="../media/image18.png"/><Relationship Id="rId5" Type="http://schemas.openxmlformats.org/officeDocument/2006/relationships/image" Target="../media/image19.png"/><Relationship Id="rId6" Type="http://schemas.openxmlformats.org/officeDocument/2006/relationships/image" Target="../media/image20.png"/><Relationship Id="rId1" Type="http://schemas.openxmlformats.org/officeDocument/2006/relationships/slideLayout" Target="../slideLayouts/slideLayout14.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8.xml"/><Relationship Id="rId3" Type="http://schemas.openxmlformats.org/officeDocument/2006/relationships/image" Target="../media/image21.jpe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9.xml"/><Relationship Id="rId3" Type="http://schemas.openxmlformats.org/officeDocument/2006/relationships/image" Target="../media/image22.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27025" y="342900"/>
            <a:ext cx="8308975" cy="2308324"/>
          </a:xfrm>
          <a:prstGeom prst="rect">
            <a:avLst/>
          </a:prstGeom>
          <a:noFill/>
        </p:spPr>
        <p:txBody>
          <a:bodyPr wrap="square" rtlCol="0">
            <a:spAutoFit/>
          </a:bodyPr>
          <a:lstStyle/>
          <a:p>
            <a:pPr algn="l"/>
            <a:r>
              <a:rPr lang="en-US" dirty="0" smtClean="0">
                <a:latin typeface="Helvetica"/>
                <a:cs typeface="Helvetica"/>
              </a:rPr>
              <a:t>UW-La Crosse, Evolution across the curriculum – Cell Biology Module 4</a:t>
            </a:r>
            <a:endParaRPr lang="en-US" i="1" dirty="0" smtClean="0">
              <a:latin typeface="Helvetica"/>
              <a:cs typeface="Helvetica"/>
            </a:endParaRPr>
          </a:p>
          <a:p>
            <a:pPr algn="l"/>
            <a:endParaRPr lang="en-US" sz="1800" b="1" i="1" cap="small" dirty="0">
              <a:solidFill>
                <a:srgbClr val="7030A0"/>
              </a:solidFill>
              <a:latin typeface="Helvetica"/>
              <a:cs typeface="Helvetica"/>
            </a:endParaRPr>
          </a:p>
          <a:p>
            <a:pPr algn="l"/>
            <a:r>
              <a:rPr lang="en-US" b="1" i="1" cap="small" dirty="0" smtClean="0">
                <a:solidFill>
                  <a:srgbClr val="7030A0"/>
                </a:solidFill>
                <a:latin typeface="Helvetica"/>
                <a:cs typeface="Helvetica"/>
              </a:rPr>
              <a:t>Concept: Molecular Patterns of Evolution, </a:t>
            </a:r>
            <a:r>
              <a:rPr lang="en-US" b="1" i="1" cap="small" dirty="0" err="1" smtClean="0">
                <a:solidFill>
                  <a:srgbClr val="7030A0"/>
                </a:solidFill>
                <a:latin typeface="Helvetica"/>
                <a:cs typeface="Helvetica"/>
              </a:rPr>
              <a:t>Evo-Devo</a:t>
            </a:r>
            <a:r>
              <a:rPr lang="en-US" b="1" i="1" cap="small" dirty="0" smtClean="0">
                <a:solidFill>
                  <a:srgbClr val="7030A0"/>
                </a:solidFill>
                <a:latin typeface="Helvetica"/>
                <a:cs typeface="Helvetica"/>
              </a:rPr>
              <a:t>, Convergence</a:t>
            </a:r>
            <a:endParaRPr lang="en-US" cap="small" dirty="0" smtClean="0">
              <a:solidFill>
                <a:srgbClr val="7030A0"/>
              </a:solidFill>
              <a:latin typeface="Helvetica"/>
              <a:cs typeface="Helvetica"/>
            </a:endParaRPr>
          </a:p>
          <a:p>
            <a:pPr marL="273050" indent="-273050" algn="l"/>
            <a:r>
              <a:rPr lang="en-US" dirty="0" smtClean="0">
                <a:solidFill>
                  <a:srgbClr val="000000"/>
                </a:solidFill>
                <a:latin typeface="Helvetica"/>
                <a:cs typeface="Helvetica"/>
              </a:rPr>
              <a:t>Protein domains evolve in early ancestors and are swapped/co-opted in various lineages for new functions</a:t>
            </a:r>
          </a:p>
          <a:p>
            <a:pPr algn="l"/>
            <a:r>
              <a:rPr lang="en-US" dirty="0" smtClean="0">
                <a:solidFill>
                  <a:srgbClr val="000000"/>
                </a:solidFill>
                <a:latin typeface="Helvetica"/>
                <a:cs typeface="Helvetica"/>
              </a:rPr>
              <a:t>Developmental variation is part of the raw material for natural selection</a:t>
            </a:r>
          </a:p>
          <a:p>
            <a:pPr algn="l"/>
            <a:r>
              <a:rPr lang="en-US" dirty="0" smtClean="0">
                <a:solidFill>
                  <a:srgbClr val="000000"/>
                </a:solidFill>
                <a:latin typeface="Helvetica"/>
                <a:cs typeface="Helvetica"/>
              </a:rPr>
              <a:t>A small number of mutations can make a large evolutionary difference</a:t>
            </a:r>
          </a:p>
          <a:p>
            <a:pPr algn="l"/>
            <a:r>
              <a:rPr lang="en-US" sz="1800" dirty="0" smtClean="0">
                <a:solidFill>
                  <a:srgbClr val="000000"/>
                </a:solidFill>
                <a:latin typeface="Helvetica"/>
                <a:cs typeface="Helvetica"/>
              </a:rPr>
              <a:t>External constraints can produce similar adaptations in different organisms</a:t>
            </a:r>
            <a:endParaRPr lang="en-US" sz="1800" dirty="0">
              <a:solidFill>
                <a:srgbClr val="000000"/>
              </a:solidFill>
              <a:latin typeface="Helvetica"/>
              <a:cs typeface="Helvetica"/>
            </a:endParaRPr>
          </a:p>
        </p:txBody>
      </p:sp>
      <p:sp>
        <p:nvSpPr>
          <p:cNvPr id="5" name="TextBox 4"/>
          <p:cNvSpPr txBox="1"/>
          <p:nvPr/>
        </p:nvSpPr>
        <p:spPr>
          <a:xfrm>
            <a:off x="181393" y="2974647"/>
            <a:ext cx="8278761" cy="3539430"/>
          </a:xfrm>
          <a:prstGeom prst="rect">
            <a:avLst/>
          </a:prstGeom>
          <a:noFill/>
        </p:spPr>
        <p:txBody>
          <a:bodyPr wrap="square" rtlCol="0">
            <a:spAutoFit/>
          </a:bodyPr>
          <a:lstStyle/>
          <a:p>
            <a:pPr marL="180975" marR="0" lvl="0" indent="-180975" algn="l"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smtClean="0">
                <a:ln>
                  <a:noFill/>
                </a:ln>
                <a:solidFill>
                  <a:sysClr val="windowText" lastClr="000000"/>
                </a:solidFill>
                <a:effectLst/>
                <a:uLnTx/>
                <a:uFillTx/>
                <a:latin typeface="Helvetica"/>
                <a:cs typeface="Helvetica"/>
              </a:rPr>
              <a:t>TOPIC: </a:t>
            </a:r>
            <a:r>
              <a:rPr lang="en-US" sz="1600" kern="0" dirty="0" smtClean="0">
                <a:solidFill>
                  <a:sysClr val="windowText" lastClr="000000"/>
                </a:solidFill>
                <a:latin typeface="Helvetica"/>
                <a:cs typeface="Helvetica"/>
              </a:rPr>
              <a:t>Evolution of mammalian cell-cell adhesion proteins</a:t>
            </a:r>
            <a:endParaRPr kumimoji="0" lang="en-US" sz="1600" b="0" i="0" u="none" strike="noStrike" kern="0" cap="none" spc="0" normalizeH="0" noProof="0" dirty="0" smtClean="0">
              <a:ln>
                <a:noFill/>
              </a:ln>
              <a:solidFill>
                <a:sysClr val="windowText" lastClr="000000"/>
              </a:solidFill>
              <a:effectLst/>
              <a:uLnTx/>
              <a:uFillTx/>
              <a:latin typeface="Helvetica"/>
              <a:cs typeface="Helvetica"/>
            </a:endParaRPr>
          </a:p>
          <a:p>
            <a:pPr marL="180975" marR="0" lvl="0" indent="-180975" algn="l" defTabSz="914400" eaLnBrk="1" fontAlgn="auto" latinLnBrk="0" hangingPunct="1">
              <a:lnSpc>
                <a:spcPct val="100000"/>
              </a:lnSpc>
              <a:spcBef>
                <a:spcPts val="0"/>
              </a:spcBef>
              <a:spcAft>
                <a:spcPts val="0"/>
              </a:spcAft>
              <a:buClrTx/>
              <a:buSzTx/>
              <a:buFontTx/>
              <a:buNone/>
              <a:tabLst/>
              <a:defRPr/>
            </a:pPr>
            <a:endParaRPr lang="en-US" sz="1600" kern="0" baseline="0" dirty="0">
              <a:solidFill>
                <a:sysClr val="windowText" lastClr="000000"/>
              </a:solidFill>
              <a:latin typeface="Helvetica"/>
              <a:cs typeface="Helvetica"/>
            </a:endParaRPr>
          </a:p>
          <a:p>
            <a:pPr marL="180975" marR="0" lvl="0" indent="-180975" algn="l"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noProof="0" dirty="0" smtClean="0">
                <a:ln>
                  <a:noFill/>
                </a:ln>
                <a:solidFill>
                  <a:sysClr val="windowText" lastClr="000000"/>
                </a:solidFill>
                <a:effectLst/>
                <a:uLnTx/>
                <a:uFillTx/>
                <a:latin typeface="Helvetica"/>
                <a:cs typeface="Helvetica"/>
              </a:rPr>
              <a:t>LEARNING OBJECTIVES:</a:t>
            </a:r>
            <a:endParaRPr kumimoji="0" lang="en-US" sz="1600" b="0" i="0" u="none" strike="noStrike" kern="0" cap="none" spc="0" normalizeH="0" baseline="0" noProof="0" dirty="0" smtClean="0">
              <a:ln>
                <a:noFill/>
              </a:ln>
              <a:solidFill>
                <a:sysClr val="windowText" lastClr="000000"/>
              </a:solidFill>
              <a:effectLst/>
              <a:uLnTx/>
              <a:uFillTx/>
              <a:latin typeface="Helvetica"/>
              <a:cs typeface="Helvetica"/>
            </a:endParaRPr>
          </a:p>
          <a:p>
            <a:pPr algn="l"/>
            <a:r>
              <a:rPr lang="en-US" sz="1600" dirty="0">
                <a:latin typeface="Helvetica"/>
                <a:cs typeface="Helvetica"/>
              </a:rPr>
              <a:t>Multicellularity has advantages, and some requirements.</a:t>
            </a:r>
          </a:p>
          <a:p>
            <a:pPr algn="l"/>
            <a:endParaRPr lang="en-US" sz="1600" dirty="0">
              <a:latin typeface="Helvetica"/>
              <a:cs typeface="Helvetica"/>
            </a:endParaRPr>
          </a:p>
          <a:p>
            <a:pPr algn="l"/>
            <a:r>
              <a:rPr lang="en-US" sz="1600" dirty="0">
                <a:latin typeface="Helvetica"/>
                <a:cs typeface="Helvetica"/>
              </a:rPr>
              <a:t>How many times has multicellularity occurred? Did it occur the same way every time?</a:t>
            </a:r>
          </a:p>
          <a:p>
            <a:pPr algn="l"/>
            <a:endParaRPr lang="en-US" sz="1600" dirty="0">
              <a:latin typeface="Helvetica"/>
              <a:cs typeface="Helvetica"/>
            </a:endParaRPr>
          </a:p>
          <a:p>
            <a:pPr marL="266700" indent="-266700" algn="l"/>
            <a:r>
              <a:rPr lang="en-US" sz="1600" dirty="0">
                <a:latin typeface="Helvetica"/>
                <a:cs typeface="Helvetica"/>
              </a:rPr>
              <a:t>How do cells know what kinds of other cells to adhere to in a multicellular organism? How do they prevent non-self cells from getting in?</a:t>
            </a:r>
          </a:p>
          <a:p>
            <a:pPr marL="266700" indent="-266700" algn="l"/>
            <a:endParaRPr lang="en-US" sz="1600" dirty="0">
              <a:latin typeface="Helvetica"/>
              <a:cs typeface="Helvetica"/>
            </a:endParaRPr>
          </a:p>
          <a:p>
            <a:pPr marL="266700" indent="-266700" algn="l"/>
            <a:r>
              <a:rPr lang="en-US" sz="1600" dirty="0">
                <a:latin typeface="Helvetica"/>
                <a:cs typeface="Helvetica"/>
              </a:rPr>
              <a:t>When an early animal was initially evolving multicellularity, do you think that it would have to start from scratch with the adhesion protein? Or, would it be more likely that existing extracellular domains would be co-opted to create adhesion junctions?</a:t>
            </a:r>
          </a:p>
          <a:p>
            <a:pPr marL="266700" indent="-266700" algn="l"/>
            <a:endParaRPr lang="en-US" sz="1600" dirty="0">
              <a:latin typeface="Helvetica"/>
              <a:cs typeface="Helvetica"/>
            </a:endParaRPr>
          </a:p>
        </p:txBody>
      </p:sp>
    </p:spTree>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5129617" y="6244746"/>
            <a:ext cx="3475791" cy="461665"/>
          </a:xfrm>
          <a:prstGeom prst="rect">
            <a:avLst/>
          </a:prstGeom>
          <a:noFill/>
        </p:spPr>
        <p:txBody>
          <a:bodyPr wrap="square" rtlCol="0">
            <a:spAutoFit/>
          </a:bodyPr>
          <a:lstStyle/>
          <a:p>
            <a:pPr algn="l"/>
            <a:r>
              <a:rPr lang="en-US" sz="1200" dirty="0" smtClean="0"/>
              <a:t>Surface: red, negative; blue, positive; yellow, hydrophobic</a:t>
            </a:r>
            <a:endParaRPr lang="en-US" sz="1200" dirty="0"/>
          </a:p>
        </p:txBody>
      </p:sp>
      <p:pic>
        <p:nvPicPr>
          <p:cNvPr id="4" name="Picture 3" descr="interface.png"/>
          <p:cNvPicPr>
            <a:picLocks noChangeAspect="1"/>
          </p:cNvPicPr>
          <p:nvPr/>
        </p:nvPicPr>
        <p:blipFill rotWithShape="1">
          <a:blip r:embed="rId3">
            <a:extLst>
              <a:ext uri="{28A0092B-C50C-407E-A947-70E740481C1C}">
                <a14:useLocalDpi xmlns:a14="http://schemas.microsoft.com/office/drawing/2010/main" val="0"/>
              </a:ext>
            </a:extLst>
          </a:blip>
          <a:srcRect l="28324" r="32891"/>
          <a:stretch/>
        </p:blipFill>
        <p:spPr>
          <a:xfrm flipH="1" flipV="1">
            <a:off x="2886526" y="3260768"/>
            <a:ext cx="1791370" cy="2178235"/>
          </a:xfrm>
          <a:prstGeom prst="rect">
            <a:avLst/>
          </a:prstGeom>
        </p:spPr>
      </p:pic>
      <p:pic>
        <p:nvPicPr>
          <p:cNvPr id="9" name="Picture 8" descr="big.png"/>
          <p:cNvPicPr>
            <a:picLocks noChangeAspect="1"/>
          </p:cNvPicPr>
          <p:nvPr/>
        </p:nvPicPr>
        <p:blipFill rotWithShape="1">
          <a:blip r:embed="rId4">
            <a:extLst>
              <a:ext uri="{28A0092B-C50C-407E-A947-70E740481C1C}">
                <a14:useLocalDpi xmlns:a14="http://schemas.microsoft.com/office/drawing/2010/main" val="0"/>
              </a:ext>
            </a:extLst>
          </a:blip>
          <a:srcRect l="4067" t="16740" r="6654" b="34280"/>
          <a:stretch/>
        </p:blipFill>
        <p:spPr>
          <a:xfrm>
            <a:off x="1189790" y="1430851"/>
            <a:ext cx="6456947" cy="1670622"/>
          </a:xfrm>
          <a:prstGeom prst="rect">
            <a:avLst/>
          </a:prstGeom>
        </p:spPr>
      </p:pic>
      <p:pic>
        <p:nvPicPr>
          <p:cNvPr id="8" name="Picture 7" descr="close.png"/>
          <p:cNvPicPr>
            <a:picLocks noChangeAspect="1"/>
          </p:cNvPicPr>
          <p:nvPr/>
        </p:nvPicPr>
        <p:blipFill rotWithShape="1">
          <a:blip r:embed="rId5">
            <a:extLst>
              <a:ext uri="{28A0092B-C50C-407E-A947-70E740481C1C}">
                <a14:useLocalDpi xmlns:a14="http://schemas.microsoft.com/office/drawing/2010/main" val="0"/>
              </a:ext>
            </a:extLst>
          </a:blip>
          <a:srcRect l="9503"/>
          <a:stretch/>
        </p:blipFill>
        <p:spPr>
          <a:xfrm>
            <a:off x="5249574" y="4677067"/>
            <a:ext cx="2982596" cy="1554313"/>
          </a:xfrm>
          <a:prstGeom prst="rect">
            <a:avLst/>
          </a:prstGeom>
        </p:spPr>
      </p:pic>
      <p:sp>
        <p:nvSpPr>
          <p:cNvPr id="10" name="TextBox 9"/>
          <p:cNvSpPr txBox="1"/>
          <p:nvPr/>
        </p:nvSpPr>
        <p:spPr>
          <a:xfrm>
            <a:off x="212093" y="338063"/>
            <a:ext cx="8741922" cy="369332"/>
          </a:xfrm>
          <a:prstGeom prst="rect">
            <a:avLst/>
          </a:prstGeom>
          <a:noFill/>
        </p:spPr>
        <p:txBody>
          <a:bodyPr wrap="none" rtlCol="0">
            <a:spAutoFit/>
          </a:bodyPr>
          <a:lstStyle/>
          <a:p>
            <a:pPr algn="l"/>
            <a:r>
              <a:rPr lang="en-US" dirty="0" smtClean="0"/>
              <a:t>Cadherin domains adhere to each other mainly through </a:t>
            </a:r>
            <a:r>
              <a:rPr lang="en-US" b="1" i="1" dirty="0" smtClean="0"/>
              <a:t>hydrophobic-interactions</a:t>
            </a:r>
            <a:r>
              <a:rPr lang="en-US" dirty="0" smtClean="0"/>
              <a:t>:</a:t>
            </a:r>
            <a:endParaRPr lang="en-US" dirty="0"/>
          </a:p>
        </p:txBody>
      </p:sp>
      <p:sp>
        <p:nvSpPr>
          <p:cNvPr id="11" name="TextBox 10"/>
          <p:cNvSpPr txBox="1"/>
          <p:nvPr/>
        </p:nvSpPr>
        <p:spPr>
          <a:xfrm>
            <a:off x="962527" y="1096210"/>
            <a:ext cx="7016464" cy="338554"/>
          </a:xfrm>
          <a:prstGeom prst="rect">
            <a:avLst/>
          </a:prstGeom>
          <a:noFill/>
        </p:spPr>
        <p:txBody>
          <a:bodyPr wrap="none" rtlCol="0">
            <a:spAutoFit/>
          </a:bodyPr>
          <a:lstStyle/>
          <a:p>
            <a:pPr algn="l"/>
            <a:r>
              <a:rPr lang="en-US" sz="1600" dirty="0" smtClean="0"/>
              <a:t>Crystal structure of 2 copies of E-cadherin in the adherent state (</a:t>
            </a:r>
            <a:r>
              <a:rPr lang="en-US" sz="1600" dirty="0" err="1" smtClean="0"/>
              <a:t>pdb</a:t>
            </a:r>
            <a:r>
              <a:rPr lang="en-US" sz="1600" dirty="0" smtClean="0"/>
              <a:t>: 3q2v):</a:t>
            </a:r>
            <a:endParaRPr lang="en-US" sz="1600" dirty="0"/>
          </a:p>
        </p:txBody>
      </p:sp>
      <p:sp>
        <p:nvSpPr>
          <p:cNvPr id="12" name="TextBox 11"/>
          <p:cNvSpPr txBox="1"/>
          <p:nvPr/>
        </p:nvSpPr>
        <p:spPr>
          <a:xfrm>
            <a:off x="465827" y="2379578"/>
            <a:ext cx="723538" cy="369332"/>
          </a:xfrm>
          <a:prstGeom prst="rect">
            <a:avLst/>
          </a:prstGeom>
          <a:noFill/>
        </p:spPr>
        <p:txBody>
          <a:bodyPr wrap="none" rtlCol="0">
            <a:spAutoFit/>
          </a:bodyPr>
          <a:lstStyle/>
          <a:p>
            <a:r>
              <a:rPr lang="en-US" dirty="0" smtClean="0"/>
              <a:t>cell a</a:t>
            </a:r>
            <a:endParaRPr lang="en-US" dirty="0"/>
          </a:p>
        </p:txBody>
      </p:sp>
      <p:sp>
        <p:nvSpPr>
          <p:cNvPr id="13" name="TextBox 12"/>
          <p:cNvSpPr txBox="1"/>
          <p:nvPr/>
        </p:nvSpPr>
        <p:spPr>
          <a:xfrm>
            <a:off x="7636650" y="1983873"/>
            <a:ext cx="723538" cy="369332"/>
          </a:xfrm>
          <a:prstGeom prst="rect">
            <a:avLst/>
          </a:prstGeom>
          <a:noFill/>
        </p:spPr>
        <p:txBody>
          <a:bodyPr wrap="none" rtlCol="0">
            <a:spAutoFit/>
          </a:bodyPr>
          <a:lstStyle/>
          <a:p>
            <a:r>
              <a:rPr lang="en-US" dirty="0" smtClean="0"/>
              <a:t>cell b</a:t>
            </a:r>
            <a:endParaRPr lang="en-US" dirty="0"/>
          </a:p>
        </p:txBody>
      </p:sp>
      <p:sp>
        <p:nvSpPr>
          <p:cNvPr id="14" name="TextBox 13"/>
          <p:cNvSpPr txBox="1"/>
          <p:nvPr/>
        </p:nvSpPr>
        <p:spPr>
          <a:xfrm>
            <a:off x="465776" y="3633024"/>
            <a:ext cx="2417287" cy="1323439"/>
          </a:xfrm>
          <a:prstGeom prst="rect">
            <a:avLst/>
          </a:prstGeom>
          <a:noFill/>
        </p:spPr>
        <p:txBody>
          <a:bodyPr wrap="square" rtlCol="0">
            <a:spAutoFit/>
          </a:bodyPr>
          <a:lstStyle/>
          <a:p>
            <a:pPr marL="173038" indent="-173038" algn="l"/>
            <a:r>
              <a:rPr lang="en-US" sz="1600" dirty="0" smtClean="0"/>
              <a:t>The terminal cadherin repeats interact by swapping the final </a:t>
            </a:r>
            <a:r>
              <a:rPr lang="en-US" sz="1600" dirty="0" smtClean="0">
                <a:latin typeface="Symbol" charset="2"/>
                <a:cs typeface="Symbol" charset="2"/>
              </a:rPr>
              <a:t>b</a:t>
            </a:r>
            <a:r>
              <a:rPr lang="en-US" sz="1600" dirty="0" smtClean="0"/>
              <a:t>-strand with the adjacent domain.</a:t>
            </a:r>
            <a:endParaRPr lang="en-US" sz="1600" dirty="0"/>
          </a:p>
        </p:txBody>
      </p:sp>
      <p:cxnSp>
        <p:nvCxnSpPr>
          <p:cNvPr id="16" name="Straight Connector 15"/>
          <p:cNvCxnSpPr/>
          <p:nvPr/>
        </p:nvCxnSpPr>
        <p:spPr>
          <a:xfrm flipV="1">
            <a:off x="2883063" y="2540000"/>
            <a:ext cx="1314620" cy="732389"/>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flipV="1">
            <a:off x="4679256" y="2311268"/>
            <a:ext cx="251696" cy="961121"/>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sp>
        <p:nvSpPr>
          <p:cNvPr id="19" name="Rectangle 18"/>
          <p:cNvSpPr/>
          <p:nvPr/>
        </p:nvSpPr>
        <p:spPr>
          <a:xfrm>
            <a:off x="4965276" y="3562635"/>
            <a:ext cx="3545794" cy="1077218"/>
          </a:xfrm>
          <a:prstGeom prst="rect">
            <a:avLst/>
          </a:prstGeom>
        </p:spPr>
        <p:txBody>
          <a:bodyPr wrap="square">
            <a:spAutoFit/>
          </a:bodyPr>
          <a:lstStyle/>
          <a:p>
            <a:pPr marL="177800" indent="-177800" algn="l"/>
            <a:r>
              <a:rPr lang="en-US" sz="1600" dirty="0" smtClean="0">
                <a:solidFill>
                  <a:prstClr val="black"/>
                </a:solidFill>
              </a:rPr>
              <a:t>The adhesion is accomplished by </a:t>
            </a:r>
            <a:r>
              <a:rPr lang="en-US" sz="1600" dirty="0">
                <a:solidFill>
                  <a:prstClr val="black"/>
                </a:solidFill>
              </a:rPr>
              <a:t>tryptophan residues (spheres) inserting into a hydrophobic pocket on the other molecule.</a:t>
            </a:r>
            <a:endParaRPr lang="en-US" dirty="0"/>
          </a:p>
        </p:txBody>
      </p:sp>
    </p:spTree>
    <p:extLst>
      <p:ext uri="{BB962C8B-B14F-4D97-AF65-F5344CB8AC3E}">
        <p14:creationId xmlns:p14="http://schemas.microsoft.com/office/powerpoint/2010/main" val="4130788787"/>
      </p:ext>
    </p:extLst>
  </p:cSld>
  <p:clrMapOvr>
    <a:masterClrMapping/>
  </p:clrMapOvr>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9" name="Group 98"/>
          <p:cNvGrpSpPr/>
          <p:nvPr/>
        </p:nvGrpSpPr>
        <p:grpSpPr>
          <a:xfrm>
            <a:off x="304320" y="3146214"/>
            <a:ext cx="3386255" cy="982133"/>
            <a:chOff x="639600" y="1204543"/>
            <a:chExt cx="3386255" cy="2798497"/>
          </a:xfrm>
        </p:grpSpPr>
        <p:sp>
          <p:nvSpPr>
            <p:cNvPr id="100" name="Rectangle 99"/>
            <p:cNvSpPr/>
            <p:nvPr/>
          </p:nvSpPr>
          <p:spPr bwMode="auto">
            <a:xfrm flipH="1">
              <a:off x="1335417" y="1204543"/>
              <a:ext cx="1983516" cy="2793999"/>
            </a:xfrm>
            <a:prstGeom prst="rect">
              <a:avLst/>
            </a:prstGeom>
            <a:solidFill>
              <a:srgbClr val="AFEEFB"/>
            </a:solidFill>
            <a:ln w="2857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cs typeface="Arial" charset="0"/>
              </a:endParaRPr>
            </a:p>
          </p:txBody>
        </p:sp>
        <p:sp>
          <p:nvSpPr>
            <p:cNvPr id="101" name="Rectangle 100"/>
            <p:cNvSpPr/>
            <p:nvPr/>
          </p:nvSpPr>
          <p:spPr bwMode="auto">
            <a:xfrm flipH="1">
              <a:off x="3483895" y="1204543"/>
              <a:ext cx="541960" cy="2793999"/>
            </a:xfrm>
            <a:prstGeom prst="rect">
              <a:avLst/>
            </a:prstGeom>
            <a:solidFill>
              <a:schemeClr val="bg1">
                <a:lumMod val="85000"/>
              </a:schemeClr>
            </a:solidFill>
            <a:ln w="2857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cs typeface="Arial" charset="0"/>
              </a:endParaRPr>
            </a:p>
          </p:txBody>
        </p:sp>
        <p:sp>
          <p:nvSpPr>
            <p:cNvPr id="103" name="Rectangle 102"/>
            <p:cNvSpPr/>
            <p:nvPr/>
          </p:nvSpPr>
          <p:spPr bwMode="auto">
            <a:xfrm flipH="1">
              <a:off x="3395798" y="1204543"/>
              <a:ext cx="101600" cy="2793999"/>
            </a:xfrm>
            <a:prstGeom prst="rect">
              <a:avLst/>
            </a:prstGeom>
            <a:solidFill>
              <a:schemeClr val="bg1">
                <a:lumMod val="50000"/>
              </a:schemeClr>
            </a:solidFill>
            <a:ln w="2857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cs typeface="Arial" charset="0"/>
              </a:endParaRPr>
            </a:p>
          </p:txBody>
        </p:sp>
        <p:sp>
          <p:nvSpPr>
            <p:cNvPr id="104" name="Rectangle 103"/>
            <p:cNvSpPr/>
            <p:nvPr/>
          </p:nvSpPr>
          <p:spPr bwMode="auto">
            <a:xfrm flipH="1">
              <a:off x="3270809" y="1204543"/>
              <a:ext cx="101600" cy="2793999"/>
            </a:xfrm>
            <a:prstGeom prst="rect">
              <a:avLst/>
            </a:prstGeom>
            <a:solidFill>
              <a:schemeClr val="bg1">
                <a:lumMod val="50000"/>
              </a:schemeClr>
            </a:solidFill>
            <a:ln w="2857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cs typeface="Arial" charset="0"/>
              </a:endParaRPr>
            </a:p>
          </p:txBody>
        </p:sp>
        <p:sp>
          <p:nvSpPr>
            <p:cNvPr id="105" name="Rectangle 104"/>
            <p:cNvSpPr/>
            <p:nvPr/>
          </p:nvSpPr>
          <p:spPr bwMode="auto">
            <a:xfrm>
              <a:off x="639600" y="1206122"/>
              <a:ext cx="541960" cy="2794000"/>
            </a:xfrm>
            <a:prstGeom prst="rect">
              <a:avLst/>
            </a:prstGeom>
            <a:solidFill>
              <a:schemeClr val="bg1">
                <a:lumMod val="85000"/>
              </a:schemeClr>
            </a:solidFill>
            <a:ln w="2857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cs typeface="Arial" charset="0"/>
              </a:endParaRPr>
            </a:p>
          </p:txBody>
        </p:sp>
        <p:sp>
          <p:nvSpPr>
            <p:cNvPr id="106" name="Rectangle 105"/>
            <p:cNvSpPr/>
            <p:nvPr/>
          </p:nvSpPr>
          <p:spPr bwMode="auto">
            <a:xfrm>
              <a:off x="1168057" y="1209040"/>
              <a:ext cx="101600" cy="2794000"/>
            </a:xfrm>
            <a:prstGeom prst="rect">
              <a:avLst/>
            </a:prstGeom>
            <a:solidFill>
              <a:schemeClr val="bg1">
                <a:lumMod val="50000"/>
              </a:schemeClr>
            </a:solidFill>
            <a:ln w="2857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cs typeface="Arial" charset="0"/>
              </a:endParaRPr>
            </a:p>
          </p:txBody>
        </p:sp>
        <p:sp>
          <p:nvSpPr>
            <p:cNvPr id="107" name="Rectangle 106"/>
            <p:cNvSpPr/>
            <p:nvPr/>
          </p:nvSpPr>
          <p:spPr bwMode="auto">
            <a:xfrm>
              <a:off x="1293046" y="1209040"/>
              <a:ext cx="101600" cy="2794000"/>
            </a:xfrm>
            <a:prstGeom prst="rect">
              <a:avLst/>
            </a:prstGeom>
            <a:solidFill>
              <a:schemeClr val="bg1">
                <a:lumMod val="50000"/>
              </a:schemeClr>
            </a:solidFill>
            <a:ln w="2857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cs typeface="Arial" charset="0"/>
              </a:endParaRPr>
            </a:p>
          </p:txBody>
        </p:sp>
      </p:grpSp>
      <p:grpSp>
        <p:nvGrpSpPr>
          <p:cNvPr id="234" name="Group 233"/>
          <p:cNvGrpSpPr/>
          <p:nvPr/>
        </p:nvGrpSpPr>
        <p:grpSpPr>
          <a:xfrm>
            <a:off x="660400" y="3650436"/>
            <a:ext cx="422274" cy="128873"/>
            <a:chOff x="993775" y="2472511"/>
            <a:chExt cx="422274" cy="128873"/>
          </a:xfrm>
        </p:grpSpPr>
        <p:sp>
          <p:nvSpPr>
            <p:cNvPr id="235" name="Freeform 234"/>
            <p:cNvSpPr/>
            <p:nvPr/>
          </p:nvSpPr>
          <p:spPr>
            <a:xfrm>
              <a:off x="993775" y="2472511"/>
              <a:ext cx="181628" cy="128873"/>
            </a:xfrm>
            <a:custGeom>
              <a:avLst/>
              <a:gdLst>
                <a:gd name="connsiteX0" fmla="*/ 0 w 596900"/>
                <a:gd name="connsiteY0" fmla="*/ 128873 h 128873"/>
                <a:gd name="connsiteX1" fmla="*/ 38100 w 596900"/>
                <a:gd name="connsiteY1" fmla="*/ 1873 h 128873"/>
                <a:gd name="connsiteX2" fmla="*/ 114300 w 596900"/>
                <a:gd name="connsiteY2" fmla="*/ 52673 h 128873"/>
                <a:gd name="connsiteX3" fmla="*/ 461433 w 596900"/>
                <a:gd name="connsiteY3" fmla="*/ 48439 h 128873"/>
                <a:gd name="connsiteX4" fmla="*/ 596900 w 596900"/>
                <a:gd name="connsiteY4" fmla="*/ 61139 h 128873"/>
                <a:gd name="connsiteX0" fmla="*/ 0 w 461433"/>
                <a:gd name="connsiteY0" fmla="*/ 128873 h 128873"/>
                <a:gd name="connsiteX1" fmla="*/ 38100 w 461433"/>
                <a:gd name="connsiteY1" fmla="*/ 1873 h 128873"/>
                <a:gd name="connsiteX2" fmla="*/ 114300 w 461433"/>
                <a:gd name="connsiteY2" fmla="*/ 52673 h 128873"/>
                <a:gd name="connsiteX3" fmla="*/ 461433 w 461433"/>
                <a:gd name="connsiteY3" fmla="*/ 48439 h 128873"/>
                <a:gd name="connsiteX0" fmla="*/ 0 w 461433"/>
                <a:gd name="connsiteY0" fmla="*/ 128873 h 128873"/>
                <a:gd name="connsiteX1" fmla="*/ 38100 w 461433"/>
                <a:gd name="connsiteY1" fmla="*/ 1873 h 128873"/>
                <a:gd name="connsiteX2" fmla="*/ 227226 w 461433"/>
                <a:gd name="connsiteY2" fmla="*/ 52673 h 128873"/>
                <a:gd name="connsiteX3" fmla="*/ 461433 w 461433"/>
                <a:gd name="connsiteY3" fmla="*/ 48439 h 128873"/>
              </a:gdLst>
              <a:ahLst/>
              <a:cxnLst>
                <a:cxn ang="0">
                  <a:pos x="connsiteX0" y="connsiteY0"/>
                </a:cxn>
                <a:cxn ang="0">
                  <a:pos x="connsiteX1" y="connsiteY1"/>
                </a:cxn>
                <a:cxn ang="0">
                  <a:pos x="connsiteX2" y="connsiteY2"/>
                </a:cxn>
                <a:cxn ang="0">
                  <a:pos x="connsiteX3" y="connsiteY3"/>
                </a:cxn>
              </a:cxnLst>
              <a:rect l="l" t="t" r="r" b="b"/>
              <a:pathLst>
                <a:path w="461433" h="128873">
                  <a:moveTo>
                    <a:pt x="0" y="128873"/>
                  </a:moveTo>
                  <a:cubicBezTo>
                    <a:pt x="9525" y="71723"/>
                    <a:pt x="229" y="14573"/>
                    <a:pt x="38100" y="1873"/>
                  </a:cubicBezTo>
                  <a:cubicBezTo>
                    <a:pt x="75971" y="-10827"/>
                    <a:pt x="156671" y="44912"/>
                    <a:pt x="227226" y="52673"/>
                  </a:cubicBezTo>
                  <a:cubicBezTo>
                    <a:pt x="297781" y="60434"/>
                    <a:pt x="381000" y="47028"/>
                    <a:pt x="461433" y="48439"/>
                  </a:cubicBezTo>
                </a:path>
              </a:pathLst>
            </a:custGeom>
            <a:ln w="28575" cmpd="sng">
              <a:solidFill>
                <a:srgbClr val="008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36" name="Can 235"/>
            <p:cNvSpPr/>
            <p:nvPr/>
          </p:nvSpPr>
          <p:spPr>
            <a:xfrm rot="5400000">
              <a:off x="1249362" y="2392364"/>
              <a:ext cx="79374" cy="254001"/>
            </a:xfrm>
            <a:prstGeom prst="can">
              <a:avLst>
                <a:gd name="adj" fmla="val 42045"/>
              </a:avLst>
            </a:prstGeom>
            <a:solidFill>
              <a:srgbClr val="006600"/>
            </a:solidFill>
            <a:ln>
              <a:no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grpSp>
      <p:sp>
        <p:nvSpPr>
          <p:cNvPr id="237" name="Freeform 236"/>
          <p:cNvSpPr/>
          <p:nvPr/>
        </p:nvSpPr>
        <p:spPr>
          <a:xfrm>
            <a:off x="1060661" y="3277855"/>
            <a:ext cx="940859" cy="418692"/>
          </a:xfrm>
          <a:custGeom>
            <a:avLst/>
            <a:gdLst>
              <a:gd name="connsiteX0" fmla="*/ 0 w 1405467"/>
              <a:gd name="connsiteY0" fmla="*/ 501242 h 501242"/>
              <a:gd name="connsiteX1" fmla="*/ 25400 w 1405467"/>
              <a:gd name="connsiteY1" fmla="*/ 323442 h 501242"/>
              <a:gd name="connsiteX2" fmla="*/ 118533 w 1405467"/>
              <a:gd name="connsiteY2" fmla="*/ 399642 h 501242"/>
              <a:gd name="connsiteX3" fmla="*/ 635000 w 1405467"/>
              <a:gd name="connsiteY3" fmla="*/ 399642 h 501242"/>
              <a:gd name="connsiteX4" fmla="*/ 846667 w 1405467"/>
              <a:gd name="connsiteY4" fmla="*/ 272642 h 501242"/>
              <a:gd name="connsiteX5" fmla="*/ 1075267 w 1405467"/>
              <a:gd name="connsiteY5" fmla="*/ 391176 h 501242"/>
              <a:gd name="connsiteX6" fmla="*/ 1024467 w 1405467"/>
              <a:gd name="connsiteY6" fmla="*/ 162576 h 501242"/>
              <a:gd name="connsiteX7" fmla="*/ 1210733 w 1405467"/>
              <a:gd name="connsiteY7" fmla="*/ 1709 h 501242"/>
              <a:gd name="connsiteX8" fmla="*/ 1244600 w 1405467"/>
              <a:gd name="connsiteY8" fmla="*/ 264176 h 501242"/>
              <a:gd name="connsiteX9" fmla="*/ 1405467 w 1405467"/>
              <a:gd name="connsiteY9" fmla="*/ 264176 h 501242"/>
              <a:gd name="connsiteX0" fmla="*/ 0 w 1405467"/>
              <a:gd name="connsiteY0" fmla="*/ 501242 h 501242"/>
              <a:gd name="connsiteX1" fmla="*/ 118533 w 1405467"/>
              <a:gd name="connsiteY1" fmla="*/ 399642 h 501242"/>
              <a:gd name="connsiteX2" fmla="*/ 635000 w 1405467"/>
              <a:gd name="connsiteY2" fmla="*/ 399642 h 501242"/>
              <a:gd name="connsiteX3" fmla="*/ 846667 w 1405467"/>
              <a:gd name="connsiteY3" fmla="*/ 272642 h 501242"/>
              <a:gd name="connsiteX4" fmla="*/ 1075267 w 1405467"/>
              <a:gd name="connsiteY4" fmla="*/ 391176 h 501242"/>
              <a:gd name="connsiteX5" fmla="*/ 1024467 w 1405467"/>
              <a:gd name="connsiteY5" fmla="*/ 162576 h 501242"/>
              <a:gd name="connsiteX6" fmla="*/ 1210733 w 1405467"/>
              <a:gd name="connsiteY6" fmla="*/ 1709 h 501242"/>
              <a:gd name="connsiteX7" fmla="*/ 1244600 w 1405467"/>
              <a:gd name="connsiteY7" fmla="*/ 264176 h 501242"/>
              <a:gd name="connsiteX8" fmla="*/ 1405467 w 1405467"/>
              <a:gd name="connsiteY8" fmla="*/ 264176 h 501242"/>
              <a:gd name="connsiteX0" fmla="*/ 0 w 1286934"/>
              <a:gd name="connsiteY0" fmla="*/ 399642 h 406232"/>
              <a:gd name="connsiteX1" fmla="*/ 516467 w 1286934"/>
              <a:gd name="connsiteY1" fmla="*/ 399642 h 406232"/>
              <a:gd name="connsiteX2" fmla="*/ 728134 w 1286934"/>
              <a:gd name="connsiteY2" fmla="*/ 272642 h 406232"/>
              <a:gd name="connsiteX3" fmla="*/ 956734 w 1286934"/>
              <a:gd name="connsiteY3" fmla="*/ 391176 h 406232"/>
              <a:gd name="connsiteX4" fmla="*/ 905934 w 1286934"/>
              <a:gd name="connsiteY4" fmla="*/ 162576 h 406232"/>
              <a:gd name="connsiteX5" fmla="*/ 1092200 w 1286934"/>
              <a:gd name="connsiteY5" fmla="*/ 1709 h 406232"/>
              <a:gd name="connsiteX6" fmla="*/ 1126067 w 1286934"/>
              <a:gd name="connsiteY6" fmla="*/ 264176 h 406232"/>
              <a:gd name="connsiteX7" fmla="*/ 1286934 w 1286934"/>
              <a:gd name="connsiteY7" fmla="*/ 264176 h 406232"/>
              <a:gd name="connsiteX0" fmla="*/ 0 w 899584"/>
              <a:gd name="connsiteY0" fmla="*/ 402817 h 406909"/>
              <a:gd name="connsiteX1" fmla="*/ 129117 w 899584"/>
              <a:gd name="connsiteY1" fmla="*/ 399642 h 406909"/>
              <a:gd name="connsiteX2" fmla="*/ 340784 w 899584"/>
              <a:gd name="connsiteY2" fmla="*/ 272642 h 406909"/>
              <a:gd name="connsiteX3" fmla="*/ 569384 w 899584"/>
              <a:gd name="connsiteY3" fmla="*/ 391176 h 406909"/>
              <a:gd name="connsiteX4" fmla="*/ 518584 w 899584"/>
              <a:gd name="connsiteY4" fmla="*/ 162576 h 406909"/>
              <a:gd name="connsiteX5" fmla="*/ 704850 w 899584"/>
              <a:gd name="connsiteY5" fmla="*/ 1709 h 406909"/>
              <a:gd name="connsiteX6" fmla="*/ 738717 w 899584"/>
              <a:gd name="connsiteY6" fmla="*/ 264176 h 406909"/>
              <a:gd name="connsiteX7" fmla="*/ 899584 w 899584"/>
              <a:gd name="connsiteY7" fmla="*/ 264176 h 406909"/>
              <a:gd name="connsiteX0" fmla="*/ 0 w 940859"/>
              <a:gd name="connsiteY0" fmla="*/ 418692 h 418692"/>
              <a:gd name="connsiteX1" fmla="*/ 170392 w 940859"/>
              <a:gd name="connsiteY1" fmla="*/ 399642 h 418692"/>
              <a:gd name="connsiteX2" fmla="*/ 382059 w 940859"/>
              <a:gd name="connsiteY2" fmla="*/ 272642 h 418692"/>
              <a:gd name="connsiteX3" fmla="*/ 610659 w 940859"/>
              <a:gd name="connsiteY3" fmla="*/ 391176 h 418692"/>
              <a:gd name="connsiteX4" fmla="*/ 559859 w 940859"/>
              <a:gd name="connsiteY4" fmla="*/ 162576 h 418692"/>
              <a:gd name="connsiteX5" fmla="*/ 746125 w 940859"/>
              <a:gd name="connsiteY5" fmla="*/ 1709 h 418692"/>
              <a:gd name="connsiteX6" fmla="*/ 779992 w 940859"/>
              <a:gd name="connsiteY6" fmla="*/ 264176 h 418692"/>
              <a:gd name="connsiteX7" fmla="*/ 940859 w 940859"/>
              <a:gd name="connsiteY7" fmla="*/ 264176 h 4186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40859" h="418692">
                <a:moveTo>
                  <a:pt x="0" y="418692"/>
                </a:moveTo>
                <a:cubicBezTo>
                  <a:pt x="105833" y="401759"/>
                  <a:pt x="106716" y="423984"/>
                  <a:pt x="170392" y="399642"/>
                </a:cubicBezTo>
                <a:cubicBezTo>
                  <a:pt x="234068" y="375300"/>
                  <a:pt x="308681" y="274053"/>
                  <a:pt x="382059" y="272642"/>
                </a:cubicBezTo>
                <a:cubicBezTo>
                  <a:pt x="455437" y="271231"/>
                  <a:pt x="581026" y="409520"/>
                  <a:pt x="610659" y="391176"/>
                </a:cubicBezTo>
                <a:cubicBezTo>
                  <a:pt x="640292" y="372832"/>
                  <a:pt x="537281" y="227487"/>
                  <a:pt x="559859" y="162576"/>
                </a:cubicBezTo>
                <a:cubicBezTo>
                  <a:pt x="582437" y="97665"/>
                  <a:pt x="709436" y="-15224"/>
                  <a:pt x="746125" y="1709"/>
                </a:cubicBezTo>
                <a:cubicBezTo>
                  <a:pt x="782814" y="18642"/>
                  <a:pt x="747536" y="220432"/>
                  <a:pt x="779992" y="264176"/>
                </a:cubicBezTo>
                <a:cubicBezTo>
                  <a:pt x="812448" y="307920"/>
                  <a:pt x="940859" y="264176"/>
                  <a:pt x="940859" y="264176"/>
                </a:cubicBezTo>
              </a:path>
            </a:pathLst>
          </a:custGeom>
          <a:ln w="28575" cmpd="sng">
            <a:solidFill>
              <a:srgbClr val="008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09" name="Rectangle 108"/>
          <p:cNvSpPr/>
          <p:nvPr/>
        </p:nvSpPr>
        <p:spPr bwMode="auto">
          <a:xfrm flipH="1">
            <a:off x="1000137" y="777824"/>
            <a:ext cx="1822650" cy="2161711"/>
          </a:xfrm>
          <a:prstGeom prst="rect">
            <a:avLst/>
          </a:prstGeom>
          <a:solidFill>
            <a:srgbClr val="AFEEFB"/>
          </a:solidFill>
          <a:ln w="2857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cs typeface="Arial" charset="0"/>
            </a:endParaRPr>
          </a:p>
        </p:txBody>
      </p:sp>
      <p:sp>
        <p:nvSpPr>
          <p:cNvPr id="110" name="Rectangle 109"/>
          <p:cNvSpPr/>
          <p:nvPr/>
        </p:nvSpPr>
        <p:spPr bwMode="auto">
          <a:xfrm>
            <a:off x="304320" y="779046"/>
            <a:ext cx="541960" cy="2161711"/>
          </a:xfrm>
          <a:prstGeom prst="rect">
            <a:avLst/>
          </a:prstGeom>
          <a:solidFill>
            <a:schemeClr val="bg1">
              <a:lumMod val="85000"/>
            </a:schemeClr>
          </a:solidFill>
          <a:ln w="2857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cs typeface="Arial" charset="0"/>
            </a:endParaRPr>
          </a:p>
        </p:txBody>
      </p:sp>
      <p:sp>
        <p:nvSpPr>
          <p:cNvPr id="111" name="Rectangle 110"/>
          <p:cNvSpPr/>
          <p:nvPr/>
        </p:nvSpPr>
        <p:spPr bwMode="auto">
          <a:xfrm>
            <a:off x="832777" y="781303"/>
            <a:ext cx="101600" cy="2161711"/>
          </a:xfrm>
          <a:prstGeom prst="rect">
            <a:avLst/>
          </a:prstGeom>
          <a:solidFill>
            <a:schemeClr val="bg1">
              <a:lumMod val="50000"/>
            </a:schemeClr>
          </a:solidFill>
          <a:ln w="2857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cs typeface="Arial" charset="0"/>
            </a:endParaRPr>
          </a:p>
        </p:txBody>
      </p:sp>
      <p:sp>
        <p:nvSpPr>
          <p:cNvPr id="112" name="Rectangle 111"/>
          <p:cNvSpPr/>
          <p:nvPr/>
        </p:nvSpPr>
        <p:spPr bwMode="auto">
          <a:xfrm>
            <a:off x="957766" y="781303"/>
            <a:ext cx="101600" cy="2161711"/>
          </a:xfrm>
          <a:prstGeom prst="rect">
            <a:avLst/>
          </a:prstGeom>
          <a:solidFill>
            <a:schemeClr val="bg1">
              <a:lumMod val="50000"/>
            </a:schemeClr>
          </a:solidFill>
          <a:ln w="2857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cs typeface="Arial" charset="0"/>
            </a:endParaRPr>
          </a:p>
        </p:txBody>
      </p:sp>
      <p:sp>
        <p:nvSpPr>
          <p:cNvPr id="4" name="TextBox 3"/>
          <p:cNvSpPr txBox="1"/>
          <p:nvPr/>
        </p:nvSpPr>
        <p:spPr>
          <a:xfrm>
            <a:off x="242887" y="254000"/>
            <a:ext cx="8494145" cy="369332"/>
          </a:xfrm>
          <a:prstGeom prst="rect">
            <a:avLst/>
          </a:prstGeom>
          <a:noFill/>
        </p:spPr>
        <p:txBody>
          <a:bodyPr wrap="none" rtlCol="0">
            <a:spAutoFit/>
          </a:bodyPr>
          <a:lstStyle/>
          <a:p>
            <a:pPr algn="l"/>
            <a:r>
              <a:rPr lang="en-US" dirty="0" smtClean="0"/>
              <a:t>Selectins are a class of Ca</a:t>
            </a:r>
            <a:r>
              <a:rPr lang="en-US" baseline="30000" dirty="0" smtClean="0"/>
              <a:t>2+</a:t>
            </a:r>
            <a:r>
              <a:rPr lang="en-US" dirty="0" smtClean="0"/>
              <a:t>-sensitive </a:t>
            </a:r>
            <a:r>
              <a:rPr lang="en-US" b="1" i="1" dirty="0" smtClean="0"/>
              <a:t>heterophilic</a:t>
            </a:r>
            <a:r>
              <a:rPr lang="en-US" dirty="0" smtClean="0"/>
              <a:t> adhesion proteins in animals:</a:t>
            </a:r>
            <a:endParaRPr lang="en-US" dirty="0"/>
          </a:p>
        </p:txBody>
      </p:sp>
      <p:sp>
        <p:nvSpPr>
          <p:cNvPr id="89" name="TextBox 88"/>
          <p:cNvSpPr txBox="1"/>
          <p:nvPr/>
        </p:nvSpPr>
        <p:spPr>
          <a:xfrm>
            <a:off x="1754937" y="1500108"/>
            <a:ext cx="393791" cy="215444"/>
          </a:xfrm>
          <a:prstGeom prst="rect">
            <a:avLst/>
          </a:prstGeom>
          <a:noFill/>
        </p:spPr>
        <p:txBody>
          <a:bodyPr wrap="none" rtlCol="0">
            <a:spAutoFit/>
          </a:bodyPr>
          <a:lstStyle/>
          <a:p>
            <a:r>
              <a:rPr lang="en-US" sz="800" b="1" dirty="0" smtClean="0"/>
              <a:t>Ca</a:t>
            </a:r>
            <a:r>
              <a:rPr lang="en-US" sz="800" b="1" baseline="30000" dirty="0" smtClean="0"/>
              <a:t>2+</a:t>
            </a:r>
            <a:endParaRPr lang="en-US" sz="800" b="1" baseline="30000" dirty="0"/>
          </a:p>
        </p:txBody>
      </p:sp>
      <p:cxnSp>
        <p:nvCxnSpPr>
          <p:cNvPr id="90" name="Straight Arrow Connector 89"/>
          <p:cNvCxnSpPr/>
          <p:nvPr/>
        </p:nvCxnSpPr>
        <p:spPr>
          <a:xfrm>
            <a:off x="1698836" y="1528022"/>
            <a:ext cx="0" cy="370417"/>
          </a:xfrm>
          <a:prstGeom prst="straightConnector1">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91" name="Freeform 90"/>
          <p:cNvSpPr/>
          <p:nvPr/>
        </p:nvSpPr>
        <p:spPr>
          <a:xfrm>
            <a:off x="1698633" y="1616922"/>
            <a:ext cx="125088" cy="156634"/>
          </a:xfrm>
          <a:custGeom>
            <a:avLst/>
            <a:gdLst>
              <a:gd name="connsiteX0" fmla="*/ 14664 w 167064"/>
              <a:gd name="connsiteY0" fmla="*/ 156634 h 156634"/>
              <a:gd name="connsiteX1" fmla="*/ 14664 w 167064"/>
              <a:gd name="connsiteY1" fmla="*/ 59267 h 156634"/>
              <a:gd name="connsiteX2" fmla="*/ 167064 w 167064"/>
              <a:gd name="connsiteY2" fmla="*/ 0 h 156634"/>
              <a:gd name="connsiteX0" fmla="*/ 3379 w 155779"/>
              <a:gd name="connsiteY0" fmla="*/ 156634 h 156634"/>
              <a:gd name="connsiteX1" fmla="*/ 41479 w 155779"/>
              <a:gd name="connsiteY1" fmla="*/ 40217 h 156634"/>
              <a:gd name="connsiteX2" fmla="*/ 155779 w 155779"/>
              <a:gd name="connsiteY2" fmla="*/ 0 h 156634"/>
            </a:gdLst>
            <a:ahLst/>
            <a:cxnLst>
              <a:cxn ang="0">
                <a:pos x="connsiteX0" y="connsiteY0"/>
              </a:cxn>
              <a:cxn ang="0">
                <a:pos x="connsiteX1" y="connsiteY1"/>
              </a:cxn>
              <a:cxn ang="0">
                <a:pos x="connsiteX2" y="connsiteY2"/>
              </a:cxn>
            </a:cxnLst>
            <a:rect l="l" t="t" r="r" b="b"/>
            <a:pathLst>
              <a:path w="155779" h="156634">
                <a:moveTo>
                  <a:pt x="3379" y="156634"/>
                </a:moveTo>
                <a:cubicBezTo>
                  <a:pt x="-9321" y="121003"/>
                  <a:pt x="16079" y="66323"/>
                  <a:pt x="41479" y="40217"/>
                </a:cubicBezTo>
                <a:cubicBezTo>
                  <a:pt x="66879" y="14111"/>
                  <a:pt x="92279" y="16580"/>
                  <a:pt x="155779" y="0"/>
                </a:cubicBezTo>
              </a:path>
            </a:pathLst>
          </a:custGeom>
          <a:ln w="12700" cmpd="sng">
            <a:solidFill>
              <a:srgbClr val="00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nvGrpSpPr>
          <p:cNvPr id="93" name="Group 92"/>
          <p:cNvGrpSpPr/>
          <p:nvPr/>
        </p:nvGrpSpPr>
        <p:grpSpPr>
          <a:xfrm rot="10800000">
            <a:off x="1463682" y="1528022"/>
            <a:ext cx="155779" cy="370417"/>
            <a:chOff x="2418087" y="2180167"/>
            <a:chExt cx="155779" cy="370417"/>
          </a:xfrm>
        </p:grpSpPr>
        <p:cxnSp>
          <p:nvCxnSpPr>
            <p:cNvPr id="97" name="Straight Arrow Connector 96"/>
            <p:cNvCxnSpPr/>
            <p:nvPr/>
          </p:nvCxnSpPr>
          <p:spPr>
            <a:xfrm>
              <a:off x="2421466" y="2180167"/>
              <a:ext cx="0" cy="370417"/>
            </a:xfrm>
            <a:prstGeom prst="straightConnector1">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98" name="Freeform 97"/>
            <p:cNvSpPr/>
            <p:nvPr/>
          </p:nvSpPr>
          <p:spPr>
            <a:xfrm flipV="1">
              <a:off x="2418087" y="2227792"/>
              <a:ext cx="155779" cy="156634"/>
            </a:xfrm>
            <a:custGeom>
              <a:avLst/>
              <a:gdLst>
                <a:gd name="connsiteX0" fmla="*/ 14664 w 167064"/>
                <a:gd name="connsiteY0" fmla="*/ 156634 h 156634"/>
                <a:gd name="connsiteX1" fmla="*/ 14664 w 167064"/>
                <a:gd name="connsiteY1" fmla="*/ 59267 h 156634"/>
                <a:gd name="connsiteX2" fmla="*/ 167064 w 167064"/>
                <a:gd name="connsiteY2" fmla="*/ 0 h 156634"/>
                <a:gd name="connsiteX0" fmla="*/ 3379 w 155779"/>
                <a:gd name="connsiteY0" fmla="*/ 156634 h 156634"/>
                <a:gd name="connsiteX1" fmla="*/ 41479 w 155779"/>
                <a:gd name="connsiteY1" fmla="*/ 40217 h 156634"/>
                <a:gd name="connsiteX2" fmla="*/ 155779 w 155779"/>
                <a:gd name="connsiteY2" fmla="*/ 0 h 156634"/>
              </a:gdLst>
              <a:ahLst/>
              <a:cxnLst>
                <a:cxn ang="0">
                  <a:pos x="connsiteX0" y="connsiteY0"/>
                </a:cxn>
                <a:cxn ang="0">
                  <a:pos x="connsiteX1" y="connsiteY1"/>
                </a:cxn>
                <a:cxn ang="0">
                  <a:pos x="connsiteX2" y="connsiteY2"/>
                </a:cxn>
              </a:cxnLst>
              <a:rect l="l" t="t" r="r" b="b"/>
              <a:pathLst>
                <a:path w="155779" h="156634">
                  <a:moveTo>
                    <a:pt x="3379" y="156634"/>
                  </a:moveTo>
                  <a:cubicBezTo>
                    <a:pt x="-9321" y="121003"/>
                    <a:pt x="16079" y="66323"/>
                    <a:pt x="41479" y="40217"/>
                  </a:cubicBezTo>
                  <a:cubicBezTo>
                    <a:pt x="66879" y="14111"/>
                    <a:pt x="92279" y="16580"/>
                    <a:pt x="155779" y="0"/>
                  </a:cubicBezTo>
                </a:path>
              </a:pathLst>
            </a:custGeom>
            <a:ln w="12700" cmpd="sng">
              <a:solidFill>
                <a:srgbClr val="000000"/>
              </a:solidFill>
              <a:headEnd type="none"/>
              <a:tailEnd type="arrow"/>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sp>
        <p:nvSpPr>
          <p:cNvPr id="96" name="TextBox 95"/>
          <p:cNvSpPr txBox="1"/>
          <p:nvPr/>
        </p:nvSpPr>
        <p:spPr>
          <a:xfrm>
            <a:off x="1170737" y="1576308"/>
            <a:ext cx="393791" cy="215444"/>
          </a:xfrm>
          <a:prstGeom prst="rect">
            <a:avLst/>
          </a:prstGeom>
          <a:noFill/>
        </p:spPr>
        <p:txBody>
          <a:bodyPr wrap="none" rtlCol="0">
            <a:spAutoFit/>
          </a:bodyPr>
          <a:lstStyle/>
          <a:p>
            <a:r>
              <a:rPr lang="en-US" sz="800" b="1" dirty="0" smtClean="0"/>
              <a:t>Ca</a:t>
            </a:r>
            <a:r>
              <a:rPr lang="en-US" sz="800" b="1" baseline="30000" dirty="0" smtClean="0"/>
              <a:t>2+</a:t>
            </a:r>
            <a:endParaRPr lang="en-US" sz="800" b="1" baseline="30000" dirty="0"/>
          </a:p>
        </p:txBody>
      </p:sp>
      <p:sp>
        <p:nvSpPr>
          <p:cNvPr id="121" name="TextBox 120"/>
          <p:cNvSpPr txBox="1"/>
          <p:nvPr/>
        </p:nvSpPr>
        <p:spPr>
          <a:xfrm>
            <a:off x="2820417" y="913744"/>
            <a:ext cx="3073860" cy="523220"/>
          </a:xfrm>
          <a:prstGeom prst="rect">
            <a:avLst/>
          </a:prstGeom>
          <a:noFill/>
        </p:spPr>
        <p:txBody>
          <a:bodyPr wrap="square" rtlCol="0">
            <a:spAutoFit/>
          </a:bodyPr>
          <a:lstStyle/>
          <a:p>
            <a:pPr marL="176213" indent="-176213" algn="l"/>
            <a:r>
              <a:rPr lang="en-US" sz="1400" dirty="0" smtClean="0">
                <a:latin typeface="Helvetica"/>
                <a:cs typeface="Helvetica"/>
              </a:rPr>
              <a:t>In the absence of Ca</a:t>
            </a:r>
            <a:r>
              <a:rPr lang="en-US" sz="1400" baseline="30000" dirty="0" smtClean="0">
                <a:latin typeface="Helvetica"/>
                <a:cs typeface="Helvetica"/>
              </a:rPr>
              <a:t>2+</a:t>
            </a:r>
            <a:r>
              <a:rPr lang="en-US" sz="1400" dirty="0" smtClean="0">
                <a:latin typeface="Helvetica"/>
                <a:cs typeface="Helvetica"/>
              </a:rPr>
              <a:t>, the C-type lectin domain is blocked.</a:t>
            </a:r>
          </a:p>
        </p:txBody>
      </p:sp>
      <p:sp>
        <p:nvSpPr>
          <p:cNvPr id="122" name="TextBox 121"/>
          <p:cNvSpPr txBox="1"/>
          <p:nvPr/>
        </p:nvSpPr>
        <p:spPr>
          <a:xfrm>
            <a:off x="2820417" y="1972078"/>
            <a:ext cx="2381503" cy="954107"/>
          </a:xfrm>
          <a:prstGeom prst="rect">
            <a:avLst/>
          </a:prstGeom>
          <a:noFill/>
        </p:spPr>
        <p:txBody>
          <a:bodyPr wrap="square" rtlCol="0">
            <a:spAutoFit/>
          </a:bodyPr>
          <a:lstStyle/>
          <a:p>
            <a:pPr marL="176213" indent="-176213" algn="l"/>
            <a:r>
              <a:rPr lang="en-US" sz="1400" dirty="0" smtClean="0">
                <a:latin typeface="Helvetica"/>
                <a:cs typeface="Helvetica"/>
              </a:rPr>
              <a:t>Binding Ca</a:t>
            </a:r>
            <a:r>
              <a:rPr lang="en-US" sz="1400" baseline="30000" dirty="0" smtClean="0">
                <a:latin typeface="Helvetica"/>
                <a:cs typeface="Helvetica"/>
              </a:rPr>
              <a:t>2+</a:t>
            </a:r>
            <a:r>
              <a:rPr lang="en-US" sz="1400" dirty="0" smtClean="0">
                <a:latin typeface="Helvetica"/>
                <a:cs typeface="Helvetica"/>
              </a:rPr>
              <a:t> activates the lectin domain, allowing it to bind to glycoproteins on the adjacent cell.</a:t>
            </a:r>
          </a:p>
        </p:txBody>
      </p:sp>
      <p:sp>
        <p:nvSpPr>
          <p:cNvPr id="123" name="TextBox 122"/>
          <p:cNvSpPr txBox="1"/>
          <p:nvPr/>
        </p:nvSpPr>
        <p:spPr>
          <a:xfrm>
            <a:off x="215054" y="4097211"/>
            <a:ext cx="3462866" cy="1107996"/>
          </a:xfrm>
          <a:prstGeom prst="rect">
            <a:avLst/>
          </a:prstGeom>
          <a:noFill/>
        </p:spPr>
        <p:txBody>
          <a:bodyPr wrap="square" rtlCol="0">
            <a:spAutoFit/>
          </a:bodyPr>
          <a:lstStyle/>
          <a:p>
            <a:pPr marL="176213" indent="-176213" algn="l"/>
            <a:r>
              <a:rPr lang="en-US" sz="1400" dirty="0" smtClean="0">
                <a:latin typeface="Helvetica"/>
                <a:cs typeface="Helvetica"/>
              </a:rPr>
              <a:t>The lectin domain binds to glycan motifs of glycoproteins on the surface of the adjacent cell. </a:t>
            </a:r>
          </a:p>
          <a:p>
            <a:pPr marL="176213" indent="-176213" algn="l"/>
            <a:r>
              <a:rPr lang="en-US" sz="1100" b="1" dirty="0" smtClean="0">
                <a:latin typeface="Helvetica"/>
                <a:cs typeface="Helvetica"/>
              </a:rPr>
              <a:t>Because it binds to a different protein on the other cell, it is heterophilic.</a:t>
            </a:r>
          </a:p>
        </p:txBody>
      </p:sp>
      <p:grpSp>
        <p:nvGrpSpPr>
          <p:cNvPr id="173" name="Group 172"/>
          <p:cNvGrpSpPr/>
          <p:nvPr/>
        </p:nvGrpSpPr>
        <p:grpSpPr>
          <a:xfrm>
            <a:off x="4456178" y="4573442"/>
            <a:ext cx="4131322" cy="982133"/>
            <a:chOff x="639600" y="1204543"/>
            <a:chExt cx="4131322" cy="2798497"/>
          </a:xfrm>
        </p:grpSpPr>
        <p:sp>
          <p:nvSpPr>
            <p:cNvPr id="174" name="Rectangle 173"/>
            <p:cNvSpPr/>
            <p:nvPr/>
          </p:nvSpPr>
          <p:spPr bwMode="auto">
            <a:xfrm flipH="1">
              <a:off x="1335416" y="1204543"/>
              <a:ext cx="2720115" cy="2793998"/>
            </a:xfrm>
            <a:prstGeom prst="rect">
              <a:avLst/>
            </a:prstGeom>
            <a:solidFill>
              <a:srgbClr val="AFEEFB"/>
            </a:solidFill>
            <a:ln w="2857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cs typeface="Arial" charset="0"/>
              </a:endParaRPr>
            </a:p>
          </p:txBody>
        </p:sp>
        <p:sp>
          <p:nvSpPr>
            <p:cNvPr id="175" name="Rectangle 174"/>
            <p:cNvSpPr/>
            <p:nvPr/>
          </p:nvSpPr>
          <p:spPr bwMode="auto">
            <a:xfrm flipH="1">
              <a:off x="4228962" y="1204543"/>
              <a:ext cx="541960" cy="2793998"/>
            </a:xfrm>
            <a:prstGeom prst="rect">
              <a:avLst/>
            </a:prstGeom>
            <a:solidFill>
              <a:schemeClr val="bg1">
                <a:lumMod val="85000"/>
              </a:schemeClr>
            </a:solidFill>
            <a:ln w="2857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cs typeface="Arial" charset="0"/>
              </a:endParaRPr>
            </a:p>
          </p:txBody>
        </p:sp>
        <p:sp>
          <p:nvSpPr>
            <p:cNvPr id="176" name="Rectangle 175"/>
            <p:cNvSpPr/>
            <p:nvPr/>
          </p:nvSpPr>
          <p:spPr bwMode="auto">
            <a:xfrm flipH="1">
              <a:off x="4140865" y="1204543"/>
              <a:ext cx="101600" cy="2793998"/>
            </a:xfrm>
            <a:prstGeom prst="rect">
              <a:avLst/>
            </a:prstGeom>
            <a:solidFill>
              <a:schemeClr val="bg1">
                <a:lumMod val="50000"/>
              </a:schemeClr>
            </a:solidFill>
            <a:ln w="2857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cs typeface="Arial" charset="0"/>
              </a:endParaRPr>
            </a:p>
          </p:txBody>
        </p:sp>
        <p:sp>
          <p:nvSpPr>
            <p:cNvPr id="177" name="Rectangle 176"/>
            <p:cNvSpPr/>
            <p:nvPr/>
          </p:nvSpPr>
          <p:spPr bwMode="auto">
            <a:xfrm flipH="1">
              <a:off x="4015876" y="1204543"/>
              <a:ext cx="101600" cy="2793998"/>
            </a:xfrm>
            <a:prstGeom prst="rect">
              <a:avLst/>
            </a:prstGeom>
            <a:solidFill>
              <a:schemeClr val="bg1">
                <a:lumMod val="50000"/>
              </a:schemeClr>
            </a:solidFill>
            <a:ln w="2857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cs typeface="Arial" charset="0"/>
              </a:endParaRPr>
            </a:p>
          </p:txBody>
        </p:sp>
        <p:sp>
          <p:nvSpPr>
            <p:cNvPr id="178" name="Rectangle 177"/>
            <p:cNvSpPr/>
            <p:nvPr/>
          </p:nvSpPr>
          <p:spPr bwMode="auto">
            <a:xfrm>
              <a:off x="639600" y="1206122"/>
              <a:ext cx="541960" cy="2794000"/>
            </a:xfrm>
            <a:prstGeom prst="rect">
              <a:avLst/>
            </a:prstGeom>
            <a:solidFill>
              <a:schemeClr val="bg1">
                <a:lumMod val="85000"/>
              </a:schemeClr>
            </a:solidFill>
            <a:ln w="2857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cs typeface="Arial" charset="0"/>
              </a:endParaRPr>
            </a:p>
          </p:txBody>
        </p:sp>
        <p:sp>
          <p:nvSpPr>
            <p:cNvPr id="179" name="Rectangle 178"/>
            <p:cNvSpPr/>
            <p:nvPr/>
          </p:nvSpPr>
          <p:spPr bwMode="auto">
            <a:xfrm>
              <a:off x="1168057" y="1209040"/>
              <a:ext cx="101600" cy="2794000"/>
            </a:xfrm>
            <a:prstGeom prst="rect">
              <a:avLst/>
            </a:prstGeom>
            <a:solidFill>
              <a:schemeClr val="bg1">
                <a:lumMod val="50000"/>
              </a:schemeClr>
            </a:solidFill>
            <a:ln w="2857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cs typeface="Arial" charset="0"/>
              </a:endParaRPr>
            </a:p>
          </p:txBody>
        </p:sp>
        <p:sp>
          <p:nvSpPr>
            <p:cNvPr id="180" name="Rectangle 179"/>
            <p:cNvSpPr/>
            <p:nvPr/>
          </p:nvSpPr>
          <p:spPr bwMode="auto">
            <a:xfrm>
              <a:off x="1293046" y="1209040"/>
              <a:ext cx="101600" cy="2794000"/>
            </a:xfrm>
            <a:prstGeom prst="rect">
              <a:avLst/>
            </a:prstGeom>
            <a:solidFill>
              <a:schemeClr val="bg1">
                <a:lumMod val="50000"/>
              </a:schemeClr>
            </a:solidFill>
            <a:ln w="2857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cs typeface="Arial" charset="0"/>
              </a:endParaRPr>
            </a:p>
          </p:txBody>
        </p:sp>
      </p:grpSp>
      <p:sp>
        <p:nvSpPr>
          <p:cNvPr id="128" name="TextBox 127"/>
          <p:cNvSpPr txBox="1"/>
          <p:nvPr/>
        </p:nvSpPr>
        <p:spPr>
          <a:xfrm>
            <a:off x="4525408" y="5609107"/>
            <a:ext cx="3880102" cy="1169551"/>
          </a:xfrm>
          <a:prstGeom prst="rect">
            <a:avLst/>
          </a:prstGeom>
          <a:noFill/>
        </p:spPr>
        <p:txBody>
          <a:bodyPr wrap="square" rtlCol="0">
            <a:spAutoFit/>
          </a:bodyPr>
          <a:lstStyle/>
          <a:p>
            <a:pPr marL="176213" indent="-176213" algn="l"/>
            <a:r>
              <a:rPr lang="en-US" sz="1400" dirty="0" smtClean="0">
                <a:latin typeface="Helvetica"/>
                <a:cs typeface="Helvetica"/>
              </a:rPr>
              <a:t>Selectins have the interesting behavior that their ligand-binding becomes </a:t>
            </a:r>
            <a:r>
              <a:rPr lang="en-US" sz="1400" b="1" i="1" dirty="0" smtClean="0">
                <a:latin typeface="Helvetica"/>
                <a:cs typeface="Helvetica"/>
              </a:rPr>
              <a:t>stronger</a:t>
            </a:r>
            <a:r>
              <a:rPr lang="en-US" sz="1400" dirty="0" smtClean="0">
                <a:latin typeface="Helvetica"/>
                <a:cs typeface="Helvetica"/>
              </a:rPr>
              <a:t> the more tension the linker domain is put under.</a:t>
            </a:r>
          </a:p>
          <a:p>
            <a:pPr marL="176213" indent="-176213" algn="l"/>
            <a:r>
              <a:rPr lang="en-US" sz="1400" dirty="0" smtClean="0">
                <a:latin typeface="Helvetica"/>
                <a:cs typeface="Helvetica"/>
              </a:rPr>
              <a:t>This comes in handy for “trapping” neutrophils as they pass by in the bloodstream.</a:t>
            </a:r>
          </a:p>
        </p:txBody>
      </p:sp>
      <p:grpSp>
        <p:nvGrpSpPr>
          <p:cNvPr id="129" name="Group 128"/>
          <p:cNvGrpSpPr/>
          <p:nvPr/>
        </p:nvGrpSpPr>
        <p:grpSpPr>
          <a:xfrm>
            <a:off x="5202120" y="3396575"/>
            <a:ext cx="3386255" cy="982133"/>
            <a:chOff x="639600" y="1204543"/>
            <a:chExt cx="3386255" cy="2798497"/>
          </a:xfrm>
        </p:grpSpPr>
        <p:sp>
          <p:nvSpPr>
            <p:cNvPr id="130" name="Rectangle 129"/>
            <p:cNvSpPr/>
            <p:nvPr/>
          </p:nvSpPr>
          <p:spPr bwMode="auto">
            <a:xfrm flipH="1">
              <a:off x="1335417" y="1204543"/>
              <a:ext cx="1983516" cy="2793999"/>
            </a:xfrm>
            <a:prstGeom prst="rect">
              <a:avLst/>
            </a:prstGeom>
            <a:solidFill>
              <a:srgbClr val="AFEEFB"/>
            </a:solidFill>
            <a:ln w="2857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cs typeface="Arial" charset="0"/>
              </a:endParaRPr>
            </a:p>
          </p:txBody>
        </p:sp>
        <p:sp>
          <p:nvSpPr>
            <p:cNvPr id="131" name="Rectangle 130"/>
            <p:cNvSpPr/>
            <p:nvPr/>
          </p:nvSpPr>
          <p:spPr bwMode="auto">
            <a:xfrm flipH="1">
              <a:off x="3483895" y="1204543"/>
              <a:ext cx="541960" cy="2793999"/>
            </a:xfrm>
            <a:prstGeom prst="rect">
              <a:avLst/>
            </a:prstGeom>
            <a:solidFill>
              <a:schemeClr val="bg1">
                <a:lumMod val="85000"/>
              </a:schemeClr>
            </a:solidFill>
            <a:ln w="2857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cs typeface="Arial" charset="0"/>
              </a:endParaRPr>
            </a:p>
          </p:txBody>
        </p:sp>
        <p:sp>
          <p:nvSpPr>
            <p:cNvPr id="132" name="Rectangle 131"/>
            <p:cNvSpPr/>
            <p:nvPr/>
          </p:nvSpPr>
          <p:spPr bwMode="auto">
            <a:xfrm flipH="1">
              <a:off x="3395798" y="1204543"/>
              <a:ext cx="101600" cy="2793999"/>
            </a:xfrm>
            <a:prstGeom prst="rect">
              <a:avLst/>
            </a:prstGeom>
            <a:solidFill>
              <a:schemeClr val="bg1">
                <a:lumMod val="50000"/>
              </a:schemeClr>
            </a:solidFill>
            <a:ln w="2857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cs typeface="Arial" charset="0"/>
              </a:endParaRPr>
            </a:p>
          </p:txBody>
        </p:sp>
        <p:sp>
          <p:nvSpPr>
            <p:cNvPr id="133" name="Rectangle 132"/>
            <p:cNvSpPr/>
            <p:nvPr/>
          </p:nvSpPr>
          <p:spPr bwMode="auto">
            <a:xfrm flipH="1">
              <a:off x="3270809" y="1204543"/>
              <a:ext cx="101600" cy="2793999"/>
            </a:xfrm>
            <a:prstGeom prst="rect">
              <a:avLst/>
            </a:prstGeom>
            <a:solidFill>
              <a:schemeClr val="bg1">
                <a:lumMod val="50000"/>
              </a:schemeClr>
            </a:solidFill>
            <a:ln w="2857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cs typeface="Arial" charset="0"/>
              </a:endParaRPr>
            </a:p>
          </p:txBody>
        </p:sp>
        <p:sp>
          <p:nvSpPr>
            <p:cNvPr id="134" name="Rectangle 133"/>
            <p:cNvSpPr/>
            <p:nvPr/>
          </p:nvSpPr>
          <p:spPr bwMode="auto">
            <a:xfrm>
              <a:off x="639600" y="1206122"/>
              <a:ext cx="541960" cy="2794000"/>
            </a:xfrm>
            <a:prstGeom prst="rect">
              <a:avLst/>
            </a:prstGeom>
            <a:solidFill>
              <a:schemeClr val="bg1">
                <a:lumMod val="85000"/>
              </a:schemeClr>
            </a:solidFill>
            <a:ln w="2857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cs typeface="Arial" charset="0"/>
              </a:endParaRPr>
            </a:p>
          </p:txBody>
        </p:sp>
        <p:sp>
          <p:nvSpPr>
            <p:cNvPr id="135" name="Rectangle 134"/>
            <p:cNvSpPr/>
            <p:nvPr/>
          </p:nvSpPr>
          <p:spPr bwMode="auto">
            <a:xfrm>
              <a:off x="1168057" y="1209040"/>
              <a:ext cx="101600" cy="2794000"/>
            </a:xfrm>
            <a:prstGeom prst="rect">
              <a:avLst/>
            </a:prstGeom>
            <a:solidFill>
              <a:schemeClr val="bg1">
                <a:lumMod val="50000"/>
              </a:schemeClr>
            </a:solidFill>
            <a:ln w="2857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cs typeface="Arial" charset="0"/>
              </a:endParaRPr>
            </a:p>
          </p:txBody>
        </p:sp>
        <p:sp>
          <p:nvSpPr>
            <p:cNvPr id="136" name="Rectangle 135"/>
            <p:cNvSpPr/>
            <p:nvPr/>
          </p:nvSpPr>
          <p:spPr bwMode="auto">
            <a:xfrm>
              <a:off x="1293046" y="1209040"/>
              <a:ext cx="101600" cy="2794000"/>
            </a:xfrm>
            <a:prstGeom prst="rect">
              <a:avLst/>
            </a:prstGeom>
            <a:solidFill>
              <a:schemeClr val="bg1">
                <a:lumMod val="50000"/>
              </a:schemeClr>
            </a:solidFill>
            <a:ln w="2857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cs typeface="Arial" charset="0"/>
              </a:endParaRPr>
            </a:p>
          </p:txBody>
        </p:sp>
      </p:grpSp>
      <p:sp>
        <p:nvSpPr>
          <p:cNvPr id="8" name="Left-Right Arrow Callout 7"/>
          <p:cNvSpPr/>
          <p:nvPr/>
        </p:nvSpPr>
        <p:spPr>
          <a:xfrm>
            <a:off x="6830309" y="4385057"/>
            <a:ext cx="694267" cy="194734"/>
          </a:xfrm>
          <a:prstGeom prst="leftRightArrowCallout">
            <a:avLst>
              <a:gd name="adj1" fmla="val 38044"/>
              <a:gd name="adj2" fmla="val 34782"/>
              <a:gd name="adj3" fmla="val 44565"/>
              <a:gd name="adj4" fmla="val 6660"/>
            </a:avLst>
          </a:prstGeom>
          <a:solidFill>
            <a:schemeClr val="bg2">
              <a:lumMod val="50000"/>
            </a:schemeClr>
          </a:solidFill>
          <a:ln w="6350" cmpd="sng">
            <a:solidFill>
              <a:schemeClr val="tx1"/>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grpSp>
        <p:nvGrpSpPr>
          <p:cNvPr id="227" name="Group 226"/>
          <p:cNvGrpSpPr/>
          <p:nvPr/>
        </p:nvGrpSpPr>
        <p:grpSpPr>
          <a:xfrm>
            <a:off x="666750" y="1256486"/>
            <a:ext cx="422274" cy="128873"/>
            <a:chOff x="993775" y="2472511"/>
            <a:chExt cx="422274" cy="128873"/>
          </a:xfrm>
        </p:grpSpPr>
        <p:sp>
          <p:nvSpPr>
            <p:cNvPr id="228" name="Freeform 227"/>
            <p:cNvSpPr/>
            <p:nvPr/>
          </p:nvSpPr>
          <p:spPr>
            <a:xfrm>
              <a:off x="993775" y="2472511"/>
              <a:ext cx="181628" cy="128873"/>
            </a:xfrm>
            <a:custGeom>
              <a:avLst/>
              <a:gdLst>
                <a:gd name="connsiteX0" fmla="*/ 0 w 596900"/>
                <a:gd name="connsiteY0" fmla="*/ 128873 h 128873"/>
                <a:gd name="connsiteX1" fmla="*/ 38100 w 596900"/>
                <a:gd name="connsiteY1" fmla="*/ 1873 h 128873"/>
                <a:gd name="connsiteX2" fmla="*/ 114300 w 596900"/>
                <a:gd name="connsiteY2" fmla="*/ 52673 h 128873"/>
                <a:gd name="connsiteX3" fmla="*/ 461433 w 596900"/>
                <a:gd name="connsiteY3" fmla="*/ 48439 h 128873"/>
                <a:gd name="connsiteX4" fmla="*/ 596900 w 596900"/>
                <a:gd name="connsiteY4" fmla="*/ 61139 h 128873"/>
                <a:gd name="connsiteX0" fmla="*/ 0 w 461433"/>
                <a:gd name="connsiteY0" fmla="*/ 128873 h 128873"/>
                <a:gd name="connsiteX1" fmla="*/ 38100 w 461433"/>
                <a:gd name="connsiteY1" fmla="*/ 1873 h 128873"/>
                <a:gd name="connsiteX2" fmla="*/ 114300 w 461433"/>
                <a:gd name="connsiteY2" fmla="*/ 52673 h 128873"/>
                <a:gd name="connsiteX3" fmla="*/ 461433 w 461433"/>
                <a:gd name="connsiteY3" fmla="*/ 48439 h 128873"/>
                <a:gd name="connsiteX0" fmla="*/ 0 w 461433"/>
                <a:gd name="connsiteY0" fmla="*/ 128873 h 128873"/>
                <a:gd name="connsiteX1" fmla="*/ 38100 w 461433"/>
                <a:gd name="connsiteY1" fmla="*/ 1873 h 128873"/>
                <a:gd name="connsiteX2" fmla="*/ 227226 w 461433"/>
                <a:gd name="connsiteY2" fmla="*/ 52673 h 128873"/>
                <a:gd name="connsiteX3" fmla="*/ 461433 w 461433"/>
                <a:gd name="connsiteY3" fmla="*/ 48439 h 128873"/>
              </a:gdLst>
              <a:ahLst/>
              <a:cxnLst>
                <a:cxn ang="0">
                  <a:pos x="connsiteX0" y="connsiteY0"/>
                </a:cxn>
                <a:cxn ang="0">
                  <a:pos x="connsiteX1" y="connsiteY1"/>
                </a:cxn>
                <a:cxn ang="0">
                  <a:pos x="connsiteX2" y="connsiteY2"/>
                </a:cxn>
                <a:cxn ang="0">
                  <a:pos x="connsiteX3" y="connsiteY3"/>
                </a:cxn>
              </a:cxnLst>
              <a:rect l="l" t="t" r="r" b="b"/>
              <a:pathLst>
                <a:path w="461433" h="128873">
                  <a:moveTo>
                    <a:pt x="0" y="128873"/>
                  </a:moveTo>
                  <a:cubicBezTo>
                    <a:pt x="9525" y="71723"/>
                    <a:pt x="229" y="14573"/>
                    <a:pt x="38100" y="1873"/>
                  </a:cubicBezTo>
                  <a:cubicBezTo>
                    <a:pt x="75971" y="-10827"/>
                    <a:pt x="156671" y="44912"/>
                    <a:pt x="227226" y="52673"/>
                  </a:cubicBezTo>
                  <a:cubicBezTo>
                    <a:pt x="297781" y="60434"/>
                    <a:pt x="381000" y="47028"/>
                    <a:pt x="461433" y="48439"/>
                  </a:cubicBezTo>
                </a:path>
              </a:pathLst>
            </a:custGeom>
            <a:ln w="28575" cmpd="sng">
              <a:solidFill>
                <a:srgbClr val="008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29" name="Can 228"/>
            <p:cNvSpPr/>
            <p:nvPr/>
          </p:nvSpPr>
          <p:spPr>
            <a:xfrm rot="5400000">
              <a:off x="1249362" y="2392364"/>
              <a:ext cx="79374" cy="254001"/>
            </a:xfrm>
            <a:prstGeom prst="can">
              <a:avLst>
                <a:gd name="adj" fmla="val 42045"/>
              </a:avLst>
            </a:prstGeom>
            <a:solidFill>
              <a:srgbClr val="006600"/>
            </a:solidFill>
            <a:ln>
              <a:no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grpSp>
      <p:sp>
        <p:nvSpPr>
          <p:cNvPr id="328" name="Freeform 327"/>
          <p:cNvSpPr/>
          <p:nvPr/>
        </p:nvSpPr>
        <p:spPr>
          <a:xfrm>
            <a:off x="1070277" y="1109445"/>
            <a:ext cx="872019" cy="328302"/>
          </a:xfrm>
          <a:custGeom>
            <a:avLst/>
            <a:gdLst>
              <a:gd name="connsiteX0" fmla="*/ 130618 w 1372839"/>
              <a:gd name="connsiteY0" fmla="*/ 73762 h 328302"/>
              <a:gd name="connsiteX1" fmla="*/ 834 w 1372839"/>
              <a:gd name="connsiteY1" fmla="*/ 240634 h 328302"/>
              <a:gd name="connsiteX2" fmla="*/ 186240 w 1372839"/>
              <a:gd name="connsiteY2" fmla="*/ 166469 h 328302"/>
              <a:gd name="connsiteX3" fmla="*/ 176970 w 1372839"/>
              <a:gd name="connsiteY3" fmla="*/ 212822 h 328302"/>
              <a:gd name="connsiteX4" fmla="*/ 612674 w 1372839"/>
              <a:gd name="connsiteY4" fmla="*/ 175739 h 328302"/>
              <a:gd name="connsiteX5" fmla="*/ 649755 w 1372839"/>
              <a:gd name="connsiteY5" fmla="*/ 8867 h 328302"/>
              <a:gd name="connsiteX6" fmla="*/ 779540 w 1372839"/>
              <a:gd name="connsiteY6" fmla="*/ 45950 h 328302"/>
              <a:gd name="connsiteX7" fmla="*/ 714648 w 1372839"/>
              <a:gd name="connsiteY7" fmla="*/ 240634 h 328302"/>
              <a:gd name="connsiteX8" fmla="*/ 918594 w 1372839"/>
              <a:gd name="connsiteY8" fmla="*/ 166469 h 328302"/>
              <a:gd name="connsiteX9" fmla="*/ 853702 w 1372839"/>
              <a:gd name="connsiteY9" fmla="*/ 55220 h 328302"/>
              <a:gd name="connsiteX10" fmla="*/ 983487 w 1372839"/>
              <a:gd name="connsiteY10" fmla="*/ 18138 h 328302"/>
              <a:gd name="connsiteX11" fmla="*/ 1076190 w 1372839"/>
              <a:gd name="connsiteY11" fmla="*/ 92303 h 328302"/>
              <a:gd name="connsiteX12" fmla="*/ 890783 w 1372839"/>
              <a:gd name="connsiteY12" fmla="*/ 296259 h 328302"/>
              <a:gd name="connsiteX13" fmla="*/ 1076190 w 1372839"/>
              <a:gd name="connsiteY13" fmla="*/ 314800 h 328302"/>
              <a:gd name="connsiteX14" fmla="*/ 1085460 w 1372839"/>
              <a:gd name="connsiteY14" fmla="*/ 166469 h 328302"/>
              <a:gd name="connsiteX15" fmla="*/ 1233785 w 1372839"/>
              <a:gd name="connsiteY15" fmla="*/ 185010 h 328302"/>
              <a:gd name="connsiteX16" fmla="*/ 1261596 w 1372839"/>
              <a:gd name="connsiteY16" fmla="*/ 73762 h 328302"/>
              <a:gd name="connsiteX17" fmla="*/ 1372839 w 1372839"/>
              <a:gd name="connsiteY17" fmla="*/ 83032 h 328302"/>
              <a:gd name="connsiteX0" fmla="*/ 0 w 1372005"/>
              <a:gd name="connsiteY0" fmla="*/ 240634 h 328302"/>
              <a:gd name="connsiteX1" fmla="*/ 185406 w 1372005"/>
              <a:gd name="connsiteY1" fmla="*/ 166469 h 328302"/>
              <a:gd name="connsiteX2" fmla="*/ 176136 w 1372005"/>
              <a:gd name="connsiteY2" fmla="*/ 212822 h 328302"/>
              <a:gd name="connsiteX3" fmla="*/ 611840 w 1372005"/>
              <a:gd name="connsiteY3" fmla="*/ 175739 h 328302"/>
              <a:gd name="connsiteX4" fmla="*/ 648921 w 1372005"/>
              <a:gd name="connsiteY4" fmla="*/ 8867 h 328302"/>
              <a:gd name="connsiteX5" fmla="*/ 778706 w 1372005"/>
              <a:gd name="connsiteY5" fmla="*/ 45950 h 328302"/>
              <a:gd name="connsiteX6" fmla="*/ 713814 w 1372005"/>
              <a:gd name="connsiteY6" fmla="*/ 240634 h 328302"/>
              <a:gd name="connsiteX7" fmla="*/ 917760 w 1372005"/>
              <a:gd name="connsiteY7" fmla="*/ 166469 h 328302"/>
              <a:gd name="connsiteX8" fmla="*/ 852868 w 1372005"/>
              <a:gd name="connsiteY8" fmla="*/ 55220 h 328302"/>
              <a:gd name="connsiteX9" fmla="*/ 982653 w 1372005"/>
              <a:gd name="connsiteY9" fmla="*/ 18138 h 328302"/>
              <a:gd name="connsiteX10" fmla="*/ 1075356 w 1372005"/>
              <a:gd name="connsiteY10" fmla="*/ 92303 h 328302"/>
              <a:gd name="connsiteX11" fmla="*/ 889949 w 1372005"/>
              <a:gd name="connsiteY11" fmla="*/ 296259 h 328302"/>
              <a:gd name="connsiteX12" fmla="*/ 1075356 w 1372005"/>
              <a:gd name="connsiteY12" fmla="*/ 314800 h 328302"/>
              <a:gd name="connsiteX13" fmla="*/ 1084626 w 1372005"/>
              <a:gd name="connsiteY13" fmla="*/ 166469 h 328302"/>
              <a:gd name="connsiteX14" fmla="*/ 1232951 w 1372005"/>
              <a:gd name="connsiteY14" fmla="*/ 185010 h 328302"/>
              <a:gd name="connsiteX15" fmla="*/ 1260762 w 1372005"/>
              <a:gd name="connsiteY15" fmla="*/ 73762 h 328302"/>
              <a:gd name="connsiteX16" fmla="*/ 1372005 w 1372005"/>
              <a:gd name="connsiteY16" fmla="*/ 83032 h 328302"/>
              <a:gd name="connsiteX0" fmla="*/ 33681 w 1220280"/>
              <a:gd name="connsiteY0" fmla="*/ 166469 h 328302"/>
              <a:gd name="connsiteX1" fmla="*/ 24411 w 1220280"/>
              <a:gd name="connsiteY1" fmla="*/ 212822 h 328302"/>
              <a:gd name="connsiteX2" fmla="*/ 460115 w 1220280"/>
              <a:gd name="connsiteY2" fmla="*/ 175739 h 328302"/>
              <a:gd name="connsiteX3" fmla="*/ 497196 w 1220280"/>
              <a:gd name="connsiteY3" fmla="*/ 8867 h 328302"/>
              <a:gd name="connsiteX4" fmla="*/ 626981 w 1220280"/>
              <a:gd name="connsiteY4" fmla="*/ 45950 h 328302"/>
              <a:gd name="connsiteX5" fmla="*/ 562089 w 1220280"/>
              <a:gd name="connsiteY5" fmla="*/ 240634 h 328302"/>
              <a:gd name="connsiteX6" fmla="*/ 766035 w 1220280"/>
              <a:gd name="connsiteY6" fmla="*/ 166469 h 328302"/>
              <a:gd name="connsiteX7" fmla="*/ 701143 w 1220280"/>
              <a:gd name="connsiteY7" fmla="*/ 55220 h 328302"/>
              <a:gd name="connsiteX8" fmla="*/ 830928 w 1220280"/>
              <a:gd name="connsiteY8" fmla="*/ 18138 h 328302"/>
              <a:gd name="connsiteX9" fmla="*/ 923631 w 1220280"/>
              <a:gd name="connsiteY9" fmla="*/ 92303 h 328302"/>
              <a:gd name="connsiteX10" fmla="*/ 738224 w 1220280"/>
              <a:gd name="connsiteY10" fmla="*/ 296259 h 328302"/>
              <a:gd name="connsiteX11" fmla="*/ 923631 w 1220280"/>
              <a:gd name="connsiteY11" fmla="*/ 314800 h 328302"/>
              <a:gd name="connsiteX12" fmla="*/ 932901 w 1220280"/>
              <a:gd name="connsiteY12" fmla="*/ 166469 h 328302"/>
              <a:gd name="connsiteX13" fmla="*/ 1081226 w 1220280"/>
              <a:gd name="connsiteY13" fmla="*/ 185010 h 328302"/>
              <a:gd name="connsiteX14" fmla="*/ 1109037 w 1220280"/>
              <a:gd name="connsiteY14" fmla="*/ 73762 h 328302"/>
              <a:gd name="connsiteX15" fmla="*/ 1220280 w 1220280"/>
              <a:gd name="connsiteY15" fmla="*/ 83032 h 328302"/>
              <a:gd name="connsiteX0" fmla="*/ 0 w 1195869"/>
              <a:gd name="connsiteY0" fmla="*/ 212822 h 328302"/>
              <a:gd name="connsiteX1" fmla="*/ 435704 w 1195869"/>
              <a:gd name="connsiteY1" fmla="*/ 175739 h 328302"/>
              <a:gd name="connsiteX2" fmla="*/ 472785 w 1195869"/>
              <a:gd name="connsiteY2" fmla="*/ 8867 h 328302"/>
              <a:gd name="connsiteX3" fmla="*/ 602570 w 1195869"/>
              <a:gd name="connsiteY3" fmla="*/ 45950 h 328302"/>
              <a:gd name="connsiteX4" fmla="*/ 537678 w 1195869"/>
              <a:gd name="connsiteY4" fmla="*/ 240634 h 328302"/>
              <a:gd name="connsiteX5" fmla="*/ 741624 w 1195869"/>
              <a:gd name="connsiteY5" fmla="*/ 166469 h 328302"/>
              <a:gd name="connsiteX6" fmla="*/ 676732 w 1195869"/>
              <a:gd name="connsiteY6" fmla="*/ 55220 h 328302"/>
              <a:gd name="connsiteX7" fmla="*/ 806517 w 1195869"/>
              <a:gd name="connsiteY7" fmla="*/ 18138 h 328302"/>
              <a:gd name="connsiteX8" fmla="*/ 899220 w 1195869"/>
              <a:gd name="connsiteY8" fmla="*/ 92303 h 328302"/>
              <a:gd name="connsiteX9" fmla="*/ 713813 w 1195869"/>
              <a:gd name="connsiteY9" fmla="*/ 296259 h 328302"/>
              <a:gd name="connsiteX10" fmla="*/ 899220 w 1195869"/>
              <a:gd name="connsiteY10" fmla="*/ 314800 h 328302"/>
              <a:gd name="connsiteX11" fmla="*/ 908490 w 1195869"/>
              <a:gd name="connsiteY11" fmla="*/ 166469 h 328302"/>
              <a:gd name="connsiteX12" fmla="*/ 1056815 w 1195869"/>
              <a:gd name="connsiteY12" fmla="*/ 185010 h 328302"/>
              <a:gd name="connsiteX13" fmla="*/ 1084626 w 1195869"/>
              <a:gd name="connsiteY13" fmla="*/ 73762 h 328302"/>
              <a:gd name="connsiteX14" fmla="*/ 1195869 w 1195869"/>
              <a:gd name="connsiteY14" fmla="*/ 83032 h 328302"/>
              <a:gd name="connsiteX0" fmla="*/ 0 w 872019"/>
              <a:gd name="connsiteY0" fmla="*/ 196947 h 328302"/>
              <a:gd name="connsiteX1" fmla="*/ 111854 w 872019"/>
              <a:gd name="connsiteY1" fmla="*/ 175739 h 328302"/>
              <a:gd name="connsiteX2" fmla="*/ 148935 w 872019"/>
              <a:gd name="connsiteY2" fmla="*/ 8867 h 328302"/>
              <a:gd name="connsiteX3" fmla="*/ 278720 w 872019"/>
              <a:gd name="connsiteY3" fmla="*/ 45950 h 328302"/>
              <a:gd name="connsiteX4" fmla="*/ 213828 w 872019"/>
              <a:gd name="connsiteY4" fmla="*/ 240634 h 328302"/>
              <a:gd name="connsiteX5" fmla="*/ 417774 w 872019"/>
              <a:gd name="connsiteY5" fmla="*/ 166469 h 328302"/>
              <a:gd name="connsiteX6" fmla="*/ 352882 w 872019"/>
              <a:gd name="connsiteY6" fmla="*/ 55220 h 328302"/>
              <a:gd name="connsiteX7" fmla="*/ 482667 w 872019"/>
              <a:gd name="connsiteY7" fmla="*/ 18138 h 328302"/>
              <a:gd name="connsiteX8" fmla="*/ 575370 w 872019"/>
              <a:gd name="connsiteY8" fmla="*/ 92303 h 328302"/>
              <a:gd name="connsiteX9" fmla="*/ 389963 w 872019"/>
              <a:gd name="connsiteY9" fmla="*/ 296259 h 328302"/>
              <a:gd name="connsiteX10" fmla="*/ 575370 w 872019"/>
              <a:gd name="connsiteY10" fmla="*/ 314800 h 328302"/>
              <a:gd name="connsiteX11" fmla="*/ 584640 w 872019"/>
              <a:gd name="connsiteY11" fmla="*/ 166469 h 328302"/>
              <a:gd name="connsiteX12" fmla="*/ 732965 w 872019"/>
              <a:gd name="connsiteY12" fmla="*/ 185010 h 328302"/>
              <a:gd name="connsiteX13" fmla="*/ 760776 w 872019"/>
              <a:gd name="connsiteY13" fmla="*/ 73762 h 328302"/>
              <a:gd name="connsiteX14" fmla="*/ 872019 w 872019"/>
              <a:gd name="connsiteY14" fmla="*/ 83032 h 3283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872019" h="328302">
                <a:moveTo>
                  <a:pt x="0" y="196947"/>
                </a:moveTo>
                <a:cubicBezTo>
                  <a:pt x="71072" y="198492"/>
                  <a:pt x="87032" y="207086"/>
                  <a:pt x="111854" y="175739"/>
                </a:cubicBezTo>
                <a:cubicBezTo>
                  <a:pt x="136676" y="144392"/>
                  <a:pt x="121124" y="30498"/>
                  <a:pt x="148935" y="8867"/>
                </a:cubicBezTo>
                <a:cubicBezTo>
                  <a:pt x="176746" y="-12764"/>
                  <a:pt x="267905" y="7322"/>
                  <a:pt x="278720" y="45950"/>
                </a:cubicBezTo>
                <a:cubicBezTo>
                  <a:pt x="289536" y="84578"/>
                  <a:pt x="190652" y="220548"/>
                  <a:pt x="213828" y="240634"/>
                </a:cubicBezTo>
                <a:cubicBezTo>
                  <a:pt x="237004" y="260720"/>
                  <a:pt x="394598" y="197371"/>
                  <a:pt x="417774" y="166469"/>
                </a:cubicBezTo>
                <a:cubicBezTo>
                  <a:pt x="440950" y="135567"/>
                  <a:pt x="342067" y="79942"/>
                  <a:pt x="352882" y="55220"/>
                </a:cubicBezTo>
                <a:cubicBezTo>
                  <a:pt x="363697" y="30498"/>
                  <a:pt x="445586" y="11957"/>
                  <a:pt x="482667" y="18138"/>
                </a:cubicBezTo>
                <a:cubicBezTo>
                  <a:pt x="519748" y="24318"/>
                  <a:pt x="590821" y="45950"/>
                  <a:pt x="575370" y="92303"/>
                </a:cubicBezTo>
                <a:cubicBezTo>
                  <a:pt x="559919" y="138656"/>
                  <a:pt x="389963" y="259176"/>
                  <a:pt x="389963" y="296259"/>
                </a:cubicBezTo>
                <a:cubicBezTo>
                  <a:pt x="389963" y="333342"/>
                  <a:pt x="542924" y="336432"/>
                  <a:pt x="575370" y="314800"/>
                </a:cubicBezTo>
                <a:cubicBezTo>
                  <a:pt x="607816" y="293168"/>
                  <a:pt x="558374" y="188101"/>
                  <a:pt x="584640" y="166469"/>
                </a:cubicBezTo>
                <a:cubicBezTo>
                  <a:pt x="610906" y="144837"/>
                  <a:pt x="703609" y="200461"/>
                  <a:pt x="732965" y="185010"/>
                </a:cubicBezTo>
                <a:cubicBezTo>
                  <a:pt x="762321" y="169559"/>
                  <a:pt x="737600" y="90758"/>
                  <a:pt x="760776" y="73762"/>
                </a:cubicBezTo>
                <a:cubicBezTo>
                  <a:pt x="783952" y="56766"/>
                  <a:pt x="872019" y="83032"/>
                  <a:pt x="872019" y="83032"/>
                </a:cubicBezTo>
              </a:path>
            </a:pathLst>
          </a:custGeom>
          <a:ln w="28575" cmpd="sng">
            <a:solidFill>
              <a:srgbClr val="008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9" name="Freeform 18"/>
          <p:cNvSpPr/>
          <p:nvPr/>
        </p:nvSpPr>
        <p:spPr>
          <a:xfrm flipV="1">
            <a:off x="1886654" y="1023232"/>
            <a:ext cx="224765" cy="269126"/>
          </a:xfrm>
          <a:custGeom>
            <a:avLst/>
            <a:gdLst>
              <a:gd name="connsiteX0" fmla="*/ 182835 w 450664"/>
              <a:gd name="connsiteY0" fmla="*/ 1787 h 446620"/>
              <a:gd name="connsiteX1" fmla="*/ 5035 w 450664"/>
              <a:gd name="connsiteY1" fmla="*/ 128787 h 446620"/>
              <a:gd name="connsiteX2" fmla="*/ 72768 w 450664"/>
              <a:gd name="connsiteY2" fmla="*/ 416654 h 446620"/>
              <a:gd name="connsiteX3" fmla="*/ 318302 w 450664"/>
              <a:gd name="connsiteY3" fmla="*/ 416654 h 446620"/>
              <a:gd name="connsiteX4" fmla="*/ 208235 w 450664"/>
              <a:gd name="connsiteY4" fmla="*/ 230387 h 446620"/>
              <a:gd name="connsiteX5" fmla="*/ 352168 w 450664"/>
              <a:gd name="connsiteY5" fmla="*/ 399720 h 446620"/>
              <a:gd name="connsiteX6" fmla="*/ 445302 w 450664"/>
              <a:gd name="connsiteY6" fmla="*/ 213454 h 446620"/>
              <a:gd name="connsiteX7" fmla="*/ 182835 w 450664"/>
              <a:gd name="connsiteY7" fmla="*/ 1787 h 446620"/>
              <a:gd name="connsiteX0" fmla="*/ 181871 w 449700"/>
              <a:gd name="connsiteY0" fmla="*/ 1787 h 452827"/>
              <a:gd name="connsiteX1" fmla="*/ 4071 w 449700"/>
              <a:gd name="connsiteY1" fmla="*/ 128787 h 452827"/>
              <a:gd name="connsiteX2" fmla="*/ 71804 w 449700"/>
              <a:gd name="connsiteY2" fmla="*/ 416654 h 452827"/>
              <a:gd name="connsiteX3" fmla="*/ 236218 w 449700"/>
              <a:gd name="connsiteY3" fmla="*/ 428242 h 452827"/>
              <a:gd name="connsiteX4" fmla="*/ 207271 w 449700"/>
              <a:gd name="connsiteY4" fmla="*/ 230387 h 452827"/>
              <a:gd name="connsiteX5" fmla="*/ 351204 w 449700"/>
              <a:gd name="connsiteY5" fmla="*/ 399720 h 452827"/>
              <a:gd name="connsiteX6" fmla="*/ 444338 w 449700"/>
              <a:gd name="connsiteY6" fmla="*/ 213454 h 452827"/>
              <a:gd name="connsiteX7" fmla="*/ 181871 w 449700"/>
              <a:gd name="connsiteY7" fmla="*/ 1787 h 452827"/>
              <a:gd name="connsiteX0" fmla="*/ 307357 w 452357"/>
              <a:gd name="connsiteY0" fmla="*/ 3793 h 399181"/>
              <a:gd name="connsiteX1" fmla="*/ 11299 w 452357"/>
              <a:gd name="connsiteY1" fmla="*/ 75141 h 399181"/>
              <a:gd name="connsiteX2" fmla="*/ 79032 w 452357"/>
              <a:gd name="connsiteY2" fmla="*/ 363008 h 399181"/>
              <a:gd name="connsiteX3" fmla="*/ 243446 w 452357"/>
              <a:gd name="connsiteY3" fmla="*/ 374596 h 399181"/>
              <a:gd name="connsiteX4" fmla="*/ 214499 w 452357"/>
              <a:gd name="connsiteY4" fmla="*/ 176741 h 399181"/>
              <a:gd name="connsiteX5" fmla="*/ 358432 w 452357"/>
              <a:gd name="connsiteY5" fmla="*/ 346074 h 399181"/>
              <a:gd name="connsiteX6" fmla="*/ 451566 w 452357"/>
              <a:gd name="connsiteY6" fmla="*/ 159808 h 399181"/>
              <a:gd name="connsiteX7" fmla="*/ 307357 w 452357"/>
              <a:gd name="connsiteY7" fmla="*/ 3793 h 399181"/>
              <a:gd name="connsiteX0" fmla="*/ 299527 w 444527"/>
              <a:gd name="connsiteY0" fmla="*/ 3602 h 398990"/>
              <a:gd name="connsiteX1" fmla="*/ 170102 w 444527"/>
              <a:gd name="connsiteY1" fmla="*/ 51922 h 398990"/>
              <a:gd name="connsiteX2" fmla="*/ 3469 w 444527"/>
              <a:gd name="connsiteY2" fmla="*/ 74950 h 398990"/>
              <a:gd name="connsiteX3" fmla="*/ 71202 w 444527"/>
              <a:gd name="connsiteY3" fmla="*/ 362817 h 398990"/>
              <a:gd name="connsiteX4" fmla="*/ 235616 w 444527"/>
              <a:gd name="connsiteY4" fmla="*/ 374405 h 398990"/>
              <a:gd name="connsiteX5" fmla="*/ 206669 w 444527"/>
              <a:gd name="connsiteY5" fmla="*/ 176550 h 398990"/>
              <a:gd name="connsiteX6" fmla="*/ 350602 w 444527"/>
              <a:gd name="connsiteY6" fmla="*/ 345883 h 398990"/>
              <a:gd name="connsiteX7" fmla="*/ 443736 w 444527"/>
              <a:gd name="connsiteY7" fmla="*/ 159617 h 398990"/>
              <a:gd name="connsiteX8" fmla="*/ 299527 w 444527"/>
              <a:gd name="connsiteY8" fmla="*/ 3602 h 398990"/>
              <a:gd name="connsiteX0" fmla="*/ 318494 w 463494"/>
              <a:gd name="connsiteY0" fmla="*/ 3600 h 399607"/>
              <a:gd name="connsiteX1" fmla="*/ 189069 w 463494"/>
              <a:gd name="connsiteY1" fmla="*/ 51920 h 399607"/>
              <a:gd name="connsiteX2" fmla="*/ 2726 w 463494"/>
              <a:gd name="connsiteY2" fmla="*/ 64829 h 399607"/>
              <a:gd name="connsiteX3" fmla="*/ 90169 w 463494"/>
              <a:gd name="connsiteY3" fmla="*/ 362815 h 399607"/>
              <a:gd name="connsiteX4" fmla="*/ 254583 w 463494"/>
              <a:gd name="connsiteY4" fmla="*/ 374403 h 399607"/>
              <a:gd name="connsiteX5" fmla="*/ 225636 w 463494"/>
              <a:gd name="connsiteY5" fmla="*/ 176548 h 399607"/>
              <a:gd name="connsiteX6" fmla="*/ 369569 w 463494"/>
              <a:gd name="connsiteY6" fmla="*/ 345881 h 399607"/>
              <a:gd name="connsiteX7" fmla="*/ 462703 w 463494"/>
              <a:gd name="connsiteY7" fmla="*/ 159615 h 399607"/>
              <a:gd name="connsiteX8" fmla="*/ 318494 w 463494"/>
              <a:gd name="connsiteY8" fmla="*/ 3600 h 399607"/>
              <a:gd name="connsiteX0" fmla="*/ 272505 w 465094"/>
              <a:gd name="connsiteY0" fmla="*/ 2484 h 428847"/>
              <a:gd name="connsiteX1" fmla="*/ 189069 w 465094"/>
              <a:gd name="connsiteY1" fmla="*/ 81160 h 428847"/>
              <a:gd name="connsiteX2" fmla="*/ 2726 w 465094"/>
              <a:gd name="connsiteY2" fmla="*/ 94069 h 428847"/>
              <a:gd name="connsiteX3" fmla="*/ 90169 w 465094"/>
              <a:gd name="connsiteY3" fmla="*/ 392055 h 428847"/>
              <a:gd name="connsiteX4" fmla="*/ 254583 w 465094"/>
              <a:gd name="connsiteY4" fmla="*/ 403643 h 428847"/>
              <a:gd name="connsiteX5" fmla="*/ 225636 w 465094"/>
              <a:gd name="connsiteY5" fmla="*/ 205788 h 428847"/>
              <a:gd name="connsiteX6" fmla="*/ 369569 w 465094"/>
              <a:gd name="connsiteY6" fmla="*/ 375121 h 428847"/>
              <a:gd name="connsiteX7" fmla="*/ 462703 w 465094"/>
              <a:gd name="connsiteY7" fmla="*/ 188855 h 428847"/>
              <a:gd name="connsiteX8" fmla="*/ 272505 w 465094"/>
              <a:gd name="connsiteY8" fmla="*/ 2484 h 4288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65094" h="428847">
                <a:moveTo>
                  <a:pt x="272505" y="2484"/>
                </a:moveTo>
                <a:cubicBezTo>
                  <a:pt x="226899" y="-15465"/>
                  <a:pt x="238412" y="69269"/>
                  <a:pt x="189069" y="81160"/>
                </a:cubicBezTo>
                <a:cubicBezTo>
                  <a:pt x="139726" y="93051"/>
                  <a:pt x="19209" y="42253"/>
                  <a:pt x="2726" y="94069"/>
                </a:cubicBezTo>
                <a:cubicBezTo>
                  <a:pt x="-13757" y="145885"/>
                  <a:pt x="48193" y="340459"/>
                  <a:pt x="90169" y="392055"/>
                </a:cubicBezTo>
                <a:cubicBezTo>
                  <a:pt x="132145" y="443651"/>
                  <a:pt x="232005" y="434688"/>
                  <a:pt x="254583" y="403643"/>
                </a:cubicBezTo>
                <a:cubicBezTo>
                  <a:pt x="277161" y="372599"/>
                  <a:pt x="206472" y="210542"/>
                  <a:pt x="225636" y="205788"/>
                </a:cubicBezTo>
                <a:cubicBezTo>
                  <a:pt x="244800" y="201034"/>
                  <a:pt x="330058" y="377943"/>
                  <a:pt x="369569" y="375121"/>
                </a:cubicBezTo>
                <a:cubicBezTo>
                  <a:pt x="409080" y="372299"/>
                  <a:pt x="478880" y="250961"/>
                  <a:pt x="462703" y="188855"/>
                </a:cubicBezTo>
                <a:cubicBezTo>
                  <a:pt x="446526" y="126749"/>
                  <a:pt x="318111" y="20433"/>
                  <a:pt x="272505" y="2484"/>
                </a:cubicBezTo>
                <a:close/>
              </a:path>
            </a:pathLst>
          </a:custGeom>
          <a:solidFill>
            <a:srgbClr val="99CC00"/>
          </a:solidFill>
          <a:ln w="19050" cmpd="sng">
            <a:no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grpSp>
        <p:nvGrpSpPr>
          <p:cNvPr id="231" name="Group 230"/>
          <p:cNvGrpSpPr/>
          <p:nvPr/>
        </p:nvGrpSpPr>
        <p:grpSpPr>
          <a:xfrm>
            <a:off x="660400" y="2297886"/>
            <a:ext cx="422274" cy="128873"/>
            <a:chOff x="993775" y="2472511"/>
            <a:chExt cx="422274" cy="128873"/>
          </a:xfrm>
        </p:grpSpPr>
        <p:sp>
          <p:nvSpPr>
            <p:cNvPr id="232" name="Freeform 231"/>
            <p:cNvSpPr/>
            <p:nvPr/>
          </p:nvSpPr>
          <p:spPr>
            <a:xfrm>
              <a:off x="993775" y="2472511"/>
              <a:ext cx="181628" cy="128873"/>
            </a:xfrm>
            <a:custGeom>
              <a:avLst/>
              <a:gdLst>
                <a:gd name="connsiteX0" fmla="*/ 0 w 596900"/>
                <a:gd name="connsiteY0" fmla="*/ 128873 h 128873"/>
                <a:gd name="connsiteX1" fmla="*/ 38100 w 596900"/>
                <a:gd name="connsiteY1" fmla="*/ 1873 h 128873"/>
                <a:gd name="connsiteX2" fmla="*/ 114300 w 596900"/>
                <a:gd name="connsiteY2" fmla="*/ 52673 h 128873"/>
                <a:gd name="connsiteX3" fmla="*/ 461433 w 596900"/>
                <a:gd name="connsiteY3" fmla="*/ 48439 h 128873"/>
                <a:gd name="connsiteX4" fmla="*/ 596900 w 596900"/>
                <a:gd name="connsiteY4" fmla="*/ 61139 h 128873"/>
                <a:gd name="connsiteX0" fmla="*/ 0 w 461433"/>
                <a:gd name="connsiteY0" fmla="*/ 128873 h 128873"/>
                <a:gd name="connsiteX1" fmla="*/ 38100 w 461433"/>
                <a:gd name="connsiteY1" fmla="*/ 1873 h 128873"/>
                <a:gd name="connsiteX2" fmla="*/ 114300 w 461433"/>
                <a:gd name="connsiteY2" fmla="*/ 52673 h 128873"/>
                <a:gd name="connsiteX3" fmla="*/ 461433 w 461433"/>
                <a:gd name="connsiteY3" fmla="*/ 48439 h 128873"/>
                <a:gd name="connsiteX0" fmla="*/ 0 w 461433"/>
                <a:gd name="connsiteY0" fmla="*/ 128873 h 128873"/>
                <a:gd name="connsiteX1" fmla="*/ 38100 w 461433"/>
                <a:gd name="connsiteY1" fmla="*/ 1873 h 128873"/>
                <a:gd name="connsiteX2" fmla="*/ 227226 w 461433"/>
                <a:gd name="connsiteY2" fmla="*/ 52673 h 128873"/>
                <a:gd name="connsiteX3" fmla="*/ 461433 w 461433"/>
                <a:gd name="connsiteY3" fmla="*/ 48439 h 128873"/>
              </a:gdLst>
              <a:ahLst/>
              <a:cxnLst>
                <a:cxn ang="0">
                  <a:pos x="connsiteX0" y="connsiteY0"/>
                </a:cxn>
                <a:cxn ang="0">
                  <a:pos x="connsiteX1" y="connsiteY1"/>
                </a:cxn>
                <a:cxn ang="0">
                  <a:pos x="connsiteX2" y="connsiteY2"/>
                </a:cxn>
                <a:cxn ang="0">
                  <a:pos x="connsiteX3" y="connsiteY3"/>
                </a:cxn>
              </a:cxnLst>
              <a:rect l="l" t="t" r="r" b="b"/>
              <a:pathLst>
                <a:path w="461433" h="128873">
                  <a:moveTo>
                    <a:pt x="0" y="128873"/>
                  </a:moveTo>
                  <a:cubicBezTo>
                    <a:pt x="9525" y="71723"/>
                    <a:pt x="229" y="14573"/>
                    <a:pt x="38100" y="1873"/>
                  </a:cubicBezTo>
                  <a:cubicBezTo>
                    <a:pt x="75971" y="-10827"/>
                    <a:pt x="156671" y="44912"/>
                    <a:pt x="227226" y="52673"/>
                  </a:cubicBezTo>
                  <a:cubicBezTo>
                    <a:pt x="297781" y="60434"/>
                    <a:pt x="381000" y="47028"/>
                    <a:pt x="461433" y="48439"/>
                  </a:cubicBezTo>
                </a:path>
              </a:pathLst>
            </a:custGeom>
            <a:ln w="28575" cmpd="sng">
              <a:solidFill>
                <a:srgbClr val="008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33" name="Can 232"/>
            <p:cNvSpPr/>
            <p:nvPr/>
          </p:nvSpPr>
          <p:spPr>
            <a:xfrm rot="5400000">
              <a:off x="1249362" y="2392364"/>
              <a:ext cx="79374" cy="254001"/>
            </a:xfrm>
            <a:prstGeom prst="can">
              <a:avLst>
                <a:gd name="adj" fmla="val 42045"/>
              </a:avLst>
            </a:prstGeom>
            <a:solidFill>
              <a:srgbClr val="006600"/>
            </a:solidFill>
            <a:ln>
              <a:no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grpSp>
      <p:sp>
        <p:nvSpPr>
          <p:cNvPr id="116" name="Freeform 115"/>
          <p:cNvSpPr/>
          <p:nvPr/>
        </p:nvSpPr>
        <p:spPr>
          <a:xfrm>
            <a:off x="1060661" y="1925305"/>
            <a:ext cx="940859" cy="418692"/>
          </a:xfrm>
          <a:custGeom>
            <a:avLst/>
            <a:gdLst>
              <a:gd name="connsiteX0" fmla="*/ 0 w 1405467"/>
              <a:gd name="connsiteY0" fmla="*/ 501242 h 501242"/>
              <a:gd name="connsiteX1" fmla="*/ 25400 w 1405467"/>
              <a:gd name="connsiteY1" fmla="*/ 323442 h 501242"/>
              <a:gd name="connsiteX2" fmla="*/ 118533 w 1405467"/>
              <a:gd name="connsiteY2" fmla="*/ 399642 h 501242"/>
              <a:gd name="connsiteX3" fmla="*/ 635000 w 1405467"/>
              <a:gd name="connsiteY3" fmla="*/ 399642 h 501242"/>
              <a:gd name="connsiteX4" fmla="*/ 846667 w 1405467"/>
              <a:gd name="connsiteY4" fmla="*/ 272642 h 501242"/>
              <a:gd name="connsiteX5" fmla="*/ 1075267 w 1405467"/>
              <a:gd name="connsiteY5" fmla="*/ 391176 h 501242"/>
              <a:gd name="connsiteX6" fmla="*/ 1024467 w 1405467"/>
              <a:gd name="connsiteY6" fmla="*/ 162576 h 501242"/>
              <a:gd name="connsiteX7" fmla="*/ 1210733 w 1405467"/>
              <a:gd name="connsiteY7" fmla="*/ 1709 h 501242"/>
              <a:gd name="connsiteX8" fmla="*/ 1244600 w 1405467"/>
              <a:gd name="connsiteY8" fmla="*/ 264176 h 501242"/>
              <a:gd name="connsiteX9" fmla="*/ 1405467 w 1405467"/>
              <a:gd name="connsiteY9" fmla="*/ 264176 h 501242"/>
              <a:gd name="connsiteX0" fmla="*/ 0 w 1405467"/>
              <a:gd name="connsiteY0" fmla="*/ 501242 h 501242"/>
              <a:gd name="connsiteX1" fmla="*/ 118533 w 1405467"/>
              <a:gd name="connsiteY1" fmla="*/ 399642 h 501242"/>
              <a:gd name="connsiteX2" fmla="*/ 635000 w 1405467"/>
              <a:gd name="connsiteY2" fmla="*/ 399642 h 501242"/>
              <a:gd name="connsiteX3" fmla="*/ 846667 w 1405467"/>
              <a:gd name="connsiteY3" fmla="*/ 272642 h 501242"/>
              <a:gd name="connsiteX4" fmla="*/ 1075267 w 1405467"/>
              <a:gd name="connsiteY4" fmla="*/ 391176 h 501242"/>
              <a:gd name="connsiteX5" fmla="*/ 1024467 w 1405467"/>
              <a:gd name="connsiteY5" fmla="*/ 162576 h 501242"/>
              <a:gd name="connsiteX6" fmla="*/ 1210733 w 1405467"/>
              <a:gd name="connsiteY6" fmla="*/ 1709 h 501242"/>
              <a:gd name="connsiteX7" fmla="*/ 1244600 w 1405467"/>
              <a:gd name="connsiteY7" fmla="*/ 264176 h 501242"/>
              <a:gd name="connsiteX8" fmla="*/ 1405467 w 1405467"/>
              <a:gd name="connsiteY8" fmla="*/ 264176 h 501242"/>
              <a:gd name="connsiteX0" fmla="*/ 0 w 1286934"/>
              <a:gd name="connsiteY0" fmla="*/ 399642 h 406232"/>
              <a:gd name="connsiteX1" fmla="*/ 516467 w 1286934"/>
              <a:gd name="connsiteY1" fmla="*/ 399642 h 406232"/>
              <a:gd name="connsiteX2" fmla="*/ 728134 w 1286934"/>
              <a:gd name="connsiteY2" fmla="*/ 272642 h 406232"/>
              <a:gd name="connsiteX3" fmla="*/ 956734 w 1286934"/>
              <a:gd name="connsiteY3" fmla="*/ 391176 h 406232"/>
              <a:gd name="connsiteX4" fmla="*/ 905934 w 1286934"/>
              <a:gd name="connsiteY4" fmla="*/ 162576 h 406232"/>
              <a:gd name="connsiteX5" fmla="*/ 1092200 w 1286934"/>
              <a:gd name="connsiteY5" fmla="*/ 1709 h 406232"/>
              <a:gd name="connsiteX6" fmla="*/ 1126067 w 1286934"/>
              <a:gd name="connsiteY6" fmla="*/ 264176 h 406232"/>
              <a:gd name="connsiteX7" fmla="*/ 1286934 w 1286934"/>
              <a:gd name="connsiteY7" fmla="*/ 264176 h 406232"/>
              <a:gd name="connsiteX0" fmla="*/ 0 w 899584"/>
              <a:gd name="connsiteY0" fmla="*/ 402817 h 406909"/>
              <a:gd name="connsiteX1" fmla="*/ 129117 w 899584"/>
              <a:gd name="connsiteY1" fmla="*/ 399642 h 406909"/>
              <a:gd name="connsiteX2" fmla="*/ 340784 w 899584"/>
              <a:gd name="connsiteY2" fmla="*/ 272642 h 406909"/>
              <a:gd name="connsiteX3" fmla="*/ 569384 w 899584"/>
              <a:gd name="connsiteY3" fmla="*/ 391176 h 406909"/>
              <a:gd name="connsiteX4" fmla="*/ 518584 w 899584"/>
              <a:gd name="connsiteY4" fmla="*/ 162576 h 406909"/>
              <a:gd name="connsiteX5" fmla="*/ 704850 w 899584"/>
              <a:gd name="connsiteY5" fmla="*/ 1709 h 406909"/>
              <a:gd name="connsiteX6" fmla="*/ 738717 w 899584"/>
              <a:gd name="connsiteY6" fmla="*/ 264176 h 406909"/>
              <a:gd name="connsiteX7" fmla="*/ 899584 w 899584"/>
              <a:gd name="connsiteY7" fmla="*/ 264176 h 406909"/>
              <a:gd name="connsiteX0" fmla="*/ 0 w 940859"/>
              <a:gd name="connsiteY0" fmla="*/ 418692 h 418692"/>
              <a:gd name="connsiteX1" fmla="*/ 170392 w 940859"/>
              <a:gd name="connsiteY1" fmla="*/ 399642 h 418692"/>
              <a:gd name="connsiteX2" fmla="*/ 382059 w 940859"/>
              <a:gd name="connsiteY2" fmla="*/ 272642 h 418692"/>
              <a:gd name="connsiteX3" fmla="*/ 610659 w 940859"/>
              <a:gd name="connsiteY3" fmla="*/ 391176 h 418692"/>
              <a:gd name="connsiteX4" fmla="*/ 559859 w 940859"/>
              <a:gd name="connsiteY4" fmla="*/ 162576 h 418692"/>
              <a:gd name="connsiteX5" fmla="*/ 746125 w 940859"/>
              <a:gd name="connsiteY5" fmla="*/ 1709 h 418692"/>
              <a:gd name="connsiteX6" fmla="*/ 779992 w 940859"/>
              <a:gd name="connsiteY6" fmla="*/ 264176 h 418692"/>
              <a:gd name="connsiteX7" fmla="*/ 940859 w 940859"/>
              <a:gd name="connsiteY7" fmla="*/ 264176 h 4186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40859" h="418692">
                <a:moveTo>
                  <a:pt x="0" y="418692"/>
                </a:moveTo>
                <a:cubicBezTo>
                  <a:pt x="105833" y="401759"/>
                  <a:pt x="106716" y="423984"/>
                  <a:pt x="170392" y="399642"/>
                </a:cubicBezTo>
                <a:cubicBezTo>
                  <a:pt x="234068" y="375300"/>
                  <a:pt x="308681" y="274053"/>
                  <a:pt x="382059" y="272642"/>
                </a:cubicBezTo>
                <a:cubicBezTo>
                  <a:pt x="455437" y="271231"/>
                  <a:pt x="581026" y="409520"/>
                  <a:pt x="610659" y="391176"/>
                </a:cubicBezTo>
                <a:cubicBezTo>
                  <a:pt x="640292" y="372832"/>
                  <a:pt x="537281" y="227487"/>
                  <a:pt x="559859" y="162576"/>
                </a:cubicBezTo>
                <a:cubicBezTo>
                  <a:pt x="582437" y="97665"/>
                  <a:pt x="709436" y="-15224"/>
                  <a:pt x="746125" y="1709"/>
                </a:cubicBezTo>
                <a:cubicBezTo>
                  <a:pt x="782814" y="18642"/>
                  <a:pt x="747536" y="220432"/>
                  <a:pt x="779992" y="264176"/>
                </a:cubicBezTo>
                <a:cubicBezTo>
                  <a:pt x="812448" y="307920"/>
                  <a:pt x="940859" y="264176"/>
                  <a:pt x="940859" y="264176"/>
                </a:cubicBezTo>
              </a:path>
            </a:pathLst>
          </a:custGeom>
          <a:ln w="28575" cmpd="sng">
            <a:solidFill>
              <a:srgbClr val="008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20" name="Freeform 119"/>
          <p:cNvSpPr/>
          <p:nvPr/>
        </p:nvSpPr>
        <p:spPr>
          <a:xfrm flipV="1">
            <a:off x="1914241" y="1966877"/>
            <a:ext cx="400994" cy="320058"/>
          </a:xfrm>
          <a:custGeom>
            <a:avLst/>
            <a:gdLst>
              <a:gd name="connsiteX0" fmla="*/ 182835 w 450664"/>
              <a:gd name="connsiteY0" fmla="*/ 1787 h 446620"/>
              <a:gd name="connsiteX1" fmla="*/ 5035 w 450664"/>
              <a:gd name="connsiteY1" fmla="*/ 128787 h 446620"/>
              <a:gd name="connsiteX2" fmla="*/ 72768 w 450664"/>
              <a:gd name="connsiteY2" fmla="*/ 416654 h 446620"/>
              <a:gd name="connsiteX3" fmla="*/ 318302 w 450664"/>
              <a:gd name="connsiteY3" fmla="*/ 416654 h 446620"/>
              <a:gd name="connsiteX4" fmla="*/ 208235 w 450664"/>
              <a:gd name="connsiteY4" fmla="*/ 230387 h 446620"/>
              <a:gd name="connsiteX5" fmla="*/ 352168 w 450664"/>
              <a:gd name="connsiteY5" fmla="*/ 399720 h 446620"/>
              <a:gd name="connsiteX6" fmla="*/ 445302 w 450664"/>
              <a:gd name="connsiteY6" fmla="*/ 213454 h 446620"/>
              <a:gd name="connsiteX7" fmla="*/ 182835 w 450664"/>
              <a:gd name="connsiteY7" fmla="*/ 1787 h 446620"/>
              <a:gd name="connsiteX0" fmla="*/ 181871 w 449700"/>
              <a:gd name="connsiteY0" fmla="*/ 1787 h 452827"/>
              <a:gd name="connsiteX1" fmla="*/ 4071 w 449700"/>
              <a:gd name="connsiteY1" fmla="*/ 128787 h 452827"/>
              <a:gd name="connsiteX2" fmla="*/ 71804 w 449700"/>
              <a:gd name="connsiteY2" fmla="*/ 416654 h 452827"/>
              <a:gd name="connsiteX3" fmla="*/ 236218 w 449700"/>
              <a:gd name="connsiteY3" fmla="*/ 428242 h 452827"/>
              <a:gd name="connsiteX4" fmla="*/ 207271 w 449700"/>
              <a:gd name="connsiteY4" fmla="*/ 230387 h 452827"/>
              <a:gd name="connsiteX5" fmla="*/ 351204 w 449700"/>
              <a:gd name="connsiteY5" fmla="*/ 399720 h 452827"/>
              <a:gd name="connsiteX6" fmla="*/ 444338 w 449700"/>
              <a:gd name="connsiteY6" fmla="*/ 213454 h 452827"/>
              <a:gd name="connsiteX7" fmla="*/ 181871 w 449700"/>
              <a:gd name="connsiteY7" fmla="*/ 1787 h 452827"/>
              <a:gd name="connsiteX0" fmla="*/ 181871 w 449700"/>
              <a:gd name="connsiteY0" fmla="*/ 5 h 451045"/>
              <a:gd name="connsiteX1" fmla="*/ 4071 w 449700"/>
              <a:gd name="connsiteY1" fmla="*/ 127005 h 451045"/>
              <a:gd name="connsiteX2" fmla="*/ 71804 w 449700"/>
              <a:gd name="connsiteY2" fmla="*/ 414872 h 451045"/>
              <a:gd name="connsiteX3" fmla="*/ 236218 w 449700"/>
              <a:gd name="connsiteY3" fmla="*/ 426460 h 451045"/>
              <a:gd name="connsiteX4" fmla="*/ 207271 w 449700"/>
              <a:gd name="connsiteY4" fmla="*/ 228605 h 451045"/>
              <a:gd name="connsiteX5" fmla="*/ 351204 w 449700"/>
              <a:gd name="connsiteY5" fmla="*/ 397938 h 451045"/>
              <a:gd name="connsiteX6" fmla="*/ 444339 w 449700"/>
              <a:gd name="connsiteY6" fmla="*/ 123036 h 451045"/>
              <a:gd name="connsiteX7" fmla="*/ 181871 w 449700"/>
              <a:gd name="connsiteY7" fmla="*/ 5 h 451045"/>
              <a:gd name="connsiteX0" fmla="*/ 181871 w 536314"/>
              <a:gd name="connsiteY0" fmla="*/ 5 h 451045"/>
              <a:gd name="connsiteX1" fmla="*/ 4071 w 536314"/>
              <a:gd name="connsiteY1" fmla="*/ 127005 h 451045"/>
              <a:gd name="connsiteX2" fmla="*/ 71804 w 536314"/>
              <a:gd name="connsiteY2" fmla="*/ 414872 h 451045"/>
              <a:gd name="connsiteX3" fmla="*/ 236218 w 536314"/>
              <a:gd name="connsiteY3" fmla="*/ 426460 h 451045"/>
              <a:gd name="connsiteX4" fmla="*/ 207271 w 536314"/>
              <a:gd name="connsiteY4" fmla="*/ 228605 h 451045"/>
              <a:gd name="connsiteX5" fmla="*/ 523845 w 536314"/>
              <a:gd name="connsiteY5" fmla="*/ 324074 h 451045"/>
              <a:gd name="connsiteX6" fmla="*/ 444339 w 536314"/>
              <a:gd name="connsiteY6" fmla="*/ 123036 h 451045"/>
              <a:gd name="connsiteX7" fmla="*/ 181871 w 536314"/>
              <a:gd name="connsiteY7" fmla="*/ 5 h 451045"/>
              <a:gd name="connsiteX0" fmla="*/ 467849 w 549994"/>
              <a:gd name="connsiteY0" fmla="*/ 1 h 583996"/>
              <a:gd name="connsiteX1" fmla="*/ 21494 w 549994"/>
              <a:gd name="connsiteY1" fmla="*/ 259956 h 583996"/>
              <a:gd name="connsiteX2" fmla="*/ 89227 w 549994"/>
              <a:gd name="connsiteY2" fmla="*/ 547823 h 583996"/>
              <a:gd name="connsiteX3" fmla="*/ 253641 w 549994"/>
              <a:gd name="connsiteY3" fmla="*/ 559411 h 583996"/>
              <a:gd name="connsiteX4" fmla="*/ 224694 w 549994"/>
              <a:gd name="connsiteY4" fmla="*/ 361556 h 583996"/>
              <a:gd name="connsiteX5" fmla="*/ 541268 w 549994"/>
              <a:gd name="connsiteY5" fmla="*/ 457025 h 583996"/>
              <a:gd name="connsiteX6" fmla="*/ 461762 w 549994"/>
              <a:gd name="connsiteY6" fmla="*/ 255987 h 583996"/>
              <a:gd name="connsiteX7" fmla="*/ 467849 w 549994"/>
              <a:gd name="connsiteY7" fmla="*/ 1 h 583996"/>
              <a:gd name="connsiteX0" fmla="*/ 467849 w 546367"/>
              <a:gd name="connsiteY0" fmla="*/ 146 h 584141"/>
              <a:gd name="connsiteX1" fmla="*/ 21494 w 546367"/>
              <a:gd name="connsiteY1" fmla="*/ 260101 h 584141"/>
              <a:gd name="connsiteX2" fmla="*/ 89227 w 546367"/>
              <a:gd name="connsiteY2" fmla="*/ 547968 h 584141"/>
              <a:gd name="connsiteX3" fmla="*/ 253641 w 546367"/>
              <a:gd name="connsiteY3" fmla="*/ 559556 h 584141"/>
              <a:gd name="connsiteX4" fmla="*/ 224694 w 546367"/>
              <a:gd name="connsiteY4" fmla="*/ 361701 h 584141"/>
              <a:gd name="connsiteX5" fmla="*/ 541268 w 546367"/>
              <a:gd name="connsiteY5" fmla="*/ 457170 h 584141"/>
              <a:gd name="connsiteX6" fmla="*/ 365850 w 546367"/>
              <a:gd name="connsiteY6" fmla="*/ 226587 h 584141"/>
              <a:gd name="connsiteX7" fmla="*/ 467849 w 546367"/>
              <a:gd name="connsiteY7" fmla="*/ 146 h 584141"/>
              <a:gd name="connsiteX0" fmla="*/ 673255 w 679922"/>
              <a:gd name="connsiteY0" fmla="*/ 174 h 554624"/>
              <a:gd name="connsiteX1" fmla="*/ 35074 w 679922"/>
              <a:gd name="connsiteY1" fmla="*/ 230584 h 554624"/>
              <a:gd name="connsiteX2" fmla="*/ 102807 w 679922"/>
              <a:gd name="connsiteY2" fmla="*/ 518451 h 554624"/>
              <a:gd name="connsiteX3" fmla="*/ 267221 w 679922"/>
              <a:gd name="connsiteY3" fmla="*/ 530039 h 554624"/>
              <a:gd name="connsiteX4" fmla="*/ 238274 w 679922"/>
              <a:gd name="connsiteY4" fmla="*/ 332184 h 554624"/>
              <a:gd name="connsiteX5" fmla="*/ 554848 w 679922"/>
              <a:gd name="connsiteY5" fmla="*/ 427653 h 554624"/>
              <a:gd name="connsiteX6" fmla="*/ 379430 w 679922"/>
              <a:gd name="connsiteY6" fmla="*/ 197070 h 554624"/>
              <a:gd name="connsiteX7" fmla="*/ 673255 w 679922"/>
              <a:gd name="connsiteY7" fmla="*/ 174 h 554624"/>
              <a:gd name="connsiteX0" fmla="*/ 673255 w 690634"/>
              <a:gd name="connsiteY0" fmla="*/ 51 h 554501"/>
              <a:gd name="connsiteX1" fmla="*/ 35074 w 690634"/>
              <a:gd name="connsiteY1" fmla="*/ 230461 h 554501"/>
              <a:gd name="connsiteX2" fmla="*/ 102807 w 690634"/>
              <a:gd name="connsiteY2" fmla="*/ 518328 h 554501"/>
              <a:gd name="connsiteX3" fmla="*/ 267221 w 690634"/>
              <a:gd name="connsiteY3" fmla="*/ 529916 h 554501"/>
              <a:gd name="connsiteX4" fmla="*/ 238274 w 690634"/>
              <a:gd name="connsiteY4" fmla="*/ 332061 h 554501"/>
              <a:gd name="connsiteX5" fmla="*/ 554848 w 690634"/>
              <a:gd name="connsiteY5" fmla="*/ 427530 h 554501"/>
              <a:gd name="connsiteX6" fmla="*/ 513708 w 690634"/>
              <a:gd name="connsiteY6" fmla="*/ 211720 h 554501"/>
              <a:gd name="connsiteX7" fmla="*/ 673255 w 690634"/>
              <a:gd name="connsiteY7" fmla="*/ 51 h 554501"/>
              <a:gd name="connsiteX0" fmla="*/ 675895 w 693274"/>
              <a:gd name="connsiteY0" fmla="*/ 51 h 654343"/>
              <a:gd name="connsiteX1" fmla="*/ 37714 w 693274"/>
              <a:gd name="connsiteY1" fmla="*/ 230461 h 654343"/>
              <a:gd name="connsiteX2" fmla="*/ 105447 w 693274"/>
              <a:gd name="connsiteY2" fmla="*/ 518328 h 654343"/>
              <a:gd name="connsiteX3" fmla="*/ 365775 w 693274"/>
              <a:gd name="connsiteY3" fmla="*/ 648097 h 654343"/>
              <a:gd name="connsiteX4" fmla="*/ 240914 w 693274"/>
              <a:gd name="connsiteY4" fmla="*/ 332061 h 654343"/>
              <a:gd name="connsiteX5" fmla="*/ 557488 w 693274"/>
              <a:gd name="connsiteY5" fmla="*/ 427530 h 654343"/>
              <a:gd name="connsiteX6" fmla="*/ 516348 w 693274"/>
              <a:gd name="connsiteY6" fmla="*/ 211720 h 654343"/>
              <a:gd name="connsiteX7" fmla="*/ 675895 w 693274"/>
              <a:gd name="connsiteY7" fmla="*/ 51 h 654343"/>
              <a:gd name="connsiteX0" fmla="*/ 717058 w 732621"/>
              <a:gd name="connsiteY0" fmla="*/ 309 h 506875"/>
              <a:gd name="connsiteX1" fmla="*/ 40512 w 732621"/>
              <a:gd name="connsiteY1" fmla="*/ 82993 h 506875"/>
              <a:gd name="connsiteX2" fmla="*/ 108245 w 732621"/>
              <a:gd name="connsiteY2" fmla="*/ 370860 h 506875"/>
              <a:gd name="connsiteX3" fmla="*/ 368573 w 732621"/>
              <a:gd name="connsiteY3" fmla="*/ 500629 h 506875"/>
              <a:gd name="connsiteX4" fmla="*/ 243712 w 732621"/>
              <a:gd name="connsiteY4" fmla="*/ 184593 h 506875"/>
              <a:gd name="connsiteX5" fmla="*/ 560286 w 732621"/>
              <a:gd name="connsiteY5" fmla="*/ 280062 h 506875"/>
              <a:gd name="connsiteX6" fmla="*/ 519146 w 732621"/>
              <a:gd name="connsiteY6" fmla="*/ 64252 h 506875"/>
              <a:gd name="connsiteX7" fmla="*/ 717058 w 732621"/>
              <a:gd name="connsiteY7" fmla="*/ 309 h 506875"/>
              <a:gd name="connsiteX0" fmla="*/ 717058 w 726370"/>
              <a:gd name="connsiteY0" fmla="*/ 1624 h 508190"/>
              <a:gd name="connsiteX1" fmla="*/ 40512 w 726370"/>
              <a:gd name="connsiteY1" fmla="*/ 84308 h 508190"/>
              <a:gd name="connsiteX2" fmla="*/ 108245 w 726370"/>
              <a:gd name="connsiteY2" fmla="*/ 372175 h 508190"/>
              <a:gd name="connsiteX3" fmla="*/ 368573 w 726370"/>
              <a:gd name="connsiteY3" fmla="*/ 501944 h 508190"/>
              <a:gd name="connsiteX4" fmla="*/ 243712 w 726370"/>
              <a:gd name="connsiteY4" fmla="*/ 185908 h 508190"/>
              <a:gd name="connsiteX5" fmla="*/ 560286 w 726370"/>
              <a:gd name="connsiteY5" fmla="*/ 281377 h 508190"/>
              <a:gd name="connsiteX6" fmla="*/ 442414 w 726370"/>
              <a:gd name="connsiteY6" fmla="*/ 139429 h 508190"/>
              <a:gd name="connsiteX7" fmla="*/ 717058 w 726370"/>
              <a:gd name="connsiteY7" fmla="*/ 1624 h 508190"/>
              <a:gd name="connsiteX0" fmla="*/ 817203 w 826515"/>
              <a:gd name="connsiteY0" fmla="*/ 1132 h 506496"/>
              <a:gd name="connsiteX1" fmla="*/ 140657 w 826515"/>
              <a:gd name="connsiteY1" fmla="*/ 83816 h 506496"/>
              <a:gd name="connsiteX2" fmla="*/ 3160 w 826515"/>
              <a:gd name="connsiteY2" fmla="*/ 261067 h 506496"/>
              <a:gd name="connsiteX3" fmla="*/ 208390 w 826515"/>
              <a:gd name="connsiteY3" fmla="*/ 371683 h 506496"/>
              <a:gd name="connsiteX4" fmla="*/ 468718 w 826515"/>
              <a:gd name="connsiteY4" fmla="*/ 501452 h 506496"/>
              <a:gd name="connsiteX5" fmla="*/ 343857 w 826515"/>
              <a:gd name="connsiteY5" fmla="*/ 185416 h 506496"/>
              <a:gd name="connsiteX6" fmla="*/ 660431 w 826515"/>
              <a:gd name="connsiteY6" fmla="*/ 280885 h 506496"/>
              <a:gd name="connsiteX7" fmla="*/ 542559 w 826515"/>
              <a:gd name="connsiteY7" fmla="*/ 138937 h 506496"/>
              <a:gd name="connsiteX8" fmla="*/ 817203 w 826515"/>
              <a:gd name="connsiteY8" fmla="*/ 1132 h 506496"/>
              <a:gd name="connsiteX0" fmla="*/ 816100 w 824651"/>
              <a:gd name="connsiteY0" fmla="*/ 7562 h 512927"/>
              <a:gd name="connsiteX1" fmla="*/ 159263 w 824651"/>
              <a:gd name="connsiteY1" fmla="*/ 44713 h 512927"/>
              <a:gd name="connsiteX2" fmla="*/ 2057 w 824651"/>
              <a:gd name="connsiteY2" fmla="*/ 267497 h 512927"/>
              <a:gd name="connsiteX3" fmla="*/ 207287 w 824651"/>
              <a:gd name="connsiteY3" fmla="*/ 378113 h 512927"/>
              <a:gd name="connsiteX4" fmla="*/ 467615 w 824651"/>
              <a:gd name="connsiteY4" fmla="*/ 507882 h 512927"/>
              <a:gd name="connsiteX5" fmla="*/ 342754 w 824651"/>
              <a:gd name="connsiteY5" fmla="*/ 191846 h 512927"/>
              <a:gd name="connsiteX6" fmla="*/ 659328 w 824651"/>
              <a:gd name="connsiteY6" fmla="*/ 287315 h 512927"/>
              <a:gd name="connsiteX7" fmla="*/ 541456 w 824651"/>
              <a:gd name="connsiteY7" fmla="*/ 145367 h 512927"/>
              <a:gd name="connsiteX8" fmla="*/ 816100 w 824651"/>
              <a:gd name="connsiteY8" fmla="*/ 7562 h 512927"/>
              <a:gd name="connsiteX0" fmla="*/ 819763 w 828314"/>
              <a:gd name="connsiteY0" fmla="*/ 5137 h 510502"/>
              <a:gd name="connsiteX1" fmla="*/ 162926 w 828314"/>
              <a:gd name="connsiteY1" fmla="*/ 42288 h 510502"/>
              <a:gd name="connsiteX2" fmla="*/ 104267 w 828314"/>
              <a:gd name="connsiteY2" fmla="*/ 163884 h 510502"/>
              <a:gd name="connsiteX3" fmla="*/ 5720 w 828314"/>
              <a:gd name="connsiteY3" fmla="*/ 265072 h 510502"/>
              <a:gd name="connsiteX4" fmla="*/ 210950 w 828314"/>
              <a:gd name="connsiteY4" fmla="*/ 375688 h 510502"/>
              <a:gd name="connsiteX5" fmla="*/ 471278 w 828314"/>
              <a:gd name="connsiteY5" fmla="*/ 505457 h 510502"/>
              <a:gd name="connsiteX6" fmla="*/ 346417 w 828314"/>
              <a:gd name="connsiteY6" fmla="*/ 189421 h 510502"/>
              <a:gd name="connsiteX7" fmla="*/ 662991 w 828314"/>
              <a:gd name="connsiteY7" fmla="*/ 284890 h 510502"/>
              <a:gd name="connsiteX8" fmla="*/ 545119 w 828314"/>
              <a:gd name="connsiteY8" fmla="*/ 142942 h 510502"/>
              <a:gd name="connsiteX9" fmla="*/ 819763 w 828314"/>
              <a:gd name="connsiteY9" fmla="*/ 5137 h 510502"/>
              <a:gd name="connsiteX0" fmla="*/ 819331 w 827882"/>
              <a:gd name="connsiteY0" fmla="*/ 4155 h 509520"/>
              <a:gd name="connsiteX1" fmla="*/ 162494 w 827882"/>
              <a:gd name="connsiteY1" fmla="*/ 41306 h 509520"/>
              <a:gd name="connsiteX2" fmla="*/ 156394 w 827882"/>
              <a:gd name="connsiteY2" fmla="*/ 97131 h 509520"/>
              <a:gd name="connsiteX3" fmla="*/ 103835 w 827882"/>
              <a:gd name="connsiteY3" fmla="*/ 162902 h 509520"/>
              <a:gd name="connsiteX4" fmla="*/ 5288 w 827882"/>
              <a:gd name="connsiteY4" fmla="*/ 264090 h 509520"/>
              <a:gd name="connsiteX5" fmla="*/ 210518 w 827882"/>
              <a:gd name="connsiteY5" fmla="*/ 374706 h 509520"/>
              <a:gd name="connsiteX6" fmla="*/ 470846 w 827882"/>
              <a:gd name="connsiteY6" fmla="*/ 504475 h 509520"/>
              <a:gd name="connsiteX7" fmla="*/ 345985 w 827882"/>
              <a:gd name="connsiteY7" fmla="*/ 188439 h 509520"/>
              <a:gd name="connsiteX8" fmla="*/ 662559 w 827882"/>
              <a:gd name="connsiteY8" fmla="*/ 283908 h 509520"/>
              <a:gd name="connsiteX9" fmla="*/ 544687 w 827882"/>
              <a:gd name="connsiteY9" fmla="*/ 141960 h 509520"/>
              <a:gd name="connsiteX10" fmla="*/ 819331 w 827882"/>
              <a:gd name="connsiteY10" fmla="*/ 4155 h 509520"/>
              <a:gd name="connsiteX0" fmla="*/ 829599 w 838150"/>
              <a:gd name="connsiteY0" fmla="*/ 4155 h 509520"/>
              <a:gd name="connsiteX1" fmla="*/ 172762 w 838150"/>
              <a:gd name="connsiteY1" fmla="*/ 41306 h 509520"/>
              <a:gd name="connsiteX2" fmla="*/ 166662 w 838150"/>
              <a:gd name="connsiteY2" fmla="*/ 97131 h 509520"/>
              <a:gd name="connsiteX3" fmla="*/ 22125 w 838150"/>
              <a:gd name="connsiteY3" fmla="*/ 173021 h 509520"/>
              <a:gd name="connsiteX4" fmla="*/ 15556 w 838150"/>
              <a:gd name="connsiteY4" fmla="*/ 264090 h 509520"/>
              <a:gd name="connsiteX5" fmla="*/ 220786 w 838150"/>
              <a:gd name="connsiteY5" fmla="*/ 374706 h 509520"/>
              <a:gd name="connsiteX6" fmla="*/ 481114 w 838150"/>
              <a:gd name="connsiteY6" fmla="*/ 504475 h 509520"/>
              <a:gd name="connsiteX7" fmla="*/ 356253 w 838150"/>
              <a:gd name="connsiteY7" fmla="*/ 188439 h 509520"/>
              <a:gd name="connsiteX8" fmla="*/ 672827 w 838150"/>
              <a:gd name="connsiteY8" fmla="*/ 283908 h 509520"/>
              <a:gd name="connsiteX9" fmla="*/ 554955 w 838150"/>
              <a:gd name="connsiteY9" fmla="*/ 141960 h 509520"/>
              <a:gd name="connsiteX10" fmla="*/ 829599 w 838150"/>
              <a:gd name="connsiteY10" fmla="*/ 4155 h 509520"/>
              <a:gd name="connsiteX0" fmla="*/ 829599 w 838150"/>
              <a:gd name="connsiteY0" fmla="*/ 4638 h 510003"/>
              <a:gd name="connsiteX1" fmla="*/ 172762 w 838150"/>
              <a:gd name="connsiteY1" fmla="*/ 41789 h 510003"/>
              <a:gd name="connsiteX2" fmla="*/ 166661 w 838150"/>
              <a:gd name="connsiteY2" fmla="*/ 133029 h 510003"/>
              <a:gd name="connsiteX3" fmla="*/ 22125 w 838150"/>
              <a:gd name="connsiteY3" fmla="*/ 173504 h 510003"/>
              <a:gd name="connsiteX4" fmla="*/ 15556 w 838150"/>
              <a:gd name="connsiteY4" fmla="*/ 264573 h 510003"/>
              <a:gd name="connsiteX5" fmla="*/ 220786 w 838150"/>
              <a:gd name="connsiteY5" fmla="*/ 375189 h 510003"/>
              <a:gd name="connsiteX6" fmla="*/ 481114 w 838150"/>
              <a:gd name="connsiteY6" fmla="*/ 504958 h 510003"/>
              <a:gd name="connsiteX7" fmla="*/ 356253 w 838150"/>
              <a:gd name="connsiteY7" fmla="*/ 188922 h 510003"/>
              <a:gd name="connsiteX8" fmla="*/ 672827 w 838150"/>
              <a:gd name="connsiteY8" fmla="*/ 284391 h 510003"/>
              <a:gd name="connsiteX9" fmla="*/ 554955 w 838150"/>
              <a:gd name="connsiteY9" fmla="*/ 142443 h 510003"/>
              <a:gd name="connsiteX10" fmla="*/ 829599 w 838150"/>
              <a:gd name="connsiteY10" fmla="*/ 4638 h 510003"/>
              <a:gd name="connsiteX0" fmla="*/ 829599 w 838150"/>
              <a:gd name="connsiteY0" fmla="*/ 4638 h 510003"/>
              <a:gd name="connsiteX1" fmla="*/ 172762 w 838150"/>
              <a:gd name="connsiteY1" fmla="*/ 41789 h 510003"/>
              <a:gd name="connsiteX2" fmla="*/ 166661 w 838150"/>
              <a:gd name="connsiteY2" fmla="*/ 133029 h 510003"/>
              <a:gd name="connsiteX3" fmla="*/ 22124 w 838150"/>
              <a:gd name="connsiteY3" fmla="*/ 158326 h 510003"/>
              <a:gd name="connsiteX4" fmla="*/ 15556 w 838150"/>
              <a:gd name="connsiteY4" fmla="*/ 264573 h 510003"/>
              <a:gd name="connsiteX5" fmla="*/ 220786 w 838150"/>
              <a:gd name="connsiteY5" fmla="*/ 375189 h 510003"/>
              <a:gd name="connsiteX6" fmla="*/ 481114 w 838150"/>
              <a:gd name="connsiteY6" fmla="*/ 504958 h 510003"/>
              <a:gd name="connsiteX7" fmla="*/ 356253 w 838150"/>
              <a:gd name="connsiteY7" fmla="*/ 188922 h 510003"/>
              <a:gd name="connsiteX8" fmla="*/ 672827 w 838150"/>
              <a:gd name="connsiteY8" fmla="*/ 284391 h 510003"/>
              <a:gd name="connsiteX9" fmla="*/ 554955 w 838150"/>
              <a:gd name="connsiteY9" fmla="*/ 142443 h 510003"/>
              <a:gd name="connsiteX10" fmla="*/ 829599 w 838150"/>
              <a:gd name="connsiteY10" fmla="*/ 4638 h 510003"/>
              <a:gd name="connsiteX0" fmla="*/ 821204 w 829755"/>
              <a:gd name="connsiteY0" fmla="*/ 4638 h 510003"/>
              <a:gd name="connsiteX1" fmla="*/ 164367 w 829755"/>
              <a:gd name="connsiteY1" fmla="*/ 41789 h 510003"/>
              <a:gd name="connsiteX2" fmla="*/ 158266 w 829755"/>
              <a:gd name="connsiteY2" fmla="*/ 133029 h 510003"/>
              <a:gd name="connsiteX3" fmla="*/ 13729 w 829755"/>
              <a:gd name="connsiteY3" fmla="*/ 158326 h 510003"/>
              <a:gd name="connsiteX4" fmla="*/ 85998 w 829755"/>
              <a:gd name="connsiteY4" fmla="*/ 208920 h 510003"/>
              <a:gd name="connsiteX5" fmla="*/ 7161 w 829755"/>
              <a:gd name="connsiteY5" fmla="*/ 264573 h 510003"/>
              <a:gd name="connsiteX6" fmla="*/ 212391 w 829755"/>
              <a:gd name="connsiteY6" fmla="*/ 375189 h 510003"/>
              <a:gd name="connsiteX7" fmla="*/ 472719 w 829755"/>
              <a:gd name="connsiteY7" fmla="*/ 504958 h 510003"/>
              <a:gd name="connsiteX8" fmla="*/ 347858 w 829755"/>
              <a:gd name="connsiteY8" fmla="*/ 188922 h 510003"/>
              <a:gd name="connsiteX9" fmla="*/ 664432 w 829755"/>
              <a:gd name="connsiteY9" fmla="*/ 284391 h 510003"/>
              <a:gd name="connsiteX10" fmla="*/ 546560 w 829755"/>
              <a:gd name="connsiteY10" fmla="*/ 142443 h 510003"/>
              <a:gd name="connsiteX11" fmla="*/ 821204 w 829755"/>
              <a:gd name="connsiteY11" fmla="*/ 4638 h 5100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29755" h="510003">
                <a:moveTo>
                  <a:pt x="821204" y="4638"/>
                </a:moveTo>
                <a:cubicBezTo>
                  <a:pt x="757505" y="-12138"/>
                  <a:pt x="274857" y="20390"/>
                  <a:pt x="164367" y="41789"/>
                </a:cubicBezTo>
                <a:cubicBezTo>
                  <a:pt x="53877" y="63188"/>
                  <a:pt x="168043" y="112763"/>
                  <a:pt x="158266" y="133029"/>
                </a:cubicBezTo>
                <a:cubicBezTo>
                  <a:pt x="148490" y="153295"/>
                  <a:pt x="41103" y="145678"/>
                  <a:pt x="13729" y="158326"/>
                </a:cubicBezTo>
                <a:cubicBezTo>
                  <a:pt x="-13645" y="170974"/>
                  <a:pt x="87093" y="191212"/>
                  <a:pt x="85998" y="208920"/>
                </a:cubicBezTo>
                <a:cubicBezTo>
                  <a:pt x="84903" y="226628"/>
                  <a:pt x="-29234" y="236862"/>
                  <a:pt x="7161" y="264573"/>
                </a:cubicBezTo>
                <a:cubicBezTo>
                  <a:pt x="43556" y="292284"/>
                  <a:pt x="134798" y="335125"/>
                  <a:pt x="212391" y="375189"/>
                </a:cubicBezTo>
                <a:cubicBezTo>
                  <a:pt x="289984" y="415253"/>
                  <a:pt x="450141" y="536003"/>
                  <a:pt x="472719" y="504958"/>
                </a:cubicBezTo>
                <a:cubicBezTo>
                  <a:pt x="495297" y="473914"/>
                  <a:pt x="315906" y="225683"/>
                  <a:pt x="347858" y="188922"/>
                </a:cubicBezTo>
                <a:cubicBezTo>
                  <a:pt x="379810" y="152161"/>
                  <a:pt x="624921" y="287213"/>
                  <a:pt x="664432" y="284391"/>
                </a:cubicBezTo>
                <a:cubicBezTo>
                  <a:pt x="703943" y="281569"/>
                  <a:pt x="520431" y="189069"/>
                  <a:pt x="546560" y="142443"/>
                </a:cubicBezTo>
                <a:cubicBezTo>
                  <a:pt x="572689" y="95818"/>
                  <a:pt x="884903" y="21414"/>
                  <a:pt x="821204" y="4638"/>
                </a:cubicBezTo>
                <a:close/>
              </a:path>
            </a:pathLst>
          </a:custGeom>
          <a:solidFill>
            <a:srgbClr val="33CC33"/>
          </a:solidFill>
          <a:ln w="19050" cmpd="sng">
            <a:no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grpSp>
        <p:nvGrpSpPr>
          <p:cNvPr id="250" name="Group 249"/>
          <p:cNvGrpSpPr/>
          <p:nvPr/>
        </p:nvGrpSpPr>
        <p:grpSpPr>
          <a:xfrm>
            <a:off x="5559892" y="3921964"/>
            <a:ext cx="422274" cy="128873"/>
            <a:chOff x="993775" y="2472511"/>
            <a:chExt cx="422274" cy="128873"/>
          </a:xfrm>
        </p:grpSpPr>
        <p:sp>
          <p:nvSpPr>
            <p:cNvPr id="251" name="Freeform 250"/>
            <p:cNvSpPr/>
            <p:nvPr/>
          </p:nvSpPr>
          <p:spPr>
            <a:xfrm>
              <a:off x="993775" y="2472511"/>
              <a:ext cx="181628" cy="128873"/>
            </a:xfrm>
            <a:custGeom>
              <a:avLst/>
              <a:gdLst>
                <a:gd name="connsiteX0" fmla="*/ 0 w 596900"/>
                <a:gd name="connsiteY0" fmla="*/ 128873 h 128873"/>
                <a:gd name="connsiteX1" fmla="*/ 38100 w 596900"/>
                <a:gd name="connsiteY1" fmla="*/ 1873 h 128873"/>
                <a:gd name="connsiteX2" fmla="*/ 114300 w 596900"/>
                <a:gd name="connsiteY2" fmla="*/ 52673 h 128873"/>
                <a:gd name="connsiteX3" fmla="*/ 461433 w 596900"/>
                <a:gd name="connsiteY3" fmla="*/ 48439 h 128873"/>
                <a:gd name="connsiteX4" fmla="*/ 596900 w 596900"/>
                <a:gd name="connsiteY4" fmla="*/ 61139 h 128873"/>
                <a:gd name="connsiteX0" fmla="*/ 0 w 461433"/>
                <a:gd name="connsiteY0" fmla="*/ 128873 h 128873"/>
                <a:gd name="connsiteX1" fmla="*/ 38100 w 461433"/>
                <a:gd name="connsiteY1" fmla="*/ 1873 h 128873"/>
                <a:gd name="connsiteX2" fmla="*/ 114300 w 461433"/>
                <a:gd name="connsiteY2" fmla="*/ 52673 h 128873"/>
                <a:gd name="connsiteX3" fmla="*/ 461433 w 461433"/>
                <a:gd name="connsiteY3" fmla="*/ 48439 h 128873"/>
                <a:gd name="connsiteX0" fmla="*/ 0 w 461433"/>
                <a:gd name="connsiteY0" fmla="*/ 128873 h 128873"/>
                <a:gd name="connsiteX1" fmla="*/ 38100 w 461433"/>
                <a:gd name="connsiteY1" fmla="*/ 1873 h 128873"/>
                <a:gd name="connsiteX2" fmla="*/ 227226 w 461433"/>
                <a:gd name="connsiteY2" fmla="*/ 52673 h 128873"/>
                <a:gd name="connsiteX3" fmla="*/ 461433 w 461433"/>
                <a:gd name="connsiteY3" fmla="*/ 48439 h 128873"/>
              </a:gdLst>
              <a:ahLst/>
              <a:cxnLst>
                <a:cxn ang="0">
                  <a:pos x="connsiteX0" y="connsiteY0"/>
                </a:cxn>
                <a:cxn ang="0">
                  <a:pos x="connsiteX1" y="connsiteY1"/>
                </a:cxn>
                <a:cxn ang="0">
                  <a:pos x="connsiteX2" y="connsiteY2"/>
                </a:cxn>
                <a:cxn ang="0">
                  <a:pos x="connsiteX3" y="connsiteY3"/>
                </a:cxn>
              </a:cxnLst>
              <a:rect l="l" t="t" r="r" b="b"/>
              <a:pathLst>
                <a:path w="461433" h="128873">
                  <a:moveTo>
                    <a:pt x="0" y="128873"/>
                  </a:moveTo>
                  <a:cubicBezTo>
                    <a:pt x="9525" y="71723"/>
                    <a:pt x="229" y="14573"/>
                    <a:pt x="38100" y="1873"/>
                  </a:cubicBezTo>
                  <a:cubicBezTo>
                    <a:pt x="75971" y="-10827"/>
                    <a:pt x="156671" y="44912"/>
                    <a:pt x="227226" y="52673"/>
                  </a:cubicBezTo>
                  <a:cubicBezTo>
                    <a:pt x="297781" y="60434"/>
                    <a:pt x="381000" y="47028"/>
                    <a:pt x="461433" y="48439"/>
                  </a:cubicBezTo>
                </a:path>
              </a:pathLst>
            </a:custGeom>
            <a:ln w="28575" cmpd="sng">
              <a:solidFill>
                <a:srgbClr val="008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52" name="Can 251"/>
            <p:cNvSpPr/>
            <p:nvPr/>
          </p:nvSpPr>
          <p:spPr>
            <a:xfrm rot="5400000">
              <a:off x="1249362" y="2392364"/>
              <a:ext cx="79374" cy="254001"/>
            </a:xfrm>
            <a:prstGeom prst="can">
              <a:avLst>
                <a:gd name="adj" fmla="val 42045"/>
              </a:avLst>
            </a:prstGeom>
            <a:solidFill>
              <a:srgbClr val="006600"/>
            </a:solidFill>
            <a:ln>
              <a:no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grpSp>
      <p:sp>
        <p:nvSpPr>
          <p:cNvPr id="253" name="Freeform 252"/>
          <p:cNvSpPr/>
          <p:nvPr/>
        </p:nvSpPr>
        <p:spPr>
          <a:xfrm>
            <a:off x="5960153" y="3549383"/>
            <a:ext cx="940859" cy="418692"/>
          </a:xfrm>
          <a:custGeom>
            <a:avLst/>
            <a:gdLst>
              <a:gd name="connsiteX0" fmla="*/ 0 w 1405467"/>
              <a:gd name="connsiteY0" fmla="*/ 501242 h 501242"/>
              <a:gd name="connsiteX1" fmla="*/ 25400 w 1405467"/>
              <a:gd name="connsiteY1" fmla="*/ 323442 h 501242"/>
              <a:gd name="connsiteX2" fmla="*/ 118533 w 1405467"/>
              <a:gd name="connsiteY2" fmla="*/ 399642 h 501242"/>
              <a:gd name="connsiteX3" fmla="*/ 635000 w 1405467"/>
              <a:gd name="connsiteY3" fmla="*/ 399642 h 501242"/>
              <a:gd name="connsiteX4" fmla="*/ 846667 w 1405467"/>
              <a:gd name="connsiteY4" fmla="*/ 272642 h 501242"/>
              <a:gd name="connsiteX5" fmla="*/ 1075267 w 1405467"/>
              <a:gd name="connsiteY5" fmla="*/ 391176 h 501242"/>
              <a:gd name="connsiteX6" fmla="*/ 1024467 w 1405467"/>
              <a:gd name="connsiteY6" fmla="*/ 162576 h 501242"/>
              <a:gd name="connsiteX7" fmla="*/ 1210733 w 1405467"/>
              <a:gd name="connsiteY7" fmla="*/ 1709 h 501242"/>
              <a:gd name="connsiteX8" fmla="*/ 1244600 w 1405467"/>
              <a:gd name="connsiteY8" fmla="*/ 264176 h 501242"/>
              <a:gd name="connsiteX9" fmla="*/ 1405467 w 1405467"/>
              <a:gd name="connsiteY9" fmla="*/ 264176 h 501242"/>
              <a:gd name="connsiteX0" fmla="*/ 0 w 1405467"/>
              <a:gd name="connsiteY0" fmla="*/ 501242 h 501242"/>
              <a:gd name="connsiteX1" fmla="*/ 118533 w 1405467"/>
              <a:gd name="connsiteY1" fmla="*/ 399642 h 501242"/>
              <a:gd name="connsiteX2" fmla="*/ 635000 w 1405467"/>
              <a:gd name="connsiteY2" fmla="*/ 399642 h 501242"/>
              <a:gd name="connsiteX3" fmla="*/ 846667 w 1405467"/>
              <a:gd name="connsiteY3" fmla="*/ 272642 h 501242"/>
              <a:gd name="connsiteX4" fmla="*/ 1075267 w 1405467"/>
              <a:gd name="connsiteY4" fmla="*/ 391176 h 501242"/>
              <a:gd name="connsiteX5" fmla="*/ 1024467 w 1405467"/>
              <a:gd name="connsiteY5" fmla="*/ 162576 h 501242"/>
              <a:gd name="connsiteX6" fmla="*/ 1210733 w 1405467"/>
              <a:gd name="connsiteY6" fmla="*/ 1709 h 501242"/>
              <a:gd name="connsiteX7" fmla="*/ 1244600 w 1405467"/>
              <a:gd name="connsiteY7" fmla="*/ 264176 h 501242"/>
              <a:gd name="connsiteX8" fmla="*/ 1405467 w 1405467"/>
              <a:gd name="connsiteY8" fmla="*/ 264176 h 501242"/>
              <a:gd name="connsiteX0" fmla="*/ 0 w 1286934"/>
              <a:gd name="connsiteY0" fmla="*/ 399642 h 406232"/>
              <a:gd name="connsiteX1" fmla="*/ 516467 w 1286934"/>
              <a:gd name="connsiteY1" fmla="*/ 399642 h 406232"/>
              <a:gd name="connsiteX2" fmla="*/ 728134 w 1286934"/>
              <a:gd name="connsiteY2" fmla="*/ 272642 h 406232"/>
              <a:gd name="connsiteX3" fmla="*/ 956734 w 1286934"/>
              <a:gd name="connsiteY3" fmla="*/ 391176 h 406232"/>
              <a:gd name="connsiteX4" fmla="*/ 905934 w 1286934"/>
              <a:gd name="connsiteY4" fmla="*/ 162576 h 406232"/>
              <a:gd name="connsiteX5" fmla="*/ 1092200 w 1286934"/>
              <a:gd name="connsiteY5" fmla="*/ 1709 h 406232"/>
              <a:gd name="connsiteX6" fmla="*/ 1126067 w 1286934"/>
              <a:gd name="connsiteY6" fmla="*/ 264176 h 406232"/>
              <a:gd name="connsiteX7" fmla="*/ 1286934 w 1286934"/>
              <a:gd name="connsiteY7" fmla="*/ 264176 h 406232"/>
              <a:gd name="connsiteX0" fmla="*/ 0 w 899584"/>
              <a:gd name="connsiteY0" fmla="*/ 402817 h 406909"/>
              <a:gd name="connsiteX1" fmla="*/ 129117 w 899584"/>
              <a:gd name="connsiteY1" fmla="*/ 399642 h 406909"/>
              <a:gd name="connsiteX2" fmla="*/ 340784 w 899584"/>
              <a:gd name="connsiteY2" fmla="*/ 272642 h 406909"/>
              <a:gd name="connsiteX3" fmla="*/ 569384 w 899584"/>
              <a:gd name="connsiteY3" fmla="*/ 391176 h 406909"/>
              <a:gd name="connsiteX4" fmla="*/ 518584 w 899584"/>
              <a:gd name="connsiteY4" fmla="*/ 162576 h 406909"/>
              <a:gd name="connsiteX5" fmla="*/ 704850 w 899584"/>
              <a:gd name="connsiteY5" fmla="*/ 1709 h 406909"/>
              <a:gd name="connsiteX6" fmla="*/ 738717 w 899584"/>
              <a:gd name="connsiteY6" fmla="*/ 264176 h 406909"/>
              <a:gd name="connsiteX7" fmla="*/ 899584 w 899584"/>
              <a:gd name="connsiteY7" fmla="*/ 264176 h 406909"/>
              <a:gd name="connsiteX0" fmla="*/ 0 w 940859"/>
              <a:gd name="connsiteY0" fmla="*/ 418692 h 418692"/>
              <a:gd name="connsiteX1" fmla="*/ 170392 w 940859"/>
              <a:gd name="connsiteY1" fmla="*/ 399642 h 418692"/>
              <a:gd name="connsiteX2" fmla="*/ 382059 w 940859"/>
              <a:gd name="connsiteY2" fmla="*/ 272642 h 418692"/>
              <a:gd name="connsiteX3" fmla="*/ 610659 w 940859"/>
              <a:gd name="connsiteY3" fmla="*/ 391176 h 418692"/>
              <a:gd name="connsiteX4" fmla="*/ 559859 w 940859"/>
              <a:gd name="connsiteY4" fmla="*/ 162576 h 418692"/>
              <a:gd name="connsiteX5" fmla="*/ 746125 w 940859"/>
              <a:gd name="connsiteY5" fmla="*/ 1709 h 418692"/>
              <a:gd name="connsiteX6" fmla="*/ 779992 w 940859"/>
              <a:gd name="connsiteY6" fmla="*/ 264176 h 418692"/>
              <a:gd name="connsiteX7" fmla="*/ 940859 w 940859"/>
              <a:gd name="connsiteY7" fmla="*/ 264176 h 4186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40859" h="418692">
                <a:moveTo>
                  <a:pt x="0" y="418692"/>
                </a:moveTo>
                <a:cubicBezTo>
                  <a:pt x="105833" y="401759"/>
                  <a:pt x="106716" y="423984"/>
                  <a:pt x="170392" y="399642"/>
                </a:cubicBezTo>
                <a:cubicBezTo>
                  <a:pt x="234068" y="375300"/>
                  <a:pt x="308681" y="274053"/>
                  <a:pt x="382059" y="272642"/>
                </a:cubicBezTo>
                <a:cubicBezTo>
                  <a:pt x="455437" y="271231"/>
                  <a:pt x="581026" y="409520"/>
                  <a:pt x="610659" y="391176"/>
                </a:cubicBezTo>
                <a:cubicBezTo>
                  <a:pt x="640292" y="372832"/>
                  <a:pt x="537281" y="227487"/>
                  <a:pt x="559859" y="162576"/>
                </a:cubicBezTo>
                <a:cubicBezTo>
                  <a:pt x="582437" y="97665"/>
                  <a:pt x="709436" y="-15224"/>
                  <a:pt x="746125" y="1709"/>
                </a:cubicBezTo>
                <a:cubicBezTo>
                  <a:pt x="782814" y="18642"/>
                  <a:pt x="747536" y="220432"/>
                  <a:pt x="779992" y="264176"/>
                </a:cubicBezTo>
                <a:cubicBezTo>
                  <a:pt x="812448" y="307920"/>
                  <a:pt x="940859" y="264176"/>
                  <a:pt x="940859" y="264176"/>
                </a:cubicBezTo>
              </a:path>
            </a:pathLst>
          </a:custGeom>
          <a:ln w="28575" cmpd="sng">
            <a:solidFill>
              <a:srgbClr val="008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nvGrpSpPr>
          <p:cNvPr id="265" name="Group 264"/>
          <p:cNvGrpSpPr/>
          <p:nvPr/>
        </p:nvGrpSpPr>
        <p:grpSpPr>
          <a:xfrm>
            <a:off x="4803367" y="5096714"/>
            <a:ext cx="422274" cy="128873"/>
            <a:chOff x="993775" y="2472511"/>
            <a:chExt cx="422274" cy="128873"/>
          </a:xfrm>
        </p:grpSpPr>
        <p:sp>
          <p:nvSpPr>
            <p:cNvPr id="266" name="Freeform 265"/>
            <p:cNvSpPr/>
            <p:nvPr/>
          </p:nvSpPr>
          <p:spPr>
            <a:xfrm>
              <a:off x="993775" y="2472511"/>
              <a:ext cx="181628" cy="128873"/>
            </a:xfrm>
            <a:custGeom>
              <a:avLst/>
              <a:gdLst>
                <a:gd name="connsiteX0" fmla="*/ 0 w 596900"/>
                <a:gd name="connsiteY0" fmla="*/ 128873 h 128873"/>
                <a:gd name="connsiteX1" fmla="*/ 38100 w 596900"/>
                <a:gd name="connsiteY1" fmla="*/ 1873 h 128873"/>
                <a:gd name="connsiteX2" fmla="*/ 114300 w 596900"/>
                <a:gd name="connsiteY2" fmla="*/ 52673 h 128873"/>
                <a:gd name="connsiteX3" fmla="*/ 461433 w 596900"/>
                <a:gd name="connsiteY3" fmla="*/ 48439 h 128873"/>
                <a:gd name="connsiteX4" fmla="*/ 596900 w 596900"/>
                <a:gd name="connsiteY4" fmla="*/ 61139 h 128873"/>
                <a:gd name="connsiteX0" fmla="*/ 0 w 461433"/>
                <a:gd name="connsiteY0" fmla="*/ 128873 h 128873"/>
                <a:gd name="connsiteX1" fmla="*/ 38100 w 461433"/>
                <a:gd name="connsiteY1" fmla="*/ 1873 h 128873"/>
                <a:gd name="connsiteX2" fmla="*/ 114300 w 461433"/>
                <a:gd name="connsiteY2" fmla="*/ 52673 h 128873"/>
                <a:gd name="connsiteX3" fmla="*/ 461433 w 461433"/>
                <a:gd name="connsiteY3" fmla="*/ 48439 h 128873"/>
                <a:gd name="connsiteX0" fmla="*/ 0 w 461433"/>
                <a:gd name="connsiteY0" fmla="*/ 128873 h 128873"/>
                <a:gd name="connsiteX1" fmla="*/ 38100 w 461433"/>
                <a:gd name="connsiteY1" fmla="*/ 1873 h 128873"/>
                <a:gd name="connsiteX2" fmla="*/ 227226 w 461433"/>
                <a:gd name="connsiteY2" fmla="*/ 52673 h 128873"/>
                <a:gd name="connsiteX3" fmla="*/ 461433 w 461433"/>
                <a:gd name="connsiteY3" fmla="*/ 48439 h 128873"/>
              </a:gdLst>
              <a:ahLst/>
              <a:cxnLst>
                <a:cxn ang="0">
                  <a:pos x="connsiteX0" y="connsiteY0"/>
                </a:cxn>
                <a:cxn ang="0">
                  <a:pos x="connsiteX1" y="connsiteY1"/>
                </a:cxn>
                <a:cxn ang="0">
                  <a:pos x="connsiteX2" y="connsiteY2"/>
                </a:cxn>
                <a:cxn ang="0">
                  <a:pos x="connsiteX3" y="connsiteY3"/>
                </a:cxn>
              </a:cxnLst>
              <a:rect l="l" t="t" r="r" b="b"/>
              <a:pathLst>
                <a:path w="461433" h="128873">
                  <a:moveTo>
                    <a:pt x="0" y="128873"/>
                  </a:moveTo>
                  <a:cubicBezTo>
                    <a:pt x="9525" y="71723"/>
                    <a:pt x="229" y="14573"/>
                    <a:pt x="38100" y="1873"/>
                  </a:cubicBezTo>
                  <a:cubicBezTo>
                    <a:pt x="75971" y="-10827"/>
                    <a:pt x="156671" y="44912"/>
                    <a:pt x="227226" y="52673"/>
                  </a:cubicBezTo>
                  <a:cubicBezTo>
                    <a:pt x="297781" y="60434"/>
                    <a:pt x="381000" y="47028"/>
                    <a:pt x="461433" y="48439"/>
                  </a:cubicBezTo>
                </a:path>
              </a:pathLst>
            </a:custGeom>
            <a:ln w="28575" cmpd="sng">
              <a:solidFill>
                <a:srgbClr val="008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67" name="Can 266"/>
            <p:cNvSpPr/>
            <p:nvPr/>
          </p:nvSpPr>
          <p:spPr>
            <a:xfrm rot="5400000">
              <a:off x="1249362" y="2392364"/>
              <a:ext cx="79374" cy="254001"/>
            </a:xfrm>
            <a:prstGeom prst="can">
              <a:avLst>
                <a:gd name="adj" fmla="val 42045"/>
              </a:avLst>
            </a:prstGeom>
            <a:solidFill>
              <a:srgbClr val="006600"/>
            </a:solidFill>
            <a:ln>
              <a:no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grpSp>
      <p:sp>
        <p:nvSpPr>
          <p:cNvPr id="268" name="Freeform 267"/>
          <p:cNvSpPr/>
          <p:nvPr/>
        </p:nvSpPr>
        <p:spPr>
          <a:xfrm>
            <a:off x="5203628" y="4984070"/>
            <a:ext cx="1715559" cy="158756"/>
          </a:xfrm>
          <a:custGeom>
            <a:avLst/>
            <a:gdLst>
              <a:gd name="connsiteX0" fmla="*/ 0 w 1405467"/>
              <a:gd name="connsiteY0" fmla="*/ 501242 h 501242"/>
              <a:gd name="connsiteX1" fmla="*/ 25400 w 1405467"/>
              <a:gd name="connsiteY1" fmla="*/ 323442 h 501242"/>
              <a:gd name="connsiteX2" fmla="*/ 118533 w 1405467"/>
              <a:gd name="connsiteY2" fmla="*/ 399642 h 501242"/>
              <a:gd name="connsiteX3" fmla="*/ 635000 w 1405467"/>
              <a:gd name="connsiteY3" fmla="*/ 399642 h 501242"/>
              <a:gd name="connsiteX4" fmla="*/ 846667 w 1405467"/>
              <a:gd name="connsiteY4" fmla="*/ 272642 h 501242"/>
              <a:gd name="connsiteX5" fmla="*/ 1075267 w 1405467"/>
              <a:gd name="connsiteY5" fmla="*/ 391176 h 501242"/>
              <a:gd name="connsiteX6" fmla="*/ 1024467 w 1405467"/>
              <a:gd name="connsiteY6" fmla="*/ 162576 h 501242"/>
              <a:gd name="connsiteX7" fmla="*/ 1210733 w 1405467"/>
              <a:gd name="connsiteY7" fmla="*/ 1709 h 501242"/>
              <a:gd name="connsiteX8" fmla="*/ 1244600 w 1405467"/>
              <a:gd name="connsiteY8" fmla="*/ 264176 h 501242"/>
              <a:gd name="connsiteX9" fmla="*/ 1405467 w 1405467"/>
              <a:gd name="connsiteY9" fmla="*/ 264176 h 501242"/>
              <a:gd name="connsiteX0" fmla="*/ 0 w 1405467"/>
              <a:gd name="connsiteY0" fmla="*/ 501242 h 501242"/>
              <a:gd name="connsiteX1" fmla="*/ 118533 w 1405467"/>
              <a:gd name="connsiteY1" fmla="*/ 399642 h 501242"/>
              <a:gd name="connsiteX2" fmla="*/ 635000 w 1405467"/>
              <a:gd name="connsiteY2" fmla="*/ 399642 h 501242"/>
              <a:gd name="connsiteX3" fmla="*/ 846667 w 1405467"/>
              <a:gd name="connsiteY3" fmla="*/ 272642 h 501242"/>
              <a:gd name="connsiteX4" fmla="*/ 1075267 w 1405467"/>
              <a:gd name="connsiteY4" fmla="*/ 391176 h 501242"/>
              <a:gd name="connsiteX5" fmla="*/ 1024467 w 1405467"/>
              <a:gd name="connsiteY5" fmla="*/ 162576 h 501242"/>
              <a:gd name="connsiteX6" fmla="*/ 1210733 w 1405467"/>
              <a:gd name="connsiteY6" fmla="*/ 1709 h 501242"/>
              <a:gd name="connsiteX7" fmla="*/ 1244600 w 1405467"/>
              <a:gd name="connsiteY7" fmla="*/ 264176 h 501242"/>
              <a:gd name="connsiteX8" fmla="*/ 1405467 w 1405467"/>
              <a:gd name="connsiteY8" fmla="*/ 264176 h 501242"/>
              <a:gd name="connsiteX0" fmla="*/ 0 w 1286934"/>
              <a:gd name="connsiteY0" fmla="*/ 399642 h 406232"/>
              <a:gd name="connsiteX1" fmla="*/ 516467 w 1286934"/>
              <a:gd name="connsiteY1" fmla="*/ 399642 h 406232"/>
              <a:gd name="connsiteX2" fmla="*/ 728134 w 1286934"/>
              <a:gd name="connsiteY2" fmla="*/ 272642 h 406232"/>
              <a:gd name="connsiteX3" fmla="*/ 956734 w 1286934"/>
              <a:gd name="connsiteY3" fmla="*/ 391176 h 406232"/>
              <a:gd name="connsiteX4" fmla="*/ 905934 w 1286934"/>
              <a:gd name="connsiteY4" fmla="*/ 162576 h 406232"/>
              <a:gd name="connsiteX5" fmla="*/ 1092200 w 1286934"/>
              <a:gd name="connsiteY5" fmla="*/ 1709 h 406232"/>
              <a:gd name="connsiteX6" fmla="*/ 1126067 w 1286934"/>
              <a:gd name="connsiteY6" fmla="*/ 264176 h 406232"/>
              <a:gd name="connsiteX7" fmla="*/ 1286934 w 1286934"/>
              <a:gd name="connsiteY7" fmla="*/ 264176 h 406232"/>
              <a:gd name="connsiteX0" fmla="*/ 0 w 899584"/>
              <a:gd name="connsiteY0" fmla="*/ 402817 h 406909"/>
              <a:gd name="connsiteX1" fmla="*/ 129117 w 899584"/>
              <a:gd name="connsiteY1" fmla="*/ 399642 h 406909"/>
              <a:gd name="connsiteX2" fmla="*/ 340784 w 899584"/>
              <a:gd name="connsiteY2" fmla="*/ 272642 h 406909"/>
              <a:gd name="connsiteX3" fmla="*/ 569384 w 899584"/>
              <a:gd name="connsiteY3" fmla="*/ 391176 h 406909"/>
              <a:gd name="connsiteX4" fmla="*/ 518584 w 899584"/>
              <a:gd name="connsiteY4" fmla="*/ 162576 h 406909"/>
              <a:gd name="connsiteX5" fmla="*/ 704850 w 899584"/>
              <a:gd name="connsiteY5" fmla="*/ 1709 h 406909"/>
              <a:gd name="connsiteX6" fmla="*/ 738717 w 899584"/>
              <a:gd name="connsiteY6" fmla="*/ 264176 h 406909"/>
              <a:gd name="connsiteX7" fmla="*/ 899584 w 899584"/>
              <a:gd name="connsiteY7" fmla="*/ 264176 h 406909"/>
              <a:gd name="connsiteX0" fmla="*/ 0 w 940859"/>
              <a:gd name="connsiteY0" fmla="*/ 418692 h 418692"/>
              <a:gd name="connsiteX1" fmla="*/ 170392 w 940859"/>
              <a:gd name="connsiteY1" fmla="*/ 399642 h 418692"/>
              <a:gd name="connsiteX2" fmla="*/ 382059 w 940859"/>
              <a:gd name="connsiteY2" fmla="*/ 272642 h 418692"/>
              <a:gd name="connsiteX3" fmla="*/ 610659 w 940859"/>
              <a:gd name="connsiteY3" fmla="*/ 391176 h 418692"/>
              <a:gd name="connsiteX4" fmla="*/ 559859 w 940859"/>
              <a:gd name="connsiteY4" fmla="*/ 162576 h 418692"/>
              <a:gd name="connsiteX5" fmla="*/ 746125 w 940859"/>
              <a:gd name="connsiteY5" fmla="*/ 1709 h 418692"/>
              <a:gd name="connsiteX6" fmla="*/ 779992 w 940859"/>
              <a:gd name="connsiteY6" fmla="*/ 264176 h 418692"/>
              <a:gd name="connsiteX7" fmla="*/ 940859 w 940859"/>
              <a:gd name="connsiteY7" fmla="*/ 264176 h 418692"/>
              <a:gd name="connsiteX0" fmla="*/ 0 w 1715559"/>
              <a:gd name="connsiteY0" fmla="*/ 418692 h 418692"/>
              <a:gd name="connsiteX1" fmla="*/ 170392 w 1715559"/>
              <a:gd name="connsiteY1" fmla="*/ 399642 h 418692"/>
              <a:gd name="connsiteX2" fmla="*/ 382059 w 1715559"/>
              <a:gd name="connsiteY2" fmla="*/ 272642 h 418692"/>
              <a:gd name="connsiteX3" fmla="*/ 610659 w 1715559"/>
              <a:gd name="connsiteY3" fmla="*/ 391176 h 418692"/>
              <a:gd name="connsiteX4" fmla="*/ 559859 w 1715559"/>
              <a:gd name="connsiteY4" fmla="*/ 162576 h 418692"/>
              <a:gd name="connsiteX5" fmla="*/ 746125 w 1715559"/>
              <a:gd name="connsiteY5" fmla="*/ 1709 h 418692"/>
              <a:gd name="connsiteX6" fmla="*/ 779992 w 1715559"/>
              <a:gd name="connsiteY6" fmla="*/ 264176 h 418692"/>
              <a:gd name="connsiteX7" fmla="*/ 1715559 w 1715559"/>
              <a:gd name="connsiteY7" fmla="*/ 270526 h 418692"/>
              <a:gd name="connsiteX0" fmla="*/ 0 w 1715559"/>
              <a:gd name="connsiteY0" fmla="*/ 258927 h 258927"/>
              <a:gd name="connsiteX1" fmla="*/ 170392 w 1715559"/>
              <a:gd name="connsiteY1" fmla="*/ 239877 h 258927"/>
              <a:gd name="connsiteX2" fmla="*/ 382059 w 1715559"/>
              <a:gd name="connsiteY2" fmla="*/ 112877 h 258927"/>
              <a:gd name="connsiteX3" fmla="*/ 610659 w 1715559"/>
              <a:gd name="connsiteY3" fmla="*/ 231411 h 258927"/>
              <a:gd name="connsiteX4" fmla="*/ 559859 w 1715559"/>
              <a:gd name="connsiteY4" fmla="*/ 2811 h 258927"/>
              <a:gd name="connsiteX5" fmla="*/ 779992 w 1715559"/>
              <a:gd name="connsiteY5" fmla="*/ 104411 h 258927"/>
              <a:gd name="connsiteX6" fmla="*/ 1715559 w 1715559"/>
              <a:gd name="connsiteY6" fmla="*/ 110761 h 258927"/>
              <a:gd name="connsiteX0" fmla="*/ 0 w 1715559"/>
              <a:gd name="connsiteY0" fmla="*/ 154516 h 154516"/>
              <a:gd name="connsiteX1" fmla="*/ 170392 w 1715559"/>
              <a:gd name="connsiteY1" fmla="*/ 135466 h 154516"/>
              <a:gd name="connsiteX2" fmla="*/ 382059 w 1715559"/>
              <a:gd name="connsiteY2" fmla="*/ 8466 h 154516"/>
              <a:gd name="connsiteX3" fmla="*/ 610659 w 1715559"/>
              <a:gd name="connsiteY3" fmla="*/ 127000 h 154516"/>
              <a:gd name="connsiteX4" fmla="*/ 779992 w 1715559"/>
              <a:gd name="connsiteY4" fmla="*/ 0 h 154516"/>
              <a:gd name="connsiteX5" fmla="*/ 1715559 w 1715559"/>
              <a:gd name="connsiteY5" fmla="*/ 6350 h 154516"/>
              <a:gd name="connsiteX0" fmla="*/ 0 w 1715559"/>
              <a:gd name="connsiteY0" fmla="*/ 158756 h 158756"/>
              <a:gd name="connsiteX1" fmla="*/ 170392 w 1715559"/>
              <a:gd name="connsiteY1" fmla="*/ 139706 h 158756"/>
              <a:gd name="connsiteX2" fmla="*/ 382059 w 1715559"/>
              <a:gd name="connsiteY2" fmla="*/ 12706 h 158756"/>
              <a:gd name="connsiteX3" fmla="*/ 779992 w 1715559"/>
              <a:gd name="connsiteY3" fmla="*/ 4240 h 158756"/>
              <a:gd name="connsiteX4" fmla="*/ 1715559 w 1715559"/>
              <a:gd name="connsiteY4" fmla="*/ 10590 h 1587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15559" h="158756">
                <a:moveTo>
                  <a:pt x="0" y="158756"/>
                </a:moveTo>
                <a:cubicBezTo>
                  <a:pt x="105833" y="141823"/>
                  <a:pt x="106716" y="164048"/>
                  <a:pt x="170392" y="139706"/>
                </a:cubicBezTo>
                <a:cubicBezTo>
                  <a:pt x="234068" y="115364"/>
                  <a:pt x="280459" y="35284"/>
                  <a:pt x="382059" y="12706"/>
                </a:cubicBezTo>
                <a:cubicBezTo>
                  <a:pt x="483659" y="-9872"/>
                  <a:pt x="557742" y="4593"/>
                  <a:pt x="779992" y="4240"/>
                </a:cubicBezTo>
                <a:cubicBezTo>
                  <a:pt x="812448" y="47984"/>
                  <a:pt x="1715559" y="10590"/>
                  <a:pt x="1715559" y="10590"/>
                </a:cubicBezTo>
              </a:path>
            </a:pathLst>
          </a:custGeom>
          <a:ln w="28575" cmpd="sng">
            <a:solidFill>
              <a:srgbClr val="008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19" name="Oval 118"/>
          <p:cNvSpPr/>
          <p:nvPr/>
        </p:nvSpPr>
        <p:spPr>
          <a:xfrm>
            <a:off x="1902901" y="2135817"/>
            <a:ext cx="67927" cy="67927"/>
          </a:xfrm>
          <a:prstGeom prst="ellipse">
            <a:avLst/>
          </a:prstGeom>
          <a:solidFill>
            <a:srgbClr val="FFFF00"/>
          </a:solidFill>
          <a:ln w="6350" cmpd="sng">
            <a:solidFill>
              <a:schemeClr val="tx1"/>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181" name="Oval 180"/>
          <p:cNvSpPr/>
          <p:nvPr/>
        </p:nvSpPr>
        <p:spPr>
          <a:xfrm>
            <a:off x="1941001" y="2199317"/>
            <a:ext cx="67927" cy="67927"/>
          </a:xfrm>
          <a:prstGeom prst="ellipse">
            <a:avLst/>
          </a:prstGeom>
          <a:solidFill>
            <a:srgbClr val="FFFF00"/>
          </a:solidFill>
          <a:ln w="6350" cmpd="sng">
            <a:solidFill>
              <a:schemeClr val="tx1"/>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172" name="Freeform 171"/>
          <p:cNvSpPr/>
          <p:nvPr/>
        </p:nvSpPr>
        <p:spPr>
          <a:xfrm flipV="1">
            <a:off x="1936466" y="3354352"/>
            <a:ext cx="400994" cy="320058"/>
          </a:xfrm>
          <a:custGeom>
            <a:avLst/>
            <a:gdLst>
              <a:gd name="connsiteX0" fmla="*/ 182835 w 450664"/>
              <a:gd name="connsiteY0" fmla="*/ 1787 h 446620"/>
              <a:gd name="connsiteX1" fmla="*/ 5035 w 450664"/>
              <a:gd name="connsiteY1" fmla="*/ 128787 h 446620"/>
              <a:gd name="connsiteX2" fmla="*/ 72768 w 450664"/>
              <a:gd name="connsiteY2" fmla="*/ 416654 h 446620"/>
              <a:gd name="connsiteX3" fmla="*/ 318302 w 450664"/>
              <a:gd name="connsiteY3" fmla="*/ 416654 h 446620"/>
              <a:gd name="connsiteX4" fmla="*/ 208235 w 450664"/>
              <a:gd name="connsiteY4" fmla="*/ 230387 h 446620"/>
              <a:gd name="connsiteX5" fmla="*/ 352168 w 450664"/>
              <a:gd name="connsiteY5" fmla="*/ 399720 h 446620"/>
              <a:gd name="connsiteX6" fmla="*/ 445302 w 450664"/>
              <a:gd name="connsiteY6" fmla="*/ 213454 h 446620"/>
              <a:gd name="connsiteX7" fmla="*/ 182835 w 450664"/>
              <a:gd name="connsiteY7" fmla="*/ 1787 h 446620"/>
              <a:gd name="connsiteX0" fmla="*/ 181871 w 449700"/>
              <a:gd name="connsiteY0" fmla="*/ 1787 h 452827"/>
              <a:gd name="connsiteX1" fmla="*/ 4071 w 449700"/>
              <a:gd name="connsiteY1" fmla="*/ 128787 h 452827"/>
              <a:gd name="connsiteX2" fmla="*/ 71804 w 449700"/>
              <a:gd name="connsiteY2" fmla="*/ 416654 h 452827"/>
              <a:gd name="connsiteX3" fmla="*/ 236218 w 449700"/>
              <a:gd name="connsiteY3" fmla="*/ 428242 h 452827"/>
              <a:gd name="connsiteX4" fmla="*/ 207271 w 449700"/>
              <a:gd name="connsiteY4" fmla="*/ 230387 h 452827"/>
              <a:gd name="connsiteX5" fmla="*/ 351204 w 449700"/>
              <a:gd name="connsiteY5" fmla="*/ 399720 h 452827"/>
              <a:gd name="connsiteX6" fmla="*/ 444338 w 449700"/>
              <a:gd name="connsiteY6" fmla="*/ 213454 h 452827"/>
              <a:gd name="connsiteX7" fmla="*/ 181871 w 449700"/>
              <a:gd name="connsiteY7" fmla="*/ 1787 h 452827"/>
              <a:gd name="connsiteX0" fmla="*/ 181871 w 449700"/>
              <a:gd name="connsiteY0" fmla="*/ 5 h 451045"/>
              <a:gd name="connsiteX1" fmla="*/ 4071 w 449700"/>
              <a:gd name="connsiteY1" fmla="*/ 127005 h 451045"/>
              <a:gd name="connsiteX2" fmla="*/ 71804 w 449700"/>
              <a:gd name="connsiteY2" fmla="*/ 414872 h 451045"/>
              <a:gd name="connsiteX3" fmla="*/ 236218 w 449700"/>
              <a:gd name="connsiteY3" fmla="*/ 426460 h 451045"/>
              <a:gd name="connsiteX4" fmla="*/ 207271 w 449700"/>
              <a:gd name="connsiteY4" fmla="*/ 228605 h 451045"/>
              <a:gd name="connsiteX5" fmla="*/ 351204 w 449700"/>
              <a:gd name="connsiteY5" fmla="*/ 397938 h 451045"/>
              <a:gd name="connsiteX6" fmla="*/ 444339 w 449700"/>
              <a:gd name="connsiteY6" fmla="*/ 123036 h 451045"/>
              <a:gd name="connsiteX7" fmla="*/ 181871 w 449700"/>
              <a:gd name="connsiteY7" fmla="*/ 5 h 451045"/>
              <a:gd name="connsiteX0" fmla="*/ 181871 w 536314"/>
              <a:gd name="connsiteY0" fmla="*/ 5 h 451045"/>
              <a:gd name="connsiteX1" fmla="*/ 4071 w 536314"/>
              <a:gd name="connsiteY1" fmla="*/ 127005 h 451045"/>
              <a:gd name="connsiteX2" fmla="*/ 71804 w 536314"/>
              <a:gd name="connsiteY2" fmla="*/ 414872 h 451045"/>
              <a:gd name="connsiteX3" fmla="*/ 236218 w 536314"/>
              <a:gd name="connsiteY3" fmla="*/ 426460 h 451045"/>
              <a:gd name="connsiteX4" fmla="*/ 207271 w 536314"/>
              <a:gd name="connsiteY4" fmla="*/ 228605 h 451045"/>
              <a:gd name="connsiteX5" fmla="*/ 523845 w 536314"/>
              <a:gd name="connsiteY5" fmla="*/ 324074 h 451045"/>
              <a:gd name="connsiteX6" fmla="*/ 444339 w 536314"/>
              <a:gd name="connsiteY6" fmla="*/ 123036 h 451045"/>
              <a:gd name="connsiteX7" fmla="*/ 181871 w 536314"/>
              <a:gd name="connsiteY7" fmla="*/ 5 h 451045"/>
              <a:gd name="connsiteX0" fmla="*/ 467849 w 549994"/>
              <a:gd name="connsiteY0" fmla="*/ 1 h 583996"/>
              <a:gd name="connsiteX1" fmla="*/ 21494 w 549994"/>
              <a:gd name="connsiteY1" fmla="*/ 259956 h 583996"/>
              <a:gd name="connsiteX2" fmla="*/ 89227 w 549994"/>
              <a:gd name="connsiteY2" fmla="*/ 547823 h 583996"/>
              <a:gd name="connsiteX3" fmla="*/ 253641 w 549994"/>
              <a:gd name="connsiteY3" fmla="*/ 559411 h 583996"/>
              <a:gd name="connsiteX4" fmla="*/ 224694 w 549994"/>
              <a:gd name="connsiteY4" fmla="*/ 361556 h 583996"/>
              <a:gd name="connsiteX5" fmla="*/ 541268 w 549994"/>
              <a:gd name="connsiteY5" fmla="*/ 457025 h 583996"/>
              <a:gd name="connsiteX6" fmla="*/ 461762 w 549994"/>
              <a:gd name="connsiteY6" fmla="*/ 255987 h 583996"/>
              <a:gd name="connsiteX7" fmla="*/ 467849 w 549994"/>
              <a:gd name="connsiteY7" fmla="*/ 1 h 583996"/>
              <a:gd name="connsiteX0" fmla="*/ 467849 w 546367"/>
              <a:gd name="connsiteY0" fmla="*/ 146 h 584141"/>
              <a:gd name="connsiteX1" fmla="*/ 21494 w 546367"/>
              <a:gd name="connsiteY1" fmla="*/ 260101 h 584141"/>
              <a:gd name="connsiteX2" fmla="*/ 89227 w 546367"/>
              <a:gd name="connsiteY2" fmla="*/ 547968 h 584141"/>
              <a:gd name="connsiteX3" fmla="*/ 253641 w 546367"/>
              <a:gd name="connsiteY3" fmla="*/ 559556 h 584141"/>
              <a:gd name="connsiteX4" fmla="*/ 224694 w 546367"/>
              <a:gd name="connsiteY4" fmla="*/ 361701 h 584141"/>
              <a:gd name="connsiteX5" fmla="*/ 541268 w 546367"/>
              <a:gd name="connsiteY5" fmla="*/ 457170 h 584141"/>
              <a:gd name="connsiteX6" fmla="*/ 365850 w 546367"/>
              <a:gd name="connsiteY6" fmla="*/ 226587 h 584141"/>
              <a:gd name="connsiteX7" fmla="*/ 467849 w 546367"/>
              <a:gd name="connsiteY7" fmla="*/ 146 h 584141"/>
              <a:gd name="connsiteX0" fmla="*/ 673255 w 679922"/>
              <a:gd name="connsiteY0" fmla="*/ 174 h 554624"/>
              <a:gd name="connsiteX1" fmla="*/ 35074 w 679922"/>
              <a:gd name="connsiteY1" fmla="*/ 230584 h 554624"/>
              <a:gd name="connsiteX2" fmla="*/ 102807 w 679922"/>
              <a:gd name="connsiteY2" fmla="*/ 518451 h 554624"/>
              <a:gd name="connsiteX3" fmla="*/ 267221 w 679922"/>
              <a:gd name="connsiteY3" fmla="*/ 530039 h 554624"/>
              <a:gd name="connsiteX4" fmla="*/ 238274 w 679922"/>
              <a:gd name="connsiteY4" fmla="*/ 332184 h 554624"/>
              <a:gd name="connsiteX5" fmla="*/ 554848 w 679922"/>
              <a:gd name="connsiteY5" fmla="*/ 427653 h 554624"/>
              <a:gd name="connsiteX6" fmla="*/ 379430 w 679922"/>
              <a:gd name="connsiteY6" fmla="*/ 197070 h 554624"/>
              <a:gd name="connsiteX7" fmla="*/ 673255 w 679922"/>
              <a:gd name="connsiteY7" fmla="*/ 174 h 554624"/>
              <a:gd name="connsiteX0" fmla="*/ 673255 w 690634"/>
              <a:gd name="connsiteY0" fmla="*/ 51 h 554501"/>
              <a:gd name="connsiteX1" fmla="*/ 35074 w 690634"/>
              <a:gd name="connsiteY1" fmla="*/ 230461 h 554501"/>
              <a:gd name="connsiteX2" fmla="*/ 102807 w 690634"/>
              <a:gd name="connsiteY2" fmla="*/ 518328 h 554501"/>
              <a:gd name="connsiteX3" fmla="*/ 267221 w 690634"/>
              <a:gd name="connsiteY3" fmla="*/ 529916 h 554501"/>
              <a:gd name="connsiteX4" fmla="*/ 238274 w 690634"/>
              <a:gd name="connsiteY4" fmla="*/ 332061 h 554501"/>
              <a:gd name="connsiteX5" fmla="*/ 554848 w 690634"/>
              <a:gd name="connsiteY5" fmla="*/ 427530 h 554501"/>
              <a:gd name="connsiteX6" fmla="*/ 513708 w 690634"/>
              <a:gd name="connsiteY6" fmla="*/ 211720 h 554501"/>
              <a:gd name="connsiteX7" fmla="*/ 673255 w 690634"/>
              <a:gd name="connsiteY7" fmla="*/ 51 h 554501"/>
              <a:gd name="connsiteX0" fmla="*/ 675895 w 693274"/>
              <a:gd name="connsiteY0" fmla="*/ 51 h 654343"/>
              <a:gd name="connsiteX1" fmla="*/ 37714 w 693274"/>
              <a:gd name="connsiteY1" fmla="*/ 230461 h 654343"/>
              <a:gd name="connsiteX2" fmla="*/ 105447 w 693274"/>
              <a:gd name="connsiteY2" fmla="*/ 518328 h 654343"/>
              <a:gd name="connsiteX3" fmla="*/ 365775 w 693274"/>
              <a:gd name="connsiteY3" fmla="*/ 648097 h 654343"/>
              <a:gd name="connsiteX4" fmla="*/ 240914 w 693274"/>
              <a:gd name="connsiteY4" fmla="*/ 332061 h 654343"/>
              <a:gd name="connsiteX5" fmla="*/ 557488 w 693274"/>
              <a:gd name="connsiteY5" fmla="*/ 427530 h 654343"/>
              <a:gd name="connsiteX6" fmla="*/ 516348 w 693274"/>
              <a:gd name="connsiteY6" fmla="*/ 211720 h 654343"/>
              <a:gd name="connsiteX7" fmla="*/ 675895 w 693274"/>
              <a:gd name="connsiteY7" fmla="*/ 51 h 654343"/>
              <a:gd name="connsiteX0" fmla="*/ 717058 w 732621"/>
              <a:gd name="connsiteY0" fmla="*/ 309 h 506875"/>
              <a:gd name="connsiteX1" fmla="*/ 40512 w 732621"/>
              <a:gd name="connsiteY1" fmla="*/ 82993 h 506875"/>
              <a:gd name="connsiteX2" fmla="*/ 108245 w 732621"/>
              <a:gd name="connsiteY2" fmla="*/ 370860 h 506875"/>
              <a:gd name="connsiteX3" fmla="*/ 368573 w 732621"/>
              <a:gd name="connsiteY3" fmla="*/ 500629 h 506875"/>
              <a:gd name="connsiteX4" fmla="*/ 243712 w 732621"/>
              <a:gd name="connsiteY4" fmla="*/ 184593 h 506875"/>
              <a:gd name="connsiteX5" fmla="*/ 560286 w 732621"/>
              <a:gd name="connsiteY5" fmla="*/ 280062 h 506875"/>
              <a:gd name="connsiteX6" fmla="*/ 519146 w 732621"/>
              <a:gd name="connsiteY6" fmla="*/ 64252 h 506875"/>
              <a:gd name="connsiteX7" fmla="*/ 717058 w 732621"/>
              <a:gd name="connsiteY7" fmla="*/ 309 h 506875"/>
              <a:gd name="connsiteX0" fmla="*/ 717058 w 726370"/>
              <a:gd name="connsiteY0" fmla="*/ 1624 h 508190"/>
              <a:gd name="connsiteX1" fmla="*/ 40512 w 726370"/>
              <a:gd name="connsiteY1" fmla="*/ 84308 h 508190"/>
              <a:gd name="connsiteX2" fmla="*/ 108245 w 726370"/>
              <a:gd name="connsiteY2" fmla="*/ 372175 h 508190"/>
              <a:gd name="connsiteX3" fmla="*/ 368573 w 726370"/>
              <a:gd name="connsiteY3" fmla="*/ 501944 h 508190"/>
              <a:gd name="connsiteX4" fmla="*/ 243712 w 726370"/>
              <a:gd name="connsiteY4" fmla="*/ 185908 h 508190"/>
              <a:gd name="connsiteX5" fmla="*/ 560286 w 726370"/>
              <a:gd name="connsiteY5" fmla="*/ 281377 h 508190"/>
              <a:gd name="connsiteX6" fmla="*/ 442414 w 726370"/>
              <a:gd name="connsiteY6" fmla="*/ 139429 h 508190"/>
              <a:gd name="connsiteX7" fmla="*/ 717058 w 726370"/>
              <a:gd name="connsiteY7" fmla="*/ 1624 h 508190"/>
              <a:gd name="connsiteX0" fmla="*/ 817203 w 826515"/>
              <a:gd name="connsiteY0" fmla="*/ 1132 h 506496"/>
              <a:gd name="connsiteX1" fmla="*/ 140657 w 826515"/>
              <a:gd name="connsiteY1" fmla="*/ 83816 h 506496"/>
              <a:gd name="connsiteX2" fmla="*/ 3160 w 826515"/>
              <a:gd name="connsiteY2" fmla="*/ 261067 h 506496"/>
              <a:gd name="connsiteX3" fmla="*/ 208390 w 826515"/>
              <a:gd name="connsiteY3" fmla="*/ 371683 h 506496"/>
              <a:gd name="connsiteX4" fmla="*/ 468718 w 826515"/>
              <a:gd name="connsiteY4" fmla="*/ 501452 h 506496"/>
              <a:gd name="connsiteX5" fmla="*/ 343857 w 826515"/>
              <a:gd name="connsiteY5" fmla="*/ 185416 h 506496"/>
              <a:gd name="connsiteX6" fmla="*/ 660431 w 826515"/>
              <a:gd name="connsiteY6" fmla="*/ 280885 h 506496"/>
              <a:gd name="connsiteX7" fmla="*/ 542559 w 826515"/>
              <a:gd name="connsiteY7" fmla="*/ 138937 h 506496"/>
              <a:gd name="connsiteX8" fmla="*/ 817203 w 826515"/>
              <a:gd name="connsiteY8" fmla="*/ 1132 h 506496"/>
              <a:gd name="connsiteX0" fmla="*/ 816100 w 824651"/>
              <a:gd name="connsiteY0" fmla="*/ 7562 h 512927"/>
              <a:gd name="connsiteX1" fmla="*/ 159263 w 824651"/>
              <a:gd name="connsiteY1" fmla="*/ 44713 h 512927"/>
              <a:gd name="connsiteX2" fmla="*/ 2057 w 824651"/>
              <a:gd name="connsiteY2" fmla="*/ 267497 h 512927"/>
              <a:gd name="connsiteX3" fmla="*/ 207287 w 824651"/>
              <a:gd name="connsiteY3" fmla="*/ 378113 h 512927"/>
              <a:gd name="connsiteX4" fmla="*/ 467615 w 824651"/>
              <a:gd name="connsiteY4" fmla="*/ 507882 h 512927"/>
              <a:gd name="connsiteX5" fmla="*/ 342754 w 824651"/>
              <a:gd name="connsiteY5" fmla="*/ 191846 h 512927"/>
              <a:gd name="connsiteX6" fmla="*/ 659328 w 824651"/>
              <a:gd name="connsiteY6" fmla="*/ 287315 h 512927"/>
              <a:gd name="connsiteX7" fmla="*/ 541456 w 824651"/>
              <a:gd name="connsiteY7" fmla="*/ 145367 h 512927"/>
              <a:gd name="connsiteX8" fmla="*/ 816100 w 824651"/>
              <a:gd name="connsiteY8" fmla="*/ 7562 h 512927"/>
              <a:gd name="connsiteX0" fmla="*/ 819763 w 828314"/>
              <a:gd name="connsiteY0" fmla="*/ 5137 h 510502"/>
              <a:gd name="connsiteX1" fmla="*/ 162926 w 828314"/>
              <a:gd name="connsiteY1" fmla="*/ 42288 h 510502"/>
              <a:gd name="connsiteX2" fmla="*/ 104267 w 828314"/>
              <a:gd name="connsiteY2" fmla="*/ 163884 h 510502"/>
              <a:gd name="connsiteX3" fmla="*/ 5720 w 828314"/>
              <a:gd name="connsiteY3" fmla="*/ 265072 h 510502"/>
              <a:gd name="connsiteX4" fmla="*/ 210950 w 828314"/>
              <a:gd name="connsiteY4" fmla="*/ 375688 h 510502"/>
              <a:gd name="connsiteX5" fmla="*/ 471278 w 828314"/>
              <a:gd name="connsiteY5" fmla="*/ 505457 h 510502"/>
              <a:gd name="connsiteX6" fmla="*/ 346417 w 828314"/>
              <a:gd name="connsiteY6" fmla="*/ 189421 h 510502"/>
              <a:gd name="connsiteX7" fmla="*/ 662991 w 828314"/>
              <a:gd name="connsiteY7" fmla="*/ 284890 h 510502"/>
              <a:gd name="connsiteX8" fmla="*/ 545119 w 828314"/>
              <a:gd name="connsiteY8" fmla="*/ 142942 h 510502"/>
              <a:gd name="connsiteX9" fmla="*/ 819763 w 828314"/>
              <a:gd name="connsiteY9" fmla="*/ 5137 h 510502"/>
              <a:gd name="connsiteX0" fmla="*/ 819331 w 827882"/>
              <a:gd name="connsiteY0" fmla="*/ 4155 h 509520"/>
              <a:gd name="connsiteX1" fmla="*/ 162494 w 827882"/>
              <a:gd name="connsiteY1" fmla="*/ 41306 h 509520"/>
              <a:gd name="connsiteX2" fmla="*/ 156394 w 827882"/>
              <a:gd name="connsiteY2" fmla="*/ 97131 h 509520"/>
              <a:gd name="connsiteX3" fmla="*/ 103835 w 827882"/>
              <a:gd name="connsiteY3" fmla="*/ 162902 h 509520"/>
              <a:gd name="connsiteX4" fmla="*/ 5288 w 827882"/>
              <a:gd name="connsiteY4" fmla="*/ 264090 h 509520"/>
              <a:gd name="connsiteX5" fmla="*/ 210518 w 827882"/>
              <a:gd name="connsiteY5" fmla="*/ 374706 h 509520"/>
              <a:gd name="connsiteX6" fmla="*/ 470846 w 827882"/>
              <a:gd name="connsiteY6" fmla="*/ 504475 h 509520"/>
              <a:gd name="connsiteX7" fmla="*/ 345985 w 827882"/>
              <a:gd name="connsiteY7" fmla="*/ 188439 h 509520"/>
              <a:gd name="connsiteX8" fmla="*/ 662559 w 827882"/>
              <a:gd name="connsiteY8" fmla="*/ 283908 h 509520"/>
              <a:gd name="connsiteX9" fmla="*/ 544687 w 827882"/>
              <a:gd name="connsiteY9" fmla="*/ 141960 h 509520"/>
              <a:gd name="connsiteX10" fmla="*/ 819331 w 827882"/>
              <a:gd name="connsiteY10" fmla="*/ 4155 h 509520"/>
              <a:gd name="connsiteX0" fmla="*/ 829599 w 838150"/>
              <a:gd name="connsiteY0" fmla="*/ 4155 h 509520"/>
              <a:gd name="connsiteX1" fmla="*/ 172762 w 838150"/>
              <a:gd name="connsiteY1" fmla="*/ 41306 h 509520"/>
              <a:gd name="connsiteX2" fmla="*/ 166662 w 838150"/>
              <a:gd name="connsiteY2" fmla="*/ 97131 h 509520"/>
              <a:gd name="connsiteX3" fmla="*/ 22125 w 838150"/>
              <a:gd name="connsiteY3" fmla="*/ 173021 h 509520"/>
              <a:gd name="connsiteX4" fmla="*/ 15556 w 838150"/>
              <a:gd name="connsiteY4" fmla="*/ 264090 h 509520"/>
              <a:gd name="connsiteX5" fmla="*/ 220786 w 838150"/>
              <a:gd name="connsiteY5" fmla="*/ 374706 h 509520"/>
              <a:gd name="connsiteX6" fmla="*/ 481114 w 838150"/>
              <a:gd name="connsiteY6" fmla="*/ 504475 h 509520"/>
              <a:gd name="connsiteX7" fmla="*/ 356253 w 838150"/>
              <a:gd name="connsiteY7" fmla="*/ 188439 h 509520"/>
              <a:gd name="connsiteX8" fmla="*/ 672827 w 838150"/>
              <a:gd name="connsiteY8" fmla="*/ 283908 h 509520"/>
              <a:gd name="connsiteX9" fmla="*/ 554955 w 838150"/>
              <a:gd name="connsiteY9" fmla="*/ 141960 h 509520"/>
              <a:gd name="connsiteX10" fmla="*/ 829599 w 838150"/>
              <a:gd name="connsiteY10" fmla="*/ 4155 h 509520"/>
              <a:gd name="connsiteX0" fmla="*/ 829599 w 838150"/>
              <a:gd name="connsiteY0" fmla="*/ 4638 h 510003"/>
              <a:gd name="connsiteX1" fmla="*/ 172762 w 838150"/>
              <a:gd name="connsiteY1" fmla="*/ 41789 h 510003"/>
              <a:gd name="connsiteX2" fmla="*/ 166661 w 838150"/>
              <a:gd name="connsiteY2" fmla="*/ 133029 h 510003"/>
              <a:gd name="connsiteX3" fmla="*/ 22125 w 838150"/>
              <a:gd name="connsiteY3" fmla="*/ 173504 h 510003"/>
              <a:gd name="connsiteX4" fmla="*/ 15556 w 838150"/>
              <a:gd name="connsiteY4" fmla="*/ 264573 h 510003"/>
              <a:gd name="connsiteX5" fmla="*/ 220786 w 838150"/>
              <a:gd name="connsiteY5" fmla="*/ 375189 h 510003"/>
              <a:gd name="connsiteX6" fmla="*/ 481114 w 838150"/>
              <a:gd name="connsiteY6" fmla="*/ 504958 h 510003"/>
              <a:gd name="connsiteX7" fmla="*/ 356253 w 838150"/>
              <a:gd name="connsiteY7" fmla="*/ 188922 h 510003"/>
              <a:gd name="connsiteX8" fmla="*/ 672827 w 838150"/>
              <a:gd name="connsiteY8" fmla="*/ 284391 h 510003"/>
              <a:gd name="connsiteX9" fmla="*/ 554955 w 838150"/>
              <a:gd name="connsiteY9" fmla="*/ 142443 h 510003"/>
              <a:gd name="connsiteX10" fmla="*/ 829599 w 838150"/>
              <a:gd name="connsiteY10" fmla="*/ 4638 h 510003"/>
              <a:gd name="connsiteX0" fmla="*/ 829599 w 838150"/>
              <a:gd name="connsiteY0" fmla="*/ 4638 h 510003"/>
              <a:gd name="connsiteX1" fmla="*/ 172762 w 838150"/>
              <a:gd name="connsiteY1" fmla="*/ 41789 h 510003"/>
              <a:gd name="connsiteX2" fmla="*/ 166661 w 838150"/>
              <a:gd name="connsiteY2" fmla="*/ 133029 h 510003"/>
              <a:gd name="connsiteX3" fmla="*/ 22124 w 838150"/>
              <a:gd name="connsiteY3" fmla="*/ 158326 h 510003"/>
              <a:gd name="connsiteX4" fmla="*/ 15556 w 838150"/>
              <a:gd name="connsiteY4" fmla="*/ 264573 h 510003"/>
              <a:gd name="connsiteX5" fmla="*/ 220786 w 838150"/>
              <a:gd name="connsiteY5" fmla="*/ 375189 h 510003"/>
              <a:gd name="connsiteX6" fmla="*/ 481114 w 838150"/>
              <a:gd name="connsiteY6" fmla="*/ 504958 h 510003"/>
              <a:gd name="connsiteX7" fmla="*/ 356253 w 838150"/>
              <a:gd name="connsiteY7" fmla="*/ 188922 h 510003"/>
              <a:gd name="connsiteX8" fmla="*/ 672827 w 838150"/>
              <a:gd name="connsiteY8" fmla="*/ 284391 h 510003"/>
              <a:gd name="connsiteX9" fmla="*/ 554955 w 838150"/>
              <a:gd name="connsiteY9" fmla="*/ 142443 h 510003"/>
              <a:gd name="connsiteX10" fmla="*/ 829599 w 838150"/>
              <a:gd name="connsiteY10" fmla="*/ 4638 h 510003"/>
              <a:gd name="connsiteX0" fmla="*/ 821204 w 829755"/>
              <a:gd name="connsiteY0" fmla="*/ 4638 h 510003"/>
              <a:gd name="connsiteX1" fmla="*/ 164367 w 829755"/>
              <a:gd name="connsiteY1" fmla="*/ 41789 h 510003"/>
              <a:gd name="connsiteX2" fmla="*/ 158266 w 829755"/>
              <a:gd name="connsiteY2" fmla="*/ 133029 h 510003"/>
              <a:gd name="connsiteX3" fmla="*/ 13729 w 829755"/>
              <a:gd name="connsiteY3" fmla="*/ 158326 h 510003"/>
              <a:gd name="connsiteX4" fmla="*/ 85998 w 829755"/>
              <a:gd name="connsiteY4" fmla="*/ 208920 h 510003"/>
              <a:gd name="connsiteX5" fmla="*/ 7161 w 829755"/>
              <a:gd name="connsiteY5" fmla="*/ 264573 h 510003"/>
              <a:gd name="connsiteX6" fmla="*/ 212391 w 829755"/>
              <a:gd name="connsiteY6" fmla="*/ 375189 h 510003"/>
              <a:gd name="connsiteX7" fmla="*/ 472719 w 829755"/>
              <a:gd name="connsiteY7" fmla="*/ 504958 h 510003"/>
              <a:gd name="connsiteX8" fmla="*/ 347858 w 829755"/>
              <a:gd name="connsiteY8" fmla="*/ 188922 h 510003"/>
              <a:gd name="connsiteX9" fmla="*/ 664432 w 829755"/>
              <a:gd name="connsiteY9" fmla="*/ 284391 h 510003"/>
              <a:gd name="connsiteX10" fmla="*/ 546560 w 829755"/>
              <a:gd name="connsiteY10" fmla="*/ 142443 h 510003"/>
              <a:gd name="connsiteX11" fmla="*/ 821204 w 829755"/>
              <a:gd name="connsiteY11" fmla="*/ 4638 h 5100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29755" h="510003">
                <a:moveTo>
                  <a:pt x="821204" y="4638"/>
                </a:moveTo>
                <a:cubicBezTo>
                  <a:pt x="757505" y="-12138"/>
                  <a:pt x="274857" y="20390"/>
                  <a:pt x="164367" y="41789"/>
                </a:cubicBezTo>
                <a:cubicBezTo>
                  <a:pt x="53877" y="63188"/>
                  <a:pt x="168043" y="112763"/>
                  <a:pt x="158266" y="133029"/>
                </a:cubicBezTo>
                <a:cubicBezTo>
                  <a:pt x="148490" y="153295"/>
                  <a:pt x="41103" y="145678"/>
                  <a:pt x="13729" y="158326"/>
                </a:cubicBezTo>
                <a:cubicBezTo>
                  <a:pt x="-13645" y="170974"/>
                  <a:pt x="87093" y="191212"/>
                  <a:pt x="85998" y="208920"/>
                </a:cubicBezTo>
                <a:cubicBezTo>
                  <a:pt x="84903" y="226628"/>
                  <a:pt x="-29234" y="236862"/>
                  <a:pt x="7161" y="264573"/>
                </a:cubicBezTo>
                <a:cubicBezTo>
                  <a:pt x="43556" y="292284"/>
                  <a:pt x="134798" y="335125"/>
                  <a:pt x="212391" y="375189"/>
                </a:cubicBezTo>
                <a:cubicBezTo>
                  <a:pt x="289984" y="415253"/>
                  <a:pt x="450141" y="536003"/>
                  <a:pt x="472719" y="504958"/>
                </a:cubicBezTo>
                <a:cubicBezTo>
                  <a:pt x="495297" y="473914"/>
                  <a:pt x="315906" y="225683"/>
                  <a:pt x="347858" y="188922"/>
                </a:cubicBezTo>
                <a:cubicBezTo>
                  <a:pt x="379810" y="152161"/>
                  <a:pt x="624921" y="287213"/>
                  <a:pt x="664432" y="284391"/>
                </a:cubicBezTo>
                <a:cubicBezTo>
                  <a:pt x="703943" y="281569"/>
                  <a:pt x="520431" y="189069"/>
                  <a:pt x="546560" y="142443"/>
                </a:cubicBezTo>
                <a:cubicBezTo>
                  <a:pt x="572689" y="95818"/>
                  <a:pt x="884903" y="21414"/>
                  <a:pt x="821204" y="4638"/>
                </a:cubicBezTo>
                <a:close/>
              </a:path>
            </a:pathLst>
          </a:custGeom>
          <a:solidFill>
            <a:srgbClr val="33CC33"/>
          </a:solidFill>
          <a:ln w="19050" cmpd="sng">
            <a:no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182" name="Oval 181"/>
          <p:cNvSpPr/>
          <p:nvPr/>
        </p:nvSpPr>
        <p:spPr>
          <a:xfrm>
            <a:off x="1925126" y="3523292"/>
            <a:ext cx="67927" cy="67927"/>
          </a:xfrm>
          <a:prstGeom prst="ellipse">
            <a:avLst/>
          </a:prstGeom>
          <a:solidFill>
            <a:srgbClr val="FFFF00"/>
          </a:solidFill>
          <a:ln w="6350" cmpd="sng">
            <a:solidFill>
              <a:schemeClr val="tx1"/>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186" name="Oval 185"/>
          <p:cNvSpPr/>
          <p:nvPr/>
        </p:nvSpPr>
        <p:spPr>
          <a:xfrm>
            <a:off x="1963226" y="3586792"/>
            <a:ext cx="67927" cy="67927"/>
          </a:xfrm>
          <a:prstGeom prst="ellipse">
            <a:avLst/>
          </a:prstGeom>
          <a:solidFill>
            <a:srgbClr val="FFFF00"/>
          </a:solidFill>
          <a:ln w="6350" cmpd="sng">
            <a:solidFill>
              <a:schemeClr val="tx1"/>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grpSp>
        <p:nvGrpSpPr>
          <p:cNvPr id="300" name="Group 299"/>
          <p:cNvGrpSpPr/>
          <p:nvPr/>
        </p:nvGrpSpPr>
        <p:grpSpPr>
          <a:xfrm>
            <a:off x="2103022" y="3315959"/>
            <a:ext cx="443822" cy="347137"/>
            <a:chOff x="6648060" y="3798081"/>
            <a:chExt cx="962071" cy="752488"/>
          </a:xfrm>
        </p:grpSpPr>
        <p:sp>
          <p:nvSpPr>
            <p:cNvPr id="301" name="Freeform 439"/>
            <p:cNvSpPr>
              <a:spLocks/>
            </p:cNvSpPr>
            <p:nvPr/>
          </p:nvSpPr>
          <p:spPr bwMode="auto">
            <a:xfrm rot="10800000" flipH="1" flipV="1">
              <a:off x="7254372" y="4254104"/>
              <a:ext cx="260033" cy="97155"/>
            </a:xfrm>
            <a:custGeom>
              <a:avLst/>
              <a:gdLst/>
              <a:ahLst/>
              <a:cxnLst>
                <a:cxn ang="0">
                  <a:pos x="131" y="4"/>
                </a:cxn>
                <a:cxn ang="0">
                  <a:pos x="78" y="20"/>
                </a:cxn>
                <a:cxn ang="0">
                  <a:pos x="0" y="0"/>
                </a:cxn>
                <a:cxn ang="0">
                  <a:pos x="40" y="69"/>
                </a:cxn>
                <a:cxn ang="0">
                  <a:pos x="115" y="44"/>
                </a:cxn>
                <a:cxn ang="0">
                  <a:pos x="186" y="71"/>
                </a:cxn>
                <a:cxn ang="0">
                  <a:pos x="157" y="13"/>
                </a:cxn>
                <a:cxn ang="0">
                  <a:pos x="131" y="4"/>
                </a:cxn>
              </a:cxnLst>
              <a:rect l="0" t="0" r="r" b="b"/>
              <a:pathLst>
                <a:path w="186" h="71">
                  <a:moveTo>
                    <a:pt x="131" y="4"/>
                  </a:moveTo>
                  <a:lnTo>
                    <a:pt x="78" y="20"/>
                  </a:lnTo>
                  <a:lnTo>
                    <a:pt x="0" y="0"/>
                  </a:lnTo>
                  <a:lnTo>
                    <a:pt x="40" y="69"/>
                  </a:lnTo>
                  <a:lnTo>
                    <a:pt x="115" y="44"/>
                  </a:lnTo>
                  <a:lnTo>
                    <a:pt x="186" y="71"/>
                  </a:lnTo>
                  <a:lnTo>
                    <a:pt x="157" y="13"/>
                  </a:lnTo>
                  <a:lnTo>
                    <a:pt x="131" y="4"/>
                  </a:lnTo>
                  <a:close/>
                </a:path>
              </a:pathLst>
            </a:custGeom>
            <a:solidFill>
              <a:srgbClr val="99CC00"/>
            </a:solidFill>
            <a:ln w="3175" cmpd="sng">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900" b="1" i="0" u="none" strike="noStrike" kern="0" cap="none" spc="0" normalizeH="0" baseline="0" noProof="0" dirty="0">
                <a:ln>
                  <a:noFill/>
                </a:ln>
                <a:solidFill>
                  <a:sysClr val="windowText" lastClr="000000"/>
                </a:solidFill>
                <a:effectLst/>
                <a:uLnTx/>
                <a:uFillTx/>
                <a:latin typeface="Helvetica"/>
                <a:cs typeface="Helvetica"/>
              </a:endParaRPr>
            </a:p>
          </p:txBody>
        </p:sp>
        <p:sp>
          <p:nvSpPr>
            <p:cNvPr id="302" name="Line 447"/>
            <p:cNvSpPr>
              <a:spLocks noChangeShapeType="1"/>
            </p:cNvSpPr>
            <p:nvPr/>
          </p:nvSpPr>
          <p:spPr bwMode="auto">
            <a:xfrm>
              <a:off x="7171505" y="4258390"/>
              <a:ext cx="91440" cy="0"/>
            </a:xfrm>
            <a:prstGeom prst="line">
              <a:avLst/>
            </a:prstGeom>
            <a:noFill/>
            <a:ln w="3175" cmpd="sng">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900" b="1" i="0" u="none" strike="noStrike" kern="0" cap="none" spc="0" normalizeH="0" baseline="0" noProof="0" dirty="0">
                <a:ln>
                  <a:noFill/>
                </a:ln>
                <a:solidFill>
                  <a:sysClr val="windowText" lastClr="000000"/>
                </a:solidFill>
                <a:effectLst/>
                <a:uLnTx/>
                <a:uFillTx/>
                <a:latin typeface="Helvetica"/>
                <a:cs typeface="Helvetica"/>
              </a:endParaRPr>
            </a:p>
          </p:txBody>
        </p:sp>
        <p:sp>
          <p:nvSpPr>
            <p:cNvPr id="303" name="Line 449"/>
            <p:cNvSpPr>
              <a:spLocks noChangeShapeType="1"/>
            </p:cNvSpPr>
            <p:nvPr/>
          </p:nvSpPr>
          <p:spPr bwMode="auto">
            <a:xfrm>
              <a:off x="7352956" y="4212670"/>
              <a:ext cx="10001" cy="67151"/>
            </a:xfrm>
            <a:prstGeom prst="line">
              <a:avLst/>
            </a:prstGeom>
            <a:noFill/>
            <a:ln w="3175" cmpd="sng">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900" b="1" i="0" u="none" strike="noStrike" kern="0" cap="none" spc="0" normalizeH="0" baseline="0" noProof="0" dirty="0">
                <a:ln>
                  <a:noFill/>
                </a:ln>
                <a:solidFill>
                  <a:sysClr val="windowText" lastClr="000000"/>
                </a:solidFill>
                <a:effectLst/>
                <a:uLnTx/>
                <a:uFillTx/>
                <a:latin typeface="Helvetica"/>
                <a:cs typeface="Helvetica"/>
              </a:endParaRPr>
            </a:p>
          </p:txBody>
        </p:sp>
        <p:sp>
          <p:nvSpPr>
            <p:cNvPr id="304" name="Line 450"/>
            <p:cNvSpPr>
              <a:spLocks noChangeShapeType="1"/>
            </p:cNvSpPr>
            <p:nvPr/>
          </p:nvSpPr>
          <p:spPr bwMode="auto">
            <a:xfrm>
              <a:off x="7300807" y="4189095"/>
              <a:ext cx="57150" cy="27146"/>
            </a:xfrm>
            <a:prstGeom prst="line">
              <a:avLst/>
            </a:prstGeom>
            <a:noFill/>
            <a:ln w="3175" cmpd="sng">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900" b="1" i="0" u="none" strike="noStrike" kern="0" cap="none" spc="0" normalizeH="0" baseline="0" noProof="0" dirty="0">
                <a:ln>
                  <a:noFill/>
                </a:ln>
                <a:solidFill>
                  <a:sysClr val="windowText" lastClr="000000"/>
                </a:solidFill>
                <a:effectLst/>
                <a:uLnTx/>
                <a:uFillTx/>
                <a:latin typeface="Helvetica"/>
                <a:cs typeface="Helvetica"/>
              </a:endParaRPr>
            </a:p>
          </p:txBody>
        </p:sp>
        <p:sp>
          <p:nvSpPr>
            <p:cNvPr id="305" name="Line 457"/>
            <p:cNvSpPr>
              <a:spLocks noChangeShapeType="1"/>
            </p:cNvSpPr>
            <p:nvPr/>
          </p:nvSpPr>
          <p:spPr bwMode="auto">
            <a:xfrm>
              <a:off x="7518691" y="4342686"/>
              <a:ext cx="91440" cy="0"/>
            </a:xfrm>
            <a:prstGeom prst="line">
              <a:avLst/>
            </a:prstGeom>
            <a:noFill/>
            <a:ln w="3175" cmpd="sng">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900" b="1" i="0" u="none" strike="noStrike" kern="0" cap="none" spc="0" normalizeH="0" baseline="0" noProof="0" dirty="0">
                <a:ln>
                  <a:noFill/>
                </a:ln>
                <a:solidFill>
                  <a:sysClr val="windowText" lastClr="000000"/>
                </a:solidFill>
                <a:effectLst/>
                <a:uLnTx/>
                <a:uFillTx/>
                <a:latin typeface="Helvetica"/>
                <a:cs typeface="Helvetica"/>
              </a:endParaRPr>
            </a:p>
          </p:txBody>
        </p:sp>
        <p:grpSp>
          <p:nvGrpSpPr>
            <p:cNvPr id="306" name="Group 578"/>
            <p:cNvGrpSpPr>
              <a:grpSpLocks/>
            </p:cNvGrpSpPr>
            <p:nvPr/>
          </p:nvGrpSpPr>
          <p:grpSpPr bwMode="auto">
            <a:xfrm rot="5400000">
              <a:off x="6961529" y="4206323"/>
              <a:ext cx="155734" cy="258604"/>
              <a:chOff x="3745" y="1017"/>
              <a:chExt cx="109" cy="181"/>
            </a:xfrm>
          </p:grpSpPr>
          <p:sp>
            <p:nvSpPr>
              <p:cNvPr id="325" name="Freeform 471"/>
              <p:cNvSpPr>
                <a:spLocks/>
              </p:cNvSpPr>
              <p:nvPr/>
            </p:nvSpPr>
            <p:spPr bwMode="auto">
              <a:xfrm rot="5400000" flipH="1">
                <a:off x="3688" y="1074"/>
                <a:ext cx="181" cy="68"/>
              </a:xfrm>
              <a:custGeom>
                <a:avLst/>
                <a:gdLst/>
                <a:ahLst/>
                <a:cxnLst>
                  <a:cxn ang="0">
                    <a:pos x="131" y="4"/>
                  </a:cxn>
                  <a:cxn ang="0">
                    <a:pos x="78" y="20"/>
                  </a:cxn>
                  <a:cxn ang="0">
                    <a:pos x="0" y="0"/>
                  </a:cxn>
                  <a:cxn ang="0">
                    <a:pos x="40" y="69"/>
                  </a:cxn>
                  <a:cxn ang="0">
                    <a:pos x="115" y="44"/>
                  </a:cxn>
                  <a:cxn ang="0">
                    <a:pos x="186" y="71"/>
                  </a:cxn>
                  <a:cxn ang="0">
                    <a:pos x="157" y="13"/>
                  </a:cxn>
                  <a:cxn ang="0">
                    <a:pos x="131" y="4"/>
                  </a:cxn>
                </a:cxnLst>
                <a:rect l="0" t="0" r="r" b="b"/>
                <a:pathLst>
                  <a:path w="186" h="71">
                    <a:moveTo>
                      <a:pt x="131" y="4"/>
                    </a:moveTo>
                    <a:lnTo>
                      <a:pt x="78" y="20"/>
                    </a:lnTo>
                    <a:lnTo>
                      <a:pt x="0" y="0"/>
                    </a:lnTo>
                    <a:lnTo>
                      <a:pt x="40" y="69"/>
                    </a:lnTo>
                    <a:lnTo>
                      <a:pt x="115" y="44"/>
                    </a:lnTo>
                    <a:lnTo>
                      <a:pt x="186" y="71"/>
                    </a:lnTo>
                    <a:lnTo>
                      <a:pt x="157" y="13"/>
                    </a:lnTo>
                    <a:lnTo>
                      <a:pt x="131" y="4"/>
                    </a:lnTo>
                    <a:close/>
                  </a:path>
                </a:pathLst>
              </a:custGeom>
              <a:solidFill>
                <a:srgbClr val="FFCC66"/>
              </a:solidFill>
              <a:ln w="3175" cmpd="sng">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900" b="1" i="0" u="none" strike="noStrike" kern="0" cap="none" spc="0" normalizeH="0" baseline="0" noProof="0" dirty="0">
                  <a:ln>
                    <a:noFill/>
                  </a:ln>
                  <a:solidFill>
                    <a:sysClr val="windowText" lastClr="000000"/>
                  </a:solidFill>
                  <a:effectLst/>
                  <a:uLnTx/>
                  <a:uFillTx/>
                  <a:latin typeface="Helvetica"/>
                  <a:cs typeface="Helvetica"/>
                </a:endParaRPr>
              </a:p>
            </p:txBody>
          </p:sp>
          <p:sp>
            <p:nvSpPr>
              <p:cNvPr id="326" name="Line 473"/>
              <p:cNvSpPr>
                <a:spLocks noChangeShapeType="1"/>
              </p:cNvSpPr>
              <p:nvPr/>
            </p:nvSpPr>
            <p:spPr bwMode="auto">
              <a:xfrm rot="16200000" flipV="1">
                <a:off x="3810" y="1102"/>
                <a:ext cx="8" cy="48"/>
              </a:xfrm>
              <a:prstGeom prst="line">
                <a:avLst/>
              </a:prstGeom>
              <a:noFill/>
              <a:ln w="3175" cmpd="sng">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900" b="1" i="0" u="none" strike="noStrike" kern="0" cap="none" spc="0" normalizeH="0" baseline="0" noProof="0" dirty="0">
                  <a:ln>
                    <a:noFill/>
                  </a:ln>
                  <a:solidFill>
                    <a:sysClr val="windowText" lastClr="000000"/>
                  </a:solidFill>
                  <a:effectLst/>
                  <a:uLnTx/>
                  <a:uFillTx/>
                  <a:latin typeface="Helvetica"/>
                  <a:cs typeface="Helvetica"/>
                </a:endParaRPr>
              </a:p>
            </p:txBody>
          </p:sp>
          <p:sp>
            <p:nvSpPr>
              <p:cNvPr id="327" name="Line 474"/>
              <p:cNvSpPr>
                <a:spLocks noChangeShapeType="1"/>
              </p:cNvSpPr>
              <p:nvPr/>
            </p:nvSpPr>
            <p:spPr bwMode="auto">
              <a:xfrm rot="16200000" flipV="1">
                <a:off x="3825" y="1137"/>
                <a:ext cx="40" cy="19"/>
              </a:xfrm>
              <a:prstGeom prst="line">
                <a:avLst/>
              </a:prstGeom>
              <a:noFill/>
              <a:ln w="3175" cmpd="sng">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900" b="1" i="0" u="none" strike="noStrike" kern="0" cap="none" spc="0" normalizeH="0" baseline="0" noProof="0" dirty="0">
                  <a:ln>
                    <a:noFill/>
                  </a:ln>
                  <a:solidFill>
                    <a:sysClr val="windowText" lastClr="000000"/>
                  </a:solidFill>
                  <a:effectLst/>
                  <a:uLnTx/>
                  <a:uFillTx/>
                  <a:latin typeface="Helvetica"/>
                  <a:cs typeface="Helvetica"/>
                </a:endParaRPr>
              </a:p>
            </p:txBody>
          </p:sp>
        </p:grpSp>
        <p:sp>
          <p:nvSpPr>
            <p:cNvPr id="307" name="Freeform 571"/>
            <p:cNvSpPr>
              <a:spLocks/>
            </p:cNvSpPr>
            <p:nvPr/>
          </p:nvSpPr>
          <p:spPr bwMode="auto">
            <a:xfrm rot="9307178" flipH="1">
              <a:off x="7039345" y="4453414"/>
              <a:ext cx="258604" cy="97155"/>
            </a:xfrm>
            <a:custGeom>
              <a:avLst/>
              <a:gdLst/>
              <a:ahLst/>
              <a:cxnLst>
                <a:cxn ang="0">
                  <a:pos x="131" y="4"/>
                </a:cxn>
                <a:cxn ang="0">
                  <a:pos x="78" y="20"/>
                </a:cxn>
                <a:cxn ang="0">
                  <a:pos x="0" y="0"/>
                </a:cxn>
                <a:cxn ang="0">
                  <a:pos x="40" y="69"/>
                </a:cxn>
                <a:cxn ang="0">
                  <a:pos x="115" y="44"/>
                </a:cxn>
                <a:cxn ang="0">
                  <a:pos x="186" y="71"/>
                </a:cxn>
                <a:cxn ang="0">
                  <a:pos x="157" y="13"/>
                </a:cxn>
                <a:cxn ang="0">
                  <a:pos x="131" y="4"/>
                </a:cxn>
              </a:cxnLst>
              <a:rect l="0" t="0" r="r" b="b"/>
              <a:pathLst>
                <a:path w="186" h="71">
                  <a:moveTo>
                    <a:pt x="131" y="4"/>
                  </a:moveTo>
                  <a:lnTo>
                    <a:pt x="78" y="20"/>
                  </a:lnTo>
                  <a:lnTo>
                    <a:pt x="0" y="0"/>
                  </a:lnTo>
                  <a:lnTo>
                    <a:pt x="40" y="69"/>
                  </a:lnTo>
                  <a:lnTo>
                    <a:pt x="115" y="44"/>
                  </a:lnTo>
                  <a:lnTo>
                    <a:pt x="186" y="71"/>
                  </a:lnTo>
                  <a:lnTo>
                    <a:pt x="157" y="13"/>
                  </a:lnTo>
                  <a:lnTo>
                    <a:pt x="131" y="4"/>
                  </a:lnTo>
                  <a:close/>
                </a:path>
              </a:pathLst>
            </a:custGeom>
            <a:solidFill>
              <a:srgbClr val="CC99FF"/>
            </a:solidFill>
            <a:ln w="3175" cmpd="sng">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900" b="1" i="0" u="none" strike="noStrike" kern="0" cap="none" spc="0" normalizeH="0" baseline="0" noProof="0" dirty="0">
                <a:ln>
                  <a:noFill/>
                </a:ln>
                <a:solidFill>
                  <a:sysClr val="windowText" lastClr="000000"/>
                </a:solidFill>
                <a:effectLst/>
                <a:uLnTx/>
                <a:uFillTx/>
                <a:latin typeface="Helvetica"/>
                <a:cs typeface="Helvetica"/>
              </a:endParaRPr>
            </a:p>
          </p:txBody>
        </p:sp>
        <p:sp>
          <p:nvSpPr>
            <p:cNvPr id="308" name="Line 572"/>
            <p:cNvSpPr>
              <a:spLocks noChangeShapeType="1"/>
            </p:cNvSpPr>
            <p:nvPr/>
          </p:nvSpPr>
          <p:spPr bwMode="auto">
            <a:xfrm rot="5400000">
              <a:off x="7262945" y="4352687"/>
              <a:ext cx="57150" cy="40005"/>
            </a:xfrm>
            <a:prstGeom prst="line">
              <a:avLst/>
            </a:prstGeom>
            <a:noFill/>
            <a:ln w="3175" cmpd="sng">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900" b="1" i="0" u="none" strike="noStrike" kern="0" cap="none" spc="0" normalizeH="0" baseline="0" noProof="0" dirty="0">
                <a:ln>
                  <a:noFill/>
                </a:ln>
                <a:solidFill>
                  <a:sysClr val="windowText" lastClr="000000"/>
                </a:solidFill>
                <a:effectLst/>
                <a:uLnTx/>
                <a:uFillTx/>
                <a:latin typeface="Helvetica"/>
                <a:cs typeface="Helvetica"/>
              </a:endParaRPr>
            </a:p>
          </p:txBody>
        </p:sp>
        <p:grpSp>
          <p:nvGrpSpPr>
            <p:cNvPr id="309" name="Group 308"/>
            <p:cNvGrpSpPr/>
            <p:nvPr/>
          </p:nvGrpSpPr>
          <p:grpSpPr>
            <a:xfrm rot="10455791">
              <a:off x="6648060" y="3798081"/>
              <a:ext cx="644109" cy="488024"/>
              <a:chOff x="5486818" y="4309351"/>
              <a:chExt cx="555059" cy="420554"/>
            </a:xfrm>
          </p:grpSpPr>
          <p:sp>
            <p:nvSpPr>
              <p:cNvPr id="310" name="Line 124"/>
              <p:cNvSpPr>
                <a:spLocks noChangeShapeType="1"/>
              </p:cNvSpPr>
              <p:nvPr/>
            </p:nvSpPr>
            <p:spPr bwMode="auto">
              <a:xfrm>
                <a:off x="5787901" y="4317428"/>
                <a:ext cx="12824" cy="114872"/>
              </a:xfrm>
              <a:prstGeom prst="line">
                <a:avLst/>
              </a:prstGeom>
              <a:noFill/>
              <a:ln w="3175" cmpd="sng">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dirty="0">
                  <a:ln>
                    <a:noFill/>
                  </a:ln>
                  <a:solidFill>
                    <a:srgbClr val="000000"/>
                  </a:solidFill>
                  <a:effectLst/>
                  <a:uLnTx/>
                  <a:uFillTx/>
                  <a:latin typeface="Helvetica"/>
                  <a:cs typeface="Helvetica"/>
                </a:endParaRPr>
              </a:p>
            </p:txBody>
          </p:sp>
          <p:sp>
            <p:nvSpPr>
              <p:cNvPr id="311" name="Freeform 125"/>
              <p:cNvSpPr>
                <a:spLocks/>
              </p:cNvSpPr>
              <p:nvPr/>
            </p:nvSpPr>
            <p:spPr bwMode="auto">
              <a:xfrm rot="17547812">
                <a:off x="5841538" y="4364374"/>
                <a:ext cx="118328" cy="223771"/>
              </a:xfrm>
              <a:custGeom>
                <a:avLst/>
                <a:gdLst/>
                <a:ahLst/>
                <a:cxnLst>
                  <a:cxn ang="0">
                    <a:pos x="59" y="134"/>
                  </a:cxn>
                  <a:cxn ang="0">
                    <a:pos x="47" y="199"/>
                  </a:cxn>
                  <a:cxn ang="0">
                    <a:pos x="0" y="135"/>
                  </a:cxn>
                  <a:cxn ang="0">
                    <a:pos x="53" y="76"/>
                  </a:cxn>
                  <a:cxn ang="0">
                    <a:pos x="57" y="0"/>
                  </a:cxn>
                  <a:cxn ang="0">
                    <a:pos x="103" y="74"/>
                  </a:cxn>
                  <a:cxn ang="0">
                    <a:pos x="59" y="134"/>
                  </a:cxn>
                </a:cxnLst>
                <a:rect l="0" t="0" r="r" b="b"/>
                <a:pathLst>
                  <a:path w="103" h="199">
                    <a:moveTo>
                      <a:pt x="59" y="134"/>
                    </a:moveTo>
                    <a:lnTo>
                      <a:pt x="47" y="199"/>
                    </a:lnTo>
                    <a:lnTo>
                      <a:pt x="0" y="135"/>
                    </a:lnTo>
                    <a:lnTo>
                      <a:pt x="53" y="76"/>
                    </a:lnTo>
                    <a:lnTo>
                      <a:pt x="57" y="0"/>
                    </a:lnTo>
                    <a:lnTo>
                      <a:pt x="103" y="74"/>
                    </a:lnTo>
                    <a:lnTo>
                      <a:pt x="59" y="134"/>
                    </a:lnTo>
                    <a:close/>
                  </a:path>
                </a:pathLst>
              </a:custGeom>
              <a:solidFill>
                <a:srgbClr val="CCFFFF"/>
              </a:solidFill>
              <a:ln w="3175" cmpd="sng">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dirty="0">
                  <a:ln>
                    <a:noFill/>
                  </a:ln>
                  <a:solidFill>
                    <a:srgbClr val="000000"/>
                  </a:solidFill>
                  <a:effectLst/>
                  <a:uLnTx/>
                  <a:uFillTx/>
                  <a:latin typeface="Helvetica"/>
                  <a:cs typeface="Helvetica"/>
                </a:endParaRPr>
              </a:p>
            </p:txBody>
          </p:sp>
          <p:sp>
            <p:nvSpPr>
              <p:cNvPr id="312" name="Line 127"/>
              <p:cNvSpPr>
                <a:spLocks noChangeShapeType="1"/>
              </p:cNvSpPr>
              <p:nvPr/>
            </p:nvSpPr>
            <p:spPr bwMode="auto">
              <a:xfrm rot="1741047">
                <a:off x="5932920" y="4586972"/>
                <a:ext cx="9373" cy="56236"/>
              </a:xfrm>
              <a:prstGeom prst="line">
                <a:avLst/>
              </a:prstGeom>
              <a:noFill/>
              <a:ln w="3175" cmpd="sng">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dirty="0">
                  <a:ln>
                    <a:noFill/>
                  </a:ln>
                  <a:solidFill>
                    <a:srgbClr val="000000"/>
                  </a:solidFill>
                  <a:effectLst/>
                  <a:uLnTx/>
                  <a:uFillTx/>
                  <a:latin typeface="Helvetica"/>
                  <a:cs typeface="Helvetica"/>
                </a:endParaRPr>
              </a:p>
            </p:txBody>
          </p:sp>
          <p:sp>
            <p:nvSpPr>
              <p:cNvPr id="313" name="Line 128"/>
              <p:cNvSpPr>
                <a:spLocks noChangeShapeType="1"/>
              </p:cNvSpPr>
              <p:nvPr/>
            </p:nvSpPr>
            <p:spPr bwMode="auto">
              <a:xfrm rot="1741047">
                <a:off x="5909489" y="4560027"/>
                <a:ext cx="46863" cy="22260"/>
              </a:xfrm>
              <a:prstGeom prst="line">
                <a:avLst/>
              </a:prstGeom>
              <a:noFill/>
              <a:ln w="3175" cmpd="sng">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dirty="0">
                  <a:ln>
                    <a:noFill/>
                  </a:ln>
                  <a:solidFill>
                    <a:srgbClr val="000000"/>
                  </a:solidFill>
                  <a:effectLst/>
                  <a:uLnTx/>
                  <a:uFillTx/>
                  <a:latin typeface="Helvetica"/>
                  <a:cs typeface="Helvetica"/>
                </a:endParaRPr>
              </a:p>
            </p:txBody>
          </p:sp>
          <p:sp>
            <p:nvSpPr>
              <p:cNvPr id="314" name="Line 130"/>
              <p:cNvSpPr>
                <a:spLocks noChangeShapeType="1"/>
              </p:cNvSpPr>
              <p:nvPr/>
            </p:nvSpPr>
            <p:spPr bwMode="auto">
              <a:xfrm rot="1741047">
                <a:off x="5943465" y="4674841"/>
                <a:ext cx="9373" cy="55064"/>
              </a:xfrm>
              <a:prstGeom prst="line">
                <a:avLst/>
              </a:prstGeom>
              <a:noFill/>
              <a:ln w="3175" cmpd="sng">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dirty="0">
                  <a:ln>
                    <a:noFill/>
                  </a:ln>
                  <a:solidFill>
                    <a:srgbClr val="000000"/>
                  </a:solidFill>
                  <a:effectLst/>
                  <a:uLnTx/>
                  <a:uFillTx/>
                  <a:latin typeface="Helvetica"/>
                  <a:cs typeface="Helvetica"/>
                </a:endParaRPr>
              </a:p>
            </p:txBody>
          </p:sp>
          <p:sp>
            <p:nvSpPr>
              <p:cNvPr id="315" name="Line 131"/>
              <p:cNvSpPr>
                <a:spLocks noChangeShapeType="1"/>
              </p:cNvSpPr>
              <p:nvPr/>
            </p:nvSpPr>
            <p:spPr bwMode="auto">
              <a:xfrm rot="1741047">
                <a:off x="5920033" y="4647894"/>
                <a:ext cx="46863" cy="22261"/>
              </a:xfrm>
              <a:prstGeom prst="line">
                <a:avLst/>
              </a:prstGeom>
              <a:noFill/>
              <a:ln w="3175" cmpd="sng">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dirty="0">
                  <a:ln>
                    <a:noFill/>
                  </a:ln>
                  <a:solidFill>
                    <a:srgbClr val="000000"/>
                  </a:solidFill>
                  <a:effectLst/>
                  <a:uLnTx/>
                  <a:uFillTx/>
                  <a:latin typeface="Helvetica"/>
                  <a:cs typeface="Helvetica"/>
                </a:endParaRPr>
              </a:p>
            </p:txBody>
          </p:sp>
          <p:sp>
            <p:nvSpPr>
              <p:cNvPr id="316" name="Line 133"/>
              <p:cNvSpPr>
                <a:spLocks noChangeShapeType="1"/>
              </p:cNvSpPr>
              <p:nvPr/>
            </p:nvSpPr>
            <p:spPr bwMode="auto">
              <a:xfrm rot="11471915">
                <a:off x="5997358" y="4523708"/>
                <a:ext cx="9373" cy="56236"/>
              </a:xfrm>
              <a:prstGeom prst="line">
                <a:avLst/>
              </a:prstGeom>
              <a:noFill/>
              <a:ln w="3175" cmpd="sng">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dirty="0">
                  <a:ln>
                    <a:noFill/>
                  </a:ln>
                  <a:solidFill>
                    <a:srgbClr val="000000"/>
                  </a:solidFill>
                  <a:effectLst/>
                  <a:uLnTx/>
                  <a:uFillTx/>
                  <a:latin typeface="Helvetica"/>
                  <a:cs typeface="Helvetica"/>
                </a:endParaRPr>
              </a:p>
            </p:txBody>
          </p:sp>
          <p:sp>
            <p:nvSpPr>
              <p:cNvPr id="317" name="Line 134"/>
              <p:cNvSpPr>
                <a:spLocks noChangeShapeType="1"/>
              </p:cNvSpPr>
              <p:nvPr/>
            </p:nvSpPr>
            <p:spPr bwMode="auto">
              <a:xfrm rot="11471915">
                <a:off x="5995014" y="4579943"/>
                <a:ext cx="46863" cy="22261"/>
              </a:xfrm>
              <a:prstGeom prst="line">
                <a:avLst/>
              </a:prstGeom>
              <a:noFill/>
              <a:ln w="3175" cmpd="sng">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dirty="0">
                  <a:ln>
                    <a:noFill/>
                  </a:ln>
                  <a:solidFill>
                    <a:srgbClr val="000000"/>
                  </a:solidFill>
                  <a:effectLst/>
                  <a:uLnTx/>
                  <a:uFillTx/>
                  <a:latin typeface="Helvetica"/>
                  <a:cs typeface="Helvetica"/>
                </a:endParaRPr>
              </a:p>
            </p:txBody>
          </p:sp>
          <p:sp>
            <p:nvSpPr>
              <p:cNvPr id="318" name="Line 135"/>
              <p:cNvSpPr>
                <a:spLocks noChangeShapeType="1"/>
              </p:cNvSpPr>
              <p:nvPr/>
            </p:nvSpPr>
            <p:spPr bwMode="auto">
              <a:xfrm rot="671915">
                <a:off x="6032504" y="4609233"/>
                <a:ext cx="8201" cy="57407"/>
              </a:xfrm>
              <a:prstGeom prst="line">
                <a:avLst/>
              </a:prstGeom>
              <a:noFill/>
              <a:ln w="3175" cmpd="sng">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dirty="0">
                  <a:ln>
                    <a:noFill/>
                  </a:ln>
                  <a:solidFill>
                    <a:srgbClr val="000000"/>
                  </a:solidFill>
                  <a:effectLst/>
                  <a:uLnTx/>
                  <a:uFillTx/>
                  <a:latin typeface="Helvetica"/>
                  <a:cs typeface="Helvetica"/>
                </a:endParaRPr>
              </a:p>
            </p:txBody>
          </p:sp>
          <p:sp>
            <p:nvSpPr>
              <p:cNvPr id="319" name="Line 137"/>
              <p:cNvSpPr>
                <a:spLocks noChangeShapeType="1"/>
              </p:cNvSpPr>
              <p:nvPr/>
            </p:nvSpPr>
            <p:spPr bwMode="auto">
              <a:xfrm rot="7386185">
                <a:off x="5724380" y="4418266"/>
                <a:ext cx="9373" cy="56236"/>
              </a:xfrm>
              <a:prstGeom prst="line">
                <a:avLst/>
              </a:prstGeom>
              <a:noFill/>
              <a:ln w="3175" cmpd="sng">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dirty="0">
                  <a:ln>
                    <a:noFill/>
                  </a:ln>
                  <a:solidFill>
                    <a:srgbClr val="000000"/>
                  </a:solidFill>
                  <a:effectLst/>
                  <a:uLnTx/>
                  <a:uFillTx/>
                  <a:latin typeface="Helvetica"/>
                  <a:cs typeface="Helvetica"/>
                </a:endParaRPr>
              </a:p>
            </p:txBody>
          </p:sp>
          <p:sp>
            <p:nvSpPr>
              <p:cNvPr id="320" name="Line 138"/>
              <p:cNvSpPr>
                <a:spLocks noChangeShapeType="1"/>
              </p:cNvSpPr>
              <p:nvPr/>
            </p:nvSpPr>
            <p:spPr bwMode="auto">
              <a:xfrm rot="7386185">
                <a:off x="5748984" y="4433497"/>
                <a:ext cx="45691" cy="22260"/>
              </a:xfrm>
              <a:prstGeom prst="line">
                <a:avLst/>
              </a:prstGeom>
              <a:noFill/>
              <a:ln w="3175" cmpd="sng">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dirty="0">
                  <a:ln>
                    <a:noFill/>
                  </a:ln>
                  <a:solidFill>
                    <a:srgbClr val="000000"/>
                  </a:solidFill>
                  <a:effectLst/>
                  <a:uLnTx/>
                  <a:uFillTx/>
                  <a:latin typeface="Helvetica"/>
                  <a:cs typeface="Helvetica"/>
                </a:endParaRPr>
              </a:p>
            </p:txBody>
          </p:sp>
          <p:sp>
            <p:nvSpPr>
              <p:cNvPr id="321" name="Line 139"/>
              <p:cNvSpPr>
                <a:spLocks noChangeShapeType="1"/>
              </p:cNvSpPr>
              <p:nvPr/>
            </p:nvSpPr>
            <p:spPr bwMode="auto">
              <a:xfrm rot="21337750" flipV="1">
                <a:off x="5750155" y="4449899"/>
                <a:ext cx="0" cy="57407"/>
              </a:xfrm>
              <a:prstGeom prst="line">
                <a:avLst/>
              </a:prstGeom>
              <a:noFill/>
              <a:ln w="3175" cmpd="sng">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dirty="0">
                  <a:ln>
                    <a:noFill/>
                  </a:ln>
                  <a:solidFill>
                    <a:srgbClr val="000000"/>
                  </a:solidFill>
                  <a:effectLst/>
                  <a:uLnTx/>
                  <a:uFillTx/>
                  <a:latin typeface="Helvetica"/>
                  <a:cs typeface="Helvetica"/>
                </a:endParaRPr>
              </a:p>
            </p:txBody>
          </p:sp>
          <p:sp>
            <p:nvSpPr>
              <p:cNvPr id="322" name="Line 140"/>
              <p:cNvSpPr>
                <a:spLocks noChangeShapeType="1"/>
              </p:cNvSpPr>
              <p:nvPr/>
            </p:nvSpPr>
            <p:spPr bwMode="auto">
              <a:xfrm rot="21337750" flipV="1">
                <a:off x="5762210" y="4446724"/>
                <a:ext cx="0" cy="57407"/>
              </a:xfrm>
              <a:prstGeom prst="line">
                <a:avLst/>
              </a:prstGeom>
              <a:noFill/>
              <a:ln w="3175" cmpd="sng">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dirty="0">
                  <a:ln>
                    <a:noFill/>
                  </a:ln>
                  <a:solidFill>
                    <a:srgbClr val="000000"/>
                  </a:solidFill>
                  <a:effectLst/>
                  <a:uLnTx/>
                  <a:uFillTx/>
                  <a:latin typeface="Helvetica"/>
                  <a:cs typeface="Helvetica"/>
                </a:endParaRPr>
              </a:p>
            </p:txBody>
          </p:sp>
          <p:sp>
            <p:nvSpPr>
              <p:cNvPr id="323" name="Text Box 141"/>
              <p:cNvSpPr txBox="1">
                <a:spLocks noChangeArrowheads="1"/>
              </p:cNvSpPr>
              <p:nvPr/>
            </p:nvSpPr>
            <p:spPr bwMode="auto">
              <a:xfrm>
                <a:off x="5585103" y="4430361"/>
                <a:ext cx="353748" cy="219568"/>
              </a:xfrm>
              <a:prstGeom prst="rect">
                <a:avLst/>
              </a:prstGeom>
              <a:noFill/>
              <a:ln w="3175" cmpd="sng">
                <a:noFill/>
                <a:miter lim="800000"/>
                <a:headEnd/>
                <a:tailEnd/>
              </a:ln>
              <a:effectLst/>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300" b="1" i="0" u="none" strike="noStrike" kern="0" cap="none" spc="0" normalizeH="0" baseline="0" noProof="0" dirty="0">
                    <a:ln>
                      <a:noFill/>
                    </a:ln>
                    <a:solidFill>
                      <a:srgbClr val="FF0000"/>
                    </a:solidFill>
                    <a:effectLst/>
                    <a:uLnTx/>
                    <a:uFillTx/>
                    <a:latin typeface="Helvetica"/>
                    <a:cs typeface="Helvetica"/>
                  </a:rPr>
                  <a:t>O</a:t>
                </a:r>
              </a:p>
            </p:txBody>
          </p:sp>
          <p:sp>
            <p:nvSpPr>
              <p:cNvPr id="324" name="Text Box 142"/>
              <p:cNvSpPr txBox="1">
                <a:spLocks noChangeArrowheads="1"/>
              </p:cNvSpPr>
              <p:nvPr/>
            </p:nvSpPr>
            <p:spPr bwMode="auto">
              <a:xfrm rot="17695">
                <a:off x="5486818" y="4309351"/>
                <a:ext cx="374079" cy="227701"/>
              </a:xfrm>
              <a:prstGeom prst="rect">
                <a:avLst/>
              </a:prstGeom>
              <a:noFill/>
              <a:ln w="3175" cmpd="sng">
                <a:noFill/>
                <a:miter lim="800000"/>
                <a:headEnd/>
                <a:tailEnd/>
              </a:ln>
              <a:effectLst/>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500" b="1" i="0" u="none" strike="noStrike" kern="0" cap="none" spc="0" normalizeH="0" baseline="30000" noProof="0" dirty="0">
                    <a:ln>
                      <a:noFill/>
                    </a:ln>
                    <a:solidFill>
                      <a:srgbClr val="FF0000"/>
                    </a:solidFill>
                    <a:effectLst/>
                    <a:uLnTx/>
                    <a:uFillTx/>
                    <a:latin typeface="Helvetica"/>
                    <a:cs typeface="Helvetica"/>
                  </a:rPr>
                  <a:t>-</a:t>
                </a:r>
                <a:r>
                  <a:rPr kumimoji="0" lang="en-US" sz="300" b="1" i="0" u="none" strike="noStrike" kern="0" cap="none" spc="0" normalizeH="0" baseline="0" noProof="0" dirty="0" smtClean="0">
                    <a:ln>
                      <a:noFill/>
                    </a:ln>
                    <a:solidFill>
                      <a:srgbClr val="FF0000"/>
                    </a:solidFill>
                    <a:effectLst/>
                    <a:uLnTx/>
                    <a:uFillTx/>
                    <a:latin typeface="Helvetica"/>
                    <a:cs typeface="Helvetica"/>
                  </a:rPr>
                  <a:t>O</a:t>
                </a:r>
                <a:endParaRPr kumimoji="0" lang="en-US" sz="600" b="1" i="0" u="none" strike="noStrike" kern="0" cap="none" spc="0" normalizeH="0" baseline="30000" noProof="0" dirty="0">
                  <a:ln>
                    <a:noFill/>
                  </a:ln>
                  <a:solidFill>
                    <a:srgbClr val="FF0000"/>
                  </a:solidFill>
                  <a:effectLst/>
                  <a:uLnTx/>
                  <a:uFillTx/>
                  <a:latin typeface="Helvetica"/>
                  <a:cs typeface="Helvetica"/>
                </a:endParaRPr>
              </a:p>
            </p:txBody>
          </p:sp>
        </p:grpSp>
      </p:grpSp>
      <p:grpSp>
        <p:nvGrpSpPr>
          <p:cNvPr id="254" name="Group 253"/>
          <p:cNvGrpSpPr/>
          <p:nvPr/>
        </p:nvGrpSpPr>
        <p:grpSpPr>
          <a:xfrm flipH="1">
            <a:off x="2921000" y="3593286"/>
            <a:ext cx="422274" cy="128873"/>
            <a:chOff x="993775" y="2472511"/>
            <a:chExt cx="422274" cy="128873"/>
          </a:xfrm>
        </p:grpSpPr>
        <p:sp>
          <p:nvSpPr>
            <p:cNvPr id="255" name="Freeform 254"/>
            <p:cNvSpPr/>
            <p:nvPr/>
          </p:nvSpPr>
          <p:spPr>
            <a:xfrm>
              <a:off x="993775" y="2472511"/>
              <a:ext cx="181628" cy="128873"/>
            </a:xfrm>
            <a:custGeom>
              <a:avLst/>
              <a:gdLst>
                <a:gd name="connsiteX0" fmla="*/ 0 w 596900"/>
                <a:gd name="connsiteY0" fmla="*/ 128873 h 128873"/>
                <a:gd name="connsiteX1" fmla="*/ 38100 w 596900"/>
                <a:gd name="connsiteY1" fmla="*/ 1873 h 128873"/>
                <a:gd name="connsiteX2" fmla="*/ 114300 w 596900"/>
                <a:gd name="connsiteY2" fmla="*/ 52673 h 128873"/>
                <a:gd name="connsiteX3" fmla="*/ 461433 w 596900"/>
                <a:gd name="connsiteY3" fmla="*/ 48439 h 128873"/>
                <a:gd name="connsiteX4" fmla="*/ 596900 w 596900"/>
                <a:gd name="connsiteY4" fmla="*/ 61139 h 128873"/>
                <a:gd name="connsiteX0" fmla="*/ 0 w 461433"/>
                <a:gd name="connsiteY0" fmla="*/ 128873 h 128873"/>
                <a:gd name="connsiteX1" fmla="*/ 38100 w 461433"/>
                <a:gd name="connsiteY1" fmla="*/ 1873 h 128873"/>
                <a:gd name="connsiteX2" fmla="*/ 114300 w 461433"/>
                <a:gd name="connsiteY2" fmla="*/ 52673 h 128873"/>
                <a:gd name="connsiteX3" fmla="*/ 461433 w 461433"/>
                <a:gd name="connsiteY3" fmla="*/ 48439 h 128873"/>
                <a:gd name="connsiteX0" fmla="*/ 0 w 461433"/>
                <a:gd name="connsiteY0" fmla="*/ 128873 h 128873"/>
                <a:gd name="connsiteX1" fmla="*/ 38100 w 461433"/>
                <a:gd name="connsiteY1" fmla="*/ 1873 h 128873"/>
                <a:gd name="connsiteX2" fmla="*/ 227226 w 461433"/>
                <a:gd name="connsiteY2" fmla="*/ 52673 h 128873"/>
                <a:gd name="connsiteX3" fmla="*/ 461433 w 461433"/>
                <a:gd name="connsiteY3" fmla="*/ 48439 h 128873"/>
              </a:gdLst>
              <a:ahLst/>
              <a:cxnLst>
                <a:cxn ang="0">
                  <a:pos x="connsiteX0" y="connsiteY0"/>
                </a:cxn>
                <a:cxn ang="0">
                  <a:pos x="connsiteX1" y="connsiteY1"/>
                </a:cxn>
                <a:cxn ang="0">
                  <a:pos x="connsiteX2" y="connsiteY2"/>
                </a:cxn>
                <a:cxn ang="0">
                  <a:pos x="connsiteX3" y="connsiteY3"/>
                </a:cxn>
              </a:cxnLst>
              <a:rect l="l" t="t" r="r" b="b"/>
              <a:pathLst>
                <a:path w="461433" h="128873">
                  <a:moveTo>
                    <a:pt x="0" y="128873"/>
                  </a:moveTo>
                  <a:cubicBezTo>
                    <a:pt x="9525" y="71723"/>
                    <a:pt x="229" y="14573"/>
                    <a:pt x="38100" y="1873"/>
                  </a:cubicBezTo>
                  <a:cubicBezTo>
                    <a:pt x="75971" y="-10827"/>
                    <a:pt x="156671" y="44912"/>
                    <a:pt x="227226" y="52673"/>
                  </a:cubicBezTo>
                  <a:cubicBezTo>
                    <a:pt x="297781" y="60434"/>
                    <a:pt x="381000" y="47028"/>
                    <a:pt x="461433" y="48439"/>
                  </a:cubicBezTo>
                </a:path>
              </a:pathLst>
            </a:custGeom>
            <a:ln w="28575" cmpd="sng">
              <a:solidFill>
                <a:srgbClr val="33CC33"/>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56" name="Can 255"/>
            <p:cNvSpPr/>
            <p:nvPr/>
          </p:nvSpPr>
          <p:spPr>
            <a:xfrm rot="5400000">
              <a:off x="1249362" y="2392364"/>
              <a:ext cx="79374" cy="254001"/>
            </a:xfrm>
            <a:prstGeom prst="can">
              <a:avLst>
                <a:gd name="adj" fmla="val 42045"/>
              </a:avLst>
            </a:prstGeom>
            <a:solidFill>
              <a:srgbClr val="33CC33"/>
            </a:solidFill>
            <a:ln>
              <a:no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grpSp>
      <p:sp>
        <p:nvSpPr>
          <p:cNvPr id="5" name="Freeform 4"/>
          <p:cNvSpPr/>
          <p:nvPr/>
        </p:nvSpPr>
        <p:spPr>
          <a:xfrm>
            <a:off x="2538772" y="3415701"/>
            <a:ext cx="394928" cy="314988"/>
          </a:xfrm>
          <a:custGeom>
            <a:avLst/>
            <a:gdLst>
              <a:gd name="connsiteX0" fmla="*/ 394928 w 394928"/>
              <a:gd name="connsiteY0" fmla="*/ 222849 h 314988"/>
              <a:gd name="connsiteX1" fmla="*/ 267928 w 394928"/>
              <a:gd name="connsiteY1" fmla="*/ 222849 h 314988"/>
              <a:gd name="connsiteX2" fmla="*/ 293328 w 394928"/>
              <a:gd name="connsiteY2" fmla="*/ 127599 h 314988"/>
              <a:gd name="connsiteX3" fmla="*/ 172678 w 394928"/>
              <a:gd name="connsiteY3" fmla="*/ 102199 h 314988"/>
              <a:gd name="connsiteX4" fmla="*/ 147278 w 394928"/>
              <a:gd name="connsiteY4" fmla="*/ 184749 h 314988"/>
              <a:gd name="connsiteX5" fmla="*/ 77428 w 394928"/>
              <a:gd name="connsiteY5" fmla="*/ 102199 h 314988"/>
              <a:gd name="connsiteX6" fmla="*/ 179028 w 394928"/>
              <a:gd name="connsiteY6" fmla="*/ 19649 h 314988"/>
              <a:gd name="connsiteX7" fmla="*/ 236178 w 394928"/>
              <a:gd name="connsiteY7" fmla="*/ 140299 h 314988"/>
              <a:gd name="connsiteX8" fmla="*/ 90128 w 394928"/>
              <a:gd name="connsiteY8" fmla="*/ 241899 h 314988"/>
              <a:gd name="connsiteX9" fmla="*/ 1228 w 394928"/>
              <a:gd name="connsiteY9" fmla="*/ 108549 h 314988"/>
              <a:gd name="connsiteX10" fmla="*/ 45678 w 394928"/>
              <a:gd name="connsiteY10" fmla="*/ 599 h 314988"/>
              <a:gd name="connsiteX11" fmla="*/ 147278 w 394928"/>
              <a:gd name="connsiteY11" fmla="*/ 70449 h 314988"/>
              <a:gd name="connsiteX12" fmla="*/ 128228 w 394928"/>
              <a:gd name="connsiteY12" fmla="*/ 184749 h 314988"/>
              <a:gd name="connsiteX13" fmla="*/ 204428 w 394928"/>
              <a:gd name="connsiteY13" fmla="*/ 311749 h 314988"/>
              <a:gd name="connsiteX14" fmla="*/ 293328 w 394928"/>
              <a:gd name="connsiteY14" fmla="*/ 279999 h 3149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94928" h="314988">
                <a:moveTo>
                  <a:pt x="394928" y="222849"/>
                </a:moveTo>
                <a:cubicBezTo>
                  <a:pt x="339894" y="230786"/>
                  <a:pt x="284861" y="238724"/>
                  <a:pt x="267928" y="222849"/>
                </a:cubicBezTo>
                <a:cubicBezTo>
                  <a:pt x="250995" y="206974"/>
                  <a:pt x="309203" y="147707"/>
                  <a:pt x="293328" y="127599"/>
                </a:cubicBezTo>
                <a:cubicBezTo>
                  <a:pt x="277453" y="107491"/>
                  <a:pt x="197020" y="92674"/>
                  <a:pt x="172678" y="102199"/>
                </a:cubicBezTo>
                <a:cubicBezTo>
                  <a:pt x="148336" y="111724"/>
                  <a:pt x="163153" y="184749"/>
                  <a:pt x="147278" y="184749"/>
                </a:cubicBezTo>
                <a:cubicBezTo>
                  <a:pt x="131403" y="184749"/>
                  <a:pt x="72136" y="129716"/>
                  <a:pt x="77428" y="102199"/>
                </a:cubicBezTo>
                <a:cubicBezTo>
                  <a:pt x="82720" y="74682"/>
                  <a:pt x="152570" y="13299"/>
                  <a:pt x="179028" y="19649"/>
                </a:cubicBezTo>
                <a:cubicBezTo>
                  <a:pt x="205486" y="25999"/>
                  <a:pt x="250995" y="103257"/>
                  <a:pt x="236178" y="140299"/>
                </a:cubicBezTo>
                <a:cubicBezTo>
                  <a:pt x="221361" y="177341"/>
                  <a:pt x="129286" y="247191"/>
                  <a:pt x="90128" y="241899"/>
                </a:cubicBezTo>
                <a:cubicBezTo>
                  <a:pt x="50970" y="236607"/>
                  <a:pt x="8636" y="148766"/>
                  <a:pt x="1228" y="108549"/>
                </a:cubicBezTo>
                <a:cubicBezTo>
                  <a:pt x="-6180" y="68332"/>
                  <a:pt x="21336" y="6949"/>
                  <a:pt x="45678" y="599"/>
                </a:cubicBezTo>
                <a:cubicBezTo>
                  <a:pt x="70020" y="-5751"/>
                  <a:pt x="133520" y="39757"/>
                  <a:pt x="147278" y="70449"/>
                </a:cubicBezTo>
                <a:cubicBezTo>
                  <a:pt x="161036" y="101141"/>
                  <a:pt x="118703" y="144532"/>
                  <a:pt x="128228" y="184749"/>
                </a:cubicBezTo>
                <a:cubicBezTo>
                  <a:pt x="137753" y="224966"/>
                  <a:pt x="176911" y="295874"/>
                  <a:pt x="204428" y="311749"/>
                </a:cubicBezTo>
                <a:cubicBezTo>
                  <a:pt x="231945" y="327624"/>
                  <a:pt x="293328" y="279999"/>
                  <a:pt x="293328" y="279999"/>
                </a:cubicBezTo>
              </a:path>
            </a:pathLst>
          </a:custGeom>
          <a:ln w="28575" cmpd="sng">
            <a:solidFill>
              <a:srgbClr val="33CC33"/>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76" name="Freeform 275"/>
          <p:cNvSpPr/>
          <p:nvPr/>
        </p:nvSpPr>
        <p:spPr>
          <a:xfrm flipV="1">
            <a:off x="6830199" y="3574486"/>
            <a:ext cx="400994" cy="320058"/>
          </a:xfrm>
          <a:custGeom>
            <a:avLst/>
            <a:gdLst>
              <a:gd name="connsiteX0" fmla="*/ 182835 w 450664"/>
              <a:gd name="connsiteY0" fmla="*/ 1787 h 446620"/>
              <a:gd name="connsiteX1" fmla="*/ 5035 w 450664"/>
              <a:gd name="connsiteY1" fmla="*/ 128787 h 446620"/>
              <a:gd name="connsiteX2" fmla="*/ 72768 w 450664"/>
              <a:gd name="connsiteY2" fmla="*/ 416654 h 446620"/>
              <a:gd name="connsiteX3" fmla="*/ 318302 w 450664"/>
              <a:gd name="connsiteY3" fmla="*/ 416654 h 446620"/>
              <a:gd name="connsiteX4" fmla="*/ 208235 w 450664"/>
              <a:gd name="connsiteY4" fmla="*/ 230387 h 446620"/>
              <a:gd name="connsiteX5" fmla="*/ 352168 w 450664"/>
              <a:gd name="connsiteY5" fmla="*/ 399720 h 446620"/>
              <a:gd name="connsiteX6" fmla="*/ 445302 w 450664"/>
              <a:gd name="connsiteY6" fmla="*/ 213454 h 446620"/>
              <a:gd name="connsiteX7" fmla="*/ 182835 w 450664"/>
              <a:gd name="connsiteY7" fmla="*/ 1787 h 446620"/>
              <a:gd name="connsiteX0" fmla="*/ 181871 w 449700"/>
              <a:gd name="connsiteY0" fmla="*/ 1787 h 452827"/>
              <a:gd name="connsiteX1" fmla="*/ 4071 w 449700"/>
              <a:gd name="connsiteY1" fmla="*/ 128787 h 452827"/>
              <a:gd name="connsiteX2" fmla="*/ 71804 w 449700"/>
              <a:gd name="connsiteY2" fmla="*/ 416654 h 452827"/>
              <a:gd name="connsiteX3" fmla="*/ 236218 w 449700"/>
              <a:gd name="connsiteY3" fmla="*/ 428242 h 452827"/>
              <a:gd name="connsiteX4" fmla="*/ 207271 w 449700"/>
              <a:gd name="connsiteY4" fmla="*/ 230387 h 452827"/>
              <a:gd name="connsiteX5" fmla="*/ 351204 w 449700"/>
              <a:gd name="connsiteY5" fmla="*/ 399720 h 452827"/>
              <a:gd name="connsiteX6" fmla="*/ 444338 w 449700"/>
              <a:gd name="connsiteY6" fmla="*/ 213454 h 452827"/>
              <a:gd name="connsiteX7" fmla="*/ 181871 w 449700"/>
              <a:gd name="connsiteY7" fmla="*/ 1787 h 452827"/>
              <a:gd name="connsiteX0" fmla="*/ 181871 w 449700"/>
              <a:gd name="connsiteY0" fmla="*/ 5 h 451045"/>
              <a:gd name="connsiteX1" fmla="*/ 4071 w 449700"/>
              <a:gd name="connsiteY1" fmla="*/ 127005 h 451045"/>
              <a:gd name="connsiteX2" fmla="*/ 71804 w 449700"/>
              <a:gd name="connsiteY2" fmla="*/ 414872 h 451045"/>
              <a:gd name="connsiteX3" fmla="*/ 236218 w 449700"/>
              <a:gd name="connsiteY3" fmla="*/ 426460 h 451045"/>
              <a:gd name="connsiteX4" fmla="*/ 207271 w 449700"/>
              <a:gd name="connsiteY4" fmla="*/ 228605 h 451045"/>
              <a:gd name="connsiteX5" fmla="*/ 351204 w 449700"/>
              <a:gd name="connsiteY5" fmla="*/ 397938 h 451045"/>
              <a:gd name="connsiteX6" fmla="*/ 444339 w 449700"/>
              <a:gd name="connsiteY6" fmla="*/ 123036 h 451045"/>
              <a:gd name="connsiteX7" fmla="*/ 181871 w 449700"/>
              <a:gd name="connsiteY7" fmla="*/ 5 h 451045"/>
              <a:gd name="connsiteX0" fmla="*/ 181871 w 536314"/>
              <a:gd name="connsiteY0" fmla="*/ 5 h 451045"/>
              <a:gd name="connsiteX1" fmla="*/ 4071 w 536314"/>
              <a:gd name="connsiteY1" fmla="*/ 127005 h 451045"/>
              <a:gd name="connsiteX2" fmla="*/ 71804 w 536314"/>
              <a:gd name="connsiteY2" fmla="*/ 414872 h 451045"/>
              <a:gd name="connsiteX3" fmla="*/ 236218 w 536314"/>
              <a:gd name="connsiteY3" fmla="*/ 426460 h 451045"/>
              <a:gd name="connsiteX4" fmla="*/ 207271 w 536314"/>
              <a:gd name="connsiteY4" fmla="*/ 228605 h 451045"/>
              <a:gd name="connsiteX5" fmla="*/ 523845 w 536314"/>
              <a:gd name="connsiteY5" fmla="*/ 324074 h 451045"/>
              <a:gd name="connsiteX6" fmla="*/ 444339 w 536314"/>
              <a:gd name="connsiteY6" fmla="*/ 123036 h 451045"/>
              <a:gd name="connsiteX7" fmla="*/ 181871 w 536314"/>
              <a:gd name="connsiteY7" fmla="*/ 5 h 451045"/>
              <a:gd name="connsiteX0" fmla="*/ 467849 w 549994"/>
              <a:gd name="connsiteY0" fmla="*/ 1 h 583996"/>
              <a:gd name="connsiteX1" fmla="*/ 21494 w 549994"/>
              <a:gd name="connsiteY1" fmla="*/ 259956 h 583996"/>
              <a:gd name="connsiteX2" fmla="*/ 89227 w 549994"/>
              <a:gd name="connsiteY2" fmla="*/ 547823 h 583996"/>
              <a:gd name="connsiteX3" fmla="*/ 253641 w 549994"/>
              <a:gd name="connsiteY3" fmla="*/ 559411 h 583996"/>
              <a:gd name="connsiteX4" fmla="*/ 224694 w 549994"/>
              <a:gd name="connsiteY4" fmla="*/ 361556 h 583996"/>
              <a:gd name="connsiteX5" fmla="*/ 541268 w 549994"/>
              <a:gd name="connsiteY5" fmla="*/ 457025 h 583996"/>
              <a:gd name="connsiteX6" fmla="*/ 461762 w 549994"/>
              <a:gd name="connsiteY6" fmla="*/ 255987 h 583996"/>
              <a:gd name="connsiteX7" fmla="*/ 467849 w 549994"/>
              <a:gd name="connsiteY7" fmla="*/ 1 h 583996"/>
              <a:gd name="connsiteX0" fmla="*/ 467849 w 546367"/>
              <a:gd name="connsiteY0" fmla="*/ 146 h 584141"/>
              <a:gd name="connsiteX1" fmla="*/ 21494 w 546367"/>
              <a:gd name="connsiteY1" fmla="*/ 260101 h 584141"/>
              <a:gd name="connsiteX2" fmla="*/ 89227 w 546367"/>
              <a:gd name="connsiteY2" fmla="*/ 547968 h 584141"/>
              <a:gd name="connsiteX3" fmla="*/ 253641 w 546367"/>
              <a:gd name="connsiteY3" fmla="*/ 559556 h 584141"/>
              <a:gd name="connsiteX4" fmla="*/ 224694 w 546367"/>
              <a:gd name="connsiteY4" fmla="*/ 361701 h 584141"/>
              <a:gd name="connsiteX5" fmla="*/ 541268 w 546367"/>
              <a:gd name="connsiteY5" fmla="*/ 457170 h 584141"/>
              <a:gd name="connsiteX6" fmla="*/ 365850 w 546367"/>
              <a:gd name="connsiteY6" fmla="*/ 226587 h 584141"/>
              <a:gd name="connsiteX7" fmla="*/ 467849 w 546367"/>
              <a:gd name="connsiteY7" fmla="*/ 146 h 584141"/>
              <a:gd name="connsiteX0" fmla="*/ 673255 w 679922"/>
              <a:gd name="connsiteY0" fmla="*/ 174 h 554624"/>
              <a:gd name="connsiteX1" fmla="*/ 35074 w 679922"/>
              <a:gd name="connsiteY1" fmla="*/ 230584 h 554624"/>
              <a:gd name="connsiteX2" fmla="*/ 102807 w 679922"/>
              <a:gd name="connsiteY2" fmla="*/ 518451 h 554624"/>
              <a:gd name="connsiteX3" fmla="*/ 267221 w 679922"/>
              <a:gd name="connsiteY3" fmla="*/ 530039 h 554624"/>
              <a:gd name="connsiteX4" fmla="*/ 238274 w 679922"/>
              <a:gd name="connsiteY4" fmla="*/ 332184 h 554624"/>
              <a:gd name="connsiteX5" fmla="*/ 554848 w 679922"/>
              <a:gd name="connsiteY5" fmla="*/ 427653 h 554624"/>
              <a:gd name="connsiteX6" fmla="*/ 379430 w 679922"/>
              <a:gd name="connsiteY6" fmla="*/ 197070 h 554624"/>
              <a:gd name="connsiteX7" fmla="*/ 673255 w 679922"/>
              <a:gd name="connsiteY7" fmla="*/ 174 h 554624"/>
              <a:gd name="connsiteX0" fmla="*/ 673255 w 690634"/>
              <a:gd name="connsiteY0" fmla="*/ 51 h 554501"/>
              <a:gd name="connsiteX1" fmla="*/ 35074 w 690634"/>
              <a:gd name="connsiteY1" fmla="*/ 230461 h 554501"/>
              <a:gd name="connsiteX2" fmla="*/ 102807 w 690634"/>
              <a:gd name="connsiteY2" fmla="*/ 518328 h 554501"/>
              <a:gd name="connsiteX3" fmla="*/ 267221 w 690634"/>
              <a:gd name="connsiteY3" fmla="*/ 529916 h 554501"/>
              <a:gd name="connsiteX4" fmla="*/ 238274 w 690634"/>
              <a:gd name="connsiteY4" fmla="*/ 332061 h 554501"/>
              <a:gd name="connsiteX5" fmla="*/ 554848 w 690634"/>
              <a:gd name="connsiteY5" fmla="*/ 427530 h 554501"/>
              <a:gd name="connsiteX6" fmla="*/ 513708 w 690634"/>
              <a:gd name="connsiteY6" fmla="*/ 211720 h 554501"/>
              <a:gd name="connsiteX7" fmla="*/ 673255 w 690634"/>
              <a:gd name="connsiteY7" fmla="*/ 51 h 554501"/>
              <a:gd name="connsiteX0" fmla="*/ 675895 w 693274"/>
              <a:gd name="connsiteY0" fmla="*/ 51 h 654343"/>
              <a:gd name="connsiteX1" fmla="*/ 37714 w 693274"/>
              <a:gd name="connsiteY1" fmla="*/ 230461 h 654343"/>
              <a:gd name="connsiteX2" fmla="*/ 105447 w 693274"/>
              <a:gd name="connsiteY2" fmla="*/ 518328 h 654343"/>
              <a:gd name="connsiteX3" fmla="*/ 365775 w 693274"/>
              <a:gd name="connsiteY3" fmla="*/ 648097 h 654343"/>
              <a:gd name="connsiteX4" fmla="*/ 240914 w 693274"/>
              <a:gd name="connsiteY4" fmla="*/ 332061 h 654343"/>
              <a:gd name="connsiteX5" fmla="*/ 557488 w 693274"/>
              <a:gd name="connsiteY5" fmla="*/ 427530 h 654343"/>
              <a:gd name="connsiteX6" fmla="*/ 516348 w 693274"/>
              <a:gd name="connsiteY6" fmla="*/ 211720 h 654343"/>
              <a:gd name="connsiteX7" fmla="*/ 675895 w 693274"/>
              <a:gd name="connsiteY7" fmla="*/ 51 h 654343"/>
              <a:gd name="connsiteX0" fmla="*/ 717058 w 732621"/>
              <a:gd name="connsiteY0" fmla="*/ 309 h 506875"/>
              <a:gd name="connsiteX1" fmla="*/ 40512 w 732621"/>
              <a:gd name="connsiteY1" fmla="*/ 82993 h 506875"/>
              <a:gd name="connsiteX2" fmla="*/ 108245 w 732621"/>
              <a:gd name="connsiteY2" fmla="*/ 370860 h 506875"/>
              <a:gd name="connsiteX3" fmla="*/ 368573 w 732621"/>
              <a:gd name="connsiteY3" fmla="*/ 500629 h 506875"/>
              <a:gd name="connsiteX4" fmla="*/ 243712 w 732621"/>
              <a:gd name="connsiteY4" fmla="*/ 184593 h 506875"/>
              <a:gd name="connsiteX5" fmla="*/ 560286 w 732621"/>
              <a:gd name="connsiteY5" fmla="*/ 280062 h 506875"/>
              <a:gd name="connsiteX6" fmla="*/ 519146 w 732621"/>
              <a:gd name="connsiteY6" fmla="*/ 64252 h 506875"/>
              <a:gd name="connsiteX7" fmla="*/ 717058 w 732621"/>
              <a:gd name="connsiteY7" fmla="*/ 309 h 506875"/>
              <a:gd name="connsiteX0" fmla="*/ 717058 w 726370"/>
              <a:gd name="connsiteY0" fmla="*/ 1624 h 508190"/>
              <a:gd name="connsiteX1" fmla="*/ 40512 w 726370"/>
              <a:gd name="connsiteY1" fmla="*/ 84308 h 508190"/>
              <a:gd name="connsiteX2" fmla="*/ 108245 w 726370"/>
              <a:gd name="connsiteY2" fmla="*/ 372175 h 508190"/>
              <a:gd name="connsiteX3" fmla="*/ 368573 w 726370"/>
              <a:gd name="connsiteY3" fmla="*/ 501944 h 508190"/>
              <a:gd name="connsiteX4" fmla="*/ 243712 w 726370"/>
              <a:gd name="connsiteY4" fmla="*/ 185908 h 508190"/>
              <a:gd name="connsiteX5" fmla="*/ 560286 w 726370"/>
              <a:gd name="connsiteY5" fmla="*/ 281377 h 508190"/>
              <a:gd name="connsiteX6" fmla="*/ 442414 w 726370"/>
              <a:gd name="connsiteY6" fmla="*/ 139429 h 508190"/>
              <a:gd name="connsiteX7" fmla="*/ 717058 w 726370"/>
              <a:gd name="connsiteY7" fmla="*/ 1624 h 508190"/>
              <a:gd name="connsiteX0" fmla="*/ 817203 w 826515"/>
              <a:gd name="connsiteY0" fmla="*/ 1132 h 506496"/>
              <a:gd name="connsiteX1" fmla="*/ 140657 w 826515"/>
              <a:gd name="connsiteY1" fmla="*/ 83816 h 506496"/>
              <a:gd name="connsiteX2" fmla="*/ 3160 w 826515"/>
              <a:gd name="connsiteY2" fmla="*/ 261067 h 506496"/>
              <a:gd name="connsiteX3" fmla="*/ 208390 w 826515"/>
              <a:gd name="connsiteY3" fmla="*/ 371683 h 506496"/>
              <a:gd name="connsiteX4" fmla="*/ 468718 w 826515"/>
              <a:gd name="connsiteY4" fmla="*/ 501452 h 506496"/>
              <a:gd name="connsiteX5" fmla="*/ 343857 w 826515"/>
              <a:gd name="connsiteY5" fmla="*/ 185416 h 506496"/>
              <a:gd name="connsiteX6" fmla="*/ 660431 w 826515"/>
              <a:gd name="connsiteY6" fmla="*/ 280885 h 506496"/>
              <a:gd name="connsiteX7" fmla="*/ 542559 w 826515"/>
              <a:gd name="connsiteY7" fmla="*/ 138937 h 506496"/>
              <a:gd name="connsiteX8" fmla="*/ 817203 w 826515"/>
              <a:gd name="connsiteY8" fmla="*/ 1132 h 506496"/>
              <a:gd name="connsiteX0" fmla="*/ 816100 w 824651"/>
              <a:gd name="connsiteY0" fmla="*/ 7562 h 512927"/>
              <a:gd name="connsiteX1" fmla="*/ 159263 w 824651"/>
              <a:gd name="connsiteY1" fmla="*/ 44713 h 512927"/>
              <a:gd name="connsiteX2" fmla="*/ 2057 w 824651"/>
              <a:gd name="connsiteY2" fmla="*/ 267497 h 512927"/>
              <a:gd name="connsiteX3" fmla="*/ 207287 w 824651"/>
              <a:gd name="connsiteY3" fmla="*/ 378113 h 512927"/>
              <a:gd name="connsiteX4" fmla="*/ 467615 w 824651"/>
              <a:gd name="connsiteY4" fmla="*/ 507882 h 512927"/>
              <a:gd name="connsiteX5" fmla="*/ 342754 w 824651"/>
              <a:gd name="connsiteY5" fmla="*/ 191846 h 512927"/>
              <a:gd name="connsiteX6" fmla="*/ 659328 w 824651"/>
              <a:gd name="connsiteY6" fmla="*/ 287315 h 512927"/>
              <a:gd name="connsiteX7" fmla="*/ 541456 w 824651"/>
              <a:gd name="connsiteY7" fmla="*/ 145367 h 512927"/>
              <a:gd name="connsiteX8" fmla="*/ 816100 w 824651"/>
              <a:gd name="connsiteY8" fmla="*/ 7562 h 512927"/>
              <a:gd name="connsiteX0" fmla="*/ 819763 w 828314"/>
              <a:gd name="connsiteY0" fmla="*/ 5137 h 510502"/>
              <a:gd name="connsiteX1" fmla="*/ 162926 w 828314"/>
              <a:gd name="connsiteY1" fmla="*/ 42288 h 510502"/>
              <a:gd name="connsiteX2" fmla="*/ 104267 w 828314"/>
              <a:gd name="connsiteY2" fmla="*/ 163884 h 510502"/>
              <a:gd name="connsiteX3" fmla="*/ 5720 w 828314"/>
              <a:gd name="connsiteY3" fmla="*/ 265072 h 510502"/>
              <a:gd name="connsiteX4" fmla="*/ 210950 w 828314"/>
              <a:gd name="connsiteY4" fmla="*/ 375688 h 510502"/>
              <a:gd name="connsiteX5" fmla="*/ 471278 w 828314"/>
              <a:gd name="connsiteY5" fmla="*/ 505457 h 510502"/>
              <a:gd name="connsiteX6" fmla="*/ 346417 w 828314"/>
              <a:gd name="connsiteY6" fmla="*/ 189421 h 510502"/>
              <a:gd name="connsiteX7" fmla="*/ 662991 w 828314"/>
              <a:gd name="connsiteY7" fmla="*/ 284890 h 510502"/>
              <a:gd name="connsiteX8" fmla="*/ 545119 w 828314"/>
              <a:gd name="connsiteY8" fmla="*/ 142942 h 510502"/>
              <a:gd name="connsiteX9" fmla="*/ 819763 w 828314"/>
              <a:gd name="connsiteY9" fmla="*/ 5137 h 510502"/>
              <a:gd name="connsiteX0" fmla="*/ 819331 w 827882"/>
              <a:gd name="connsiteY0" fmla="*/ 4155 h 509520"/>
              <a:gd name="connsiteX1" fmla="*/ 162494 w 827882"/>
              <a:gd name="connsiteY1" fmla="*/ 41306 h 509520"/>
              <a:gd name="connsiteX2" fmla="*/ 156394 w 827882"/>
              <a:gd name="connsiteY2" fmla="*/ 97131 h 509520"/>
              <a:gd name="connsiteX3" fmla="*/ 103835 w 827882"/>
              <a:gd name="connsiteY3" fmla="*/ 162902 h 509520"/>
              <a:gd name="connsiteX4" fmla="*/ 5288 w 827882"/>
              <a:gd name="connsiteY4" fmla="*/ 264090 h 509520"/>
              <a:gd name="connsiteX5" fmla="*/ 210518 w 827882"/>
              <a:gd name="connsiteY5" fmla="*/ 374706 h 509520"/>
              <a:gd name="connsiteX6" fmla="*/ 470846 w 827882"/>
              <a:gd name="connsiteY6" fmla="*/ 504475 h 509520"/>
              <a:gd name="connsiteX7" fmla="*/ 345985 w 827882"/>
              <a:gd name="connsiteY7" fmla="*/ 188439 h 509520"/>
              <a:gd name="connsiteX8" fmla="*/ 662559 w 827882"/>
              <a:gd name="connsiteY8" fmla="*/ 283908 h 509520"/>
              <a:gd name="connsiteX9" fmla="*/ 544687 w 827882"/>
              <a:gd name="connsiteY9" fmla="*/ 141960 h 509520"/>
              <a:gd name="connsiteX10" fmla="*/ 819331 w 827882"/>
              <a:gd name="connsiteY10" fmla="*/ 4155 h 509520"/>
              <a:gd name="connsiteX0" fmla="*/ 829599 w 838150"/>
              <a:gd name="connsiteY0" fmla="*/ 4155 h 509520"/>
              <a:gd name="connsiteX1" fmla="*/ 172762 w 838150"/>
              <a:gd name="connsiteY1" fmla="*/ 41306 h 509520"/>
              <a:gd name="connsiteX2" fmla="*/ 166662 w 838150"/>
              <a:gd name="connsiteY2" fmla="*/ 97131 h 509520"/>
              <a:gd name="connsiteX3" fmla="*/ 22125 w 838150"/>
              <a:gd name="connsiteY3" fmla="*/ 173021 h 509520"/>
              <a:gd name="connsiteX4" fmla="*/ 15556 w 838150"/>
              <a:gd name="connsiteY4" fmla="*/ 264090 h 509520"/>
              <a:gd name="connsiteX5" fmla="*/ 220786 w 838150"/>
              <a:gd name="connsiteY5" fmla="*/ 374706 h 509520"/>
              <a:gd name="connsiteX6" fmla="*/ 481114 w 838150"/>
              <a:gd name="connsiteY6" fmla="*/ 504475 h 509520"/>
              <a:gd name="connsiteX7" fmla="*/ 356253 w 838150"/>
              <a:gd name="connsiteY7" fmla="*/ 188439 h 509520"/>
              <a:gd name="connsiteX8" fmla="*/ 672827 w 838150"/>
              <a:gd name="connsiteY8" fmla="*/ 283908 h 509520"/>
              <a:gd name="connsiteX9" fmla="*/ 554955 w 838150"/>
              <a:gd name="connsiteY9" fmla="*/ 141960 h 509520"/>
              <a:gd name="connsiteX10" fmla="*/ 829599 w 838150"/>
              <a:gd name="connsiteY10" fmla="*/ 4155 h 509520"/>
              <a:gd name="connsiteX0" fmla="*/ 829599 w 838150"/>
              <a:gd name="connsiteY0" fmla="*/ 4638 h 510003"/>
              <a:gd name="connsiteX1" fmla="*/ 172762 w 838150"/>
              <a:gd name="connsiteY1" fmla="*/ 41789 h 510003"/>
              <a:gd name="connsiteX2" fmla="*/ 166661 w 838150"/>
              <a:gd name="connsiteY2" fmla="*/ 133029 h 510003"/>
              <a:gd name="connsiteX3" fmla="*/ 22125 w 838150"/>
              <a:gd name="connsiteY3" fmla="*/ 173504 h 510003"/>
              <a:gd name="connsiteX4" fmla="*/ 15556 w 838150"/>
              <a:gd name="connsiteY4" fmla="*/ 264573 h 510003"/>
              <a:gd name="connsiteX5" fmla="*/ 220786 w 838150"/>
              <a:gd name="connsiteY5" fmla="*/ 375189 h 510003"/>
              <a:gd name="connsiteX6" fmla="*/ 481114 w 838150"/>
              <a:gd name="connsiteY6" fmla="*/ 504958 h 510003"/>
              <a:gd name="connsiteX7" fmla="*/ 356253 w 838150"/>
              <a:gd name="connsiteY7" fmla="*/ 188922 h 510003"/>
              <a:gd name="connsiteX8" fmla="*/ 672827 w 838150"/>
              <a:gd name="connsiteY8" fmla="*/ 284391 h 510003"/>
              <a:gd name="connsiteX9" fmla="*/ 554955 w 838150"/>
              <a:gd name="connsiteY9" fmla="*/ 142443 h 510003"/>
              <a:gd name="connsiteX10" fmla="*/ 829599 w 838150"/>
              <a:gd name="connsiteY10" fmla="*/ 4638 h 510003"/>
              <a:gd name="connsiteX0" fmla="*/ 829599 w 838150"/>
              <a:gd name="connsiteY0" fmla="*/ 4638 h 510003"/>
              <a:gd name="connsiteX1" fmla="*/ 172762 w 838150"/>
              <a:gd name="connsiteY1" fmla="*/ 41789 h 510003"/>
              <a:gd name="connsiteX2" fmla="*/ 166661 w 838150"/>
              <a:gd name="connsiteY2" fmla="*/ 133029 h 510003"/>
              <a:gd name="connsiteX3" fmla="*/ 22124 w 838150"/>
              <a:gd name="connsiteY3" fmla="*/ 158326 h 510003"/>
              <a:gd name="connsiteX4" fmla="*/ 15556 w 838150"/>
              <a:gd name="connsiteY4" fmla="*/ 264573 h 510003"/>
              <a:gd name="connsiteX5" fmla="*/ 220786 w 838150"/>
              <a:gd name="connsiteY5" fmla="*/ 375189 h 510003"/>
              <a:gd name="connsiteX6" fmla="*/ 481114 w 838150"/>
              <a:gd name="connsiteY6" fmla="*/ 504958 h 510003"/>
              <a:gd name="connsiteX7" fmla="*/ 356253 w 838150"/>
              <a:gd name="connsiteY7" fmla="*/ 188922 h 510003"/>
              <a:gd name="connsiteX8" fmla="*/ 672827 w 838150"/>
              <a:gd name="connsiteY8" fmla="*/ 284391 h 510003"/>
              <a:gd name="connsiteX9" fmla="*/ 554955 w 838150"/>
              <a:gd name="connsiteY9" fmla="*/ 142443 h 510003"/>
              <a:gd name="connsiteX10" fmla="*/ 829599 w 838150"/>
              <a:gd name="connsiteY10" fmla="*/ 4638 h 510003"/>
              <a:gd name="connsiteX0" fmla="*/ 821204 w 829755"/>
              <a:gd name="connsiteY0" fmla="*/ 4638 h 510003"/>
              <a:gd name="connsiteX1" fmla="*/ 164367 w 829755"/>
              <a:gd name="connsiteY1" fmla="*/ 41789 h 510003"/>
              <a:gd name="connsiteX2" fmla="*/ 158266 w 829755"/>
              <a:gd name="connsiteY2" fmla="*/ 133029 h 510003"/>
              <a:gd name="connsiteX3" fmla="*/ 13729 w 829755"/>
              <a:gd name="connsiteY3" fmla="*/ 158326 h 510003"/>
              <a:gd name="connsiteX4" fmla="*/ 85998 w 829755"/>
              <a:gd name="connsiteY4" fmla="*/ 208920 h 510003"/>
              <a:gd name="connsiteX5" fmla="*/ 7161 w 829755"/>
              <a:gd name="connsiteY5" fmla="*/ 264573 h 510003"/>
              <a:gd name="connsiteX6" fmla="*/ 212391 w 829755"/>
              <a:gd name="connsiteY6" fmla="*/ 375189 h 510003"/>
              <a:gd name="connsiteX7" fmla="*/ 472719 w 829755"/>
              <a:gd name="connsiteY7" fmla="*/ 504958 h 510003"/>
              <a:gd name="connsiteX8" fmla="*/ 347858 w 829755"/>
              <a:gd name="connsiteY8" fmla="*/ 188922 h 510003"/>
              <a:gd name="connsiteX9" fmla="*/ 664432 w 829755"/>
              <a:gd name="connsiteY9" fmla="*/ 284391 h 510003"/>
              <a:gd name="connsiteX10" fmla="*/ 546560 w 829755"/>
              <a:gd name="connsiteY10" fmla="*/ 142443 h 510003"/>
              <a:gd name="connsiteX11" fmla="*/ 821204 w 829755"/>
              <a:gd name="connsiteY11" fmla="*/ 4638 h 5100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29755" h="510003">
                <a:moveTo>
                  <a:pt x="821204" y="4638"/>
                </a:moveTo>
                <a:cubicBezTo>
                  <a:pt x="757505" y="-12138"/>
                  <a:pt x="274857" y="20390"/>
                  <a:pt x="164367" y="41789"/>
                </a:cubicBezTo>
                <a:cubicBezTo>
                  <a:pt x="53877" y="63188"/>
                  <a:pt x="168043" y="112763"/>
                  <a:pt x="158266" y="133029"/>
                </a:cubicBezTo>
                <a:cubicBezTo>
                  <a:pt x="148490" y="153295"/>
                  <a:pt x="41103" y="145678"/>
                  <a:pt x="13729" y="158326"/>
                </a:cubicBezTo>
                <a:cubicBezTo>
                  <a:pt x="-13645" y="170974"/>
                  <a:pt x="87093" y="191212"/>
                  <a:pt x="85998" y="208920"/>
                </a:cubicBezTo>
                <a:cubicBezTo>
                  <a:pt x="84903" y="226628"/>
                  <a:pt x="-29234" y="236862"/>
                  <a:pt x="7161" y="264573"/>
                </a:cubicBezTo>
                <a:cubicBezTo>
                  <a:pt x="43556" y="292284"/>
                  <a:pt x="134798" y="335125"/>
                  <a:pt x="212391" y="375189"/>
                </a:cubicBezTo>
                <a:cubicBezTo>
                  <a:pt x="289984" y="415253"/>
                  <a:pt x="450141" y="536003"/>
                  <a:pt x="472719" y="504958"/>
                </a:cubicBezTo>
                <a:cubicBezTo>
                  <a:pt x="495297" y="473914"/>
                  <a:pt x="315906" y="225683"/>
                  <a:pt x="347858" y="188922"/>
                </a:cubicBezTo>
                <a:cubicBezTo>
                  <a:pt x="379810" y="152161"/>
                  <a:pt x="624921" y="287213"/>
                  <a:pt x="664432" y="284391"/>
                </a:cubicBezTo>
                <a:cubicBezTo>
                  <a:pt x="703943" y="281569"/>
                  <a:pt x="520431" y="189069"/>
                  <a:pt x="546560" y="142443"/>
                </a:cubicBezTo>
                <a:cubicBezTo>
                  <a:pt x="572689" y="95818"/>
                  <a:pt x="884903" y="21414"/>
                  <a:pt x="821204" y="4638"/>
                </a:cubicBezTo>
                <a:close/>
              </a:path>
            </a:pathLst>
          </a:custGeom>
          <a:solidFill>
            <a:srgbClr val="33CC33"/>
          </a:solidFill>
          <a:ln w="19050" cmpd="sng">
            <a:no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277" name="Oval 276"/>
          <p:cNvSpPr/>
          <p:nvPr/>
        </p:nvSpPr>
        <p:spPr>
          <a:xfrm>
            <a:off x="6818859" y="3743426"/>
            <a:ext cx="67927" cy="67927"/>
          </a:xfrm>
          <a:prstGeom prst="ellipse">
            <a:avLst/>
          </a:prstGeom>
          <a:solidFill>
            <a:srgbClr val="FFFF00"/>
          </a:solidFill>
          <a:ln w="6350" cmpd="sng">
            <a:solidFill>
              <a:schemeClr val="tx1"/>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278" name="Oval 277"/>
          <p:cNvSpPr/>
          <p:nvPr/>
        </p:nvSpPr>
        <p:spPr>
          <a:xfrm>
            <a:off x="6856959" y="3806926"/>
            <a:ext cx="67927" cy="67927"/>
          </a:xfrm>
          <a:prstGeom prst="ellipse">
            <a:avLst/>
          </a:prstGeom>
          <a:solidFill>
            <a:srgbClr val="FFFF00"/>
          </a:solidFill>
          <a:ln w="6350" cmpd="sng">
            <a:solidFill>
              <a:schemeClr val="tx1"/>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grpSp>
        <p:nvGrpSpPr>
          <p:cNvPr id="279" name="Group 278"/>
          <p:cNvGrpSpPr/>
          <p:nvPr/>
        </p:nvGrpSpPr>
        <p:grpSpPr>
          <a:xfrm>
            <a:off x="6996755" y="3536093"/>
            <a:ext cx="443822" cy="347137"/>
            <a:chOff x="6648060" y="3798081"/>
            <a:chExt cx="962071" cy="752488"/>
          </a:xfrm>
        </p:grpSpPr>
        <p:sp>
          <p:nvSpPr>
            <p:cNvPr id="280" name="Freeform 439"/>
            <p:cNvSpPr>
              <a:spLocks/>
            </p:cNvSpPr>
            <p:nvPr/>
          </p:nvSpPr>
          <p:spPr bwMode="auto">
            <a:xfrm rot="10800000" flipH="1" flipV="1">
              <a:off x="7254372" y="4254104"/>
              <a:ext cx="260033" cy="97155"/>
            </a:xfrm>
            <a:custGeom>
              <a:avLst/>
              <a:gdLst/>
              <a:ahLst/>
              <a:cxnLst>
                <a:cxn ang="0">
                  <a:pos x="131" y="4"/>
                </a:cxn>
                <a:cxn ang="0">
                  <a:pos x="78" y="20"/>
                </a:cxn>
                <a:cxn ang="0">
                  <a:pos x="0" y="0"/>
                </a:cxn>
                <a:cxn ang="0">
                  <a:pos x="40" y="69"/>
                </a:cxn>
                <a:cxn ang="0">
                  <a:pos x="115" y="44"/>
                </a:cxn>
                <a:cxn ang="0">
                  <a:pos x="186" y="71"/>
                </a:cxn>
                <a:cxn ang="0">
                  <a:pos x="157" y="13"/>
                </a:cxn>
                <a:cxn ang="0">
                  <a:pos x="131" y="4"/>
                </a:cxn>
              </a:cxnLst>
              <a:rect l="0" t="0" r="r" b="b"/>
              <a:pathLst>
                <a:path w="186" h="71">
                  <a:moveTo>
                    <a:pt x="131" y="4"/>
                  </a:moveTo>
                  <a:lnTo>
                    <a:pt x="78" y="20"/>
                  </a:lnTo>
                  <a:lnTo>
                    <a:pt x="0" y="0"/>
                  </a:lnTo>
                  <a:lnTo>
                    <a:pt x="40" y="69"/>
                  </a:lnTo>
                  <a:lnTo>
                    <a:pt x="115" y="44"/>
                  </a:lnTo>
                  <a:lnTo>
                    <a:pt x="186" y="71"/>
                  </a:lnTo>
                  <a:lnTo>
                    <a:pt x="157" y="13"/>
                  </a:lnTo>
                  <a:lnTo>
                    <a:pt x="131" y="4"/>
                  </a:lnTo>
                  <a:close/>
                </a:path>
              </a:pathLst>
            </a:custGeom>
            <a:solidFill>
              <a:srgbClr val="99CC00"/>
            </a:solidFill>
            <a:ln w="3175" cmpd="sng">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900" b="1" i="0" u="none" strike="noStrike" kern="0" cap="none" spc="0" normalizeH="0" baseline="0" noProof="0" dirty="0">
                <a:ln>
                  <a:noFill/>
                </a:ln>
                <a:solidFill>
                  <a:sysClr val="windowText" lastClr="000000"/>
                </a:solidFill>
                <a:effectLst/>
                <a:uLnTx/>
                <a:uFillTx/>
                <a:latin typeface="Helvetica"/>
                <a:cs typeface="Helvetica"/>
              </a:endParaRPr>
            </a:p>
          </p:txBody>
        </p:sp>
        <p:sp>
          <p:nvSpPr>
            <p:cNvPr id="281" name="Line 447"/>
            <p:cNvSpPr>
              <a:spLocks noChangeShapeType="1"/>
            </p:cNvSpPr>
            <p:nvPr/>
          </p:nvSpPr>
          <p:spPr bwMode="auto">
            <a:xfrm>
              <a:off x="7171505" y="4258390"/>
              <a:ext cx="91440" cy="0"/>
            </a:xfrm>
            <a:prstGeom prst="line">
              <a:avLst/>
            </a:prstGeom>
            <a:noFill/>
            <a:ln w="3175" cmpd="sng">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900" b="1" i="0" u="none" strike="noStrike" kern="0" cap="none" spc="0" normalizeH="0" baseline="0" noProof="0" dirty="0">
                <a:ln>
                  <a:noFill/>
                </a:ln>
                <a:solidFill>
                  <a:sysClr val="windowText" lastClr="000000"/>
                </a:solidFill>
                <a:effectLst/>
                <a:uLnTx/>
                <a:uFillTx/>
                <a:latin typeface="Helvetica"/>
                <a:cs typeface="Helvetica"/>
              </a:endParaRPr>
            </a:p>
          </p:txBody>
        </p:sp>
        <p:sp>
          <p:nvSpPr>
            <p:cNvPr id="282" name="Line 449"/>
            <p:cNvSpPr>
              <a:spLocks noChangeShapeType="1"/>
            </p:cNvSpPr>
            <p:nvPr/>
          </p:nvSpPr>
          <p:spPr bwMode="auto">
            <a:xfrm>
              <a:off x="7352956" y="4212670"/>
              <a:ext cx="10001" cy="67151"/>
            </a:xfrm>
            <a:prstGeom prst="line">
              <a:avLst/>
            </a:prstGeom>
            <a:noFill/>
            <a:ln w="3175" cmpd="sng">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900" b="1" i="0" u="none" strike="noStrike" kern="0" cap="none" spc="0" normalizeH="0" baseline="0" noProof="0" dirty="0">
                <a:ln>
                  <a:noFill/>
                </a:ln>
                <a:solidFill>
                  <a:sysClr val="windowText" lastClr="000000"/>
                </a:solidFill>
                <a:effectLst/>
                <a:uLnTx/>
                <a:uFillTx/>
                <a:latin typeface="Helvetica"/>
                <a:cs typeface="Helvetica"/>
              </a:endParaRPr>
            </a:p>
          </p:txBody>
        </p:sp>
        <p:sp>
          <p:nvSpPr>
            <p:cNvPr id="283" name="Line 450"/>
            <p:cNvSpPr>
              <a:spLocks noChangeShapeType="1"/>
            </p:cNvSpPr>
            <p:nvPr/>
          </p:nvSpPr>
          <p:spPr bwMode="auto">
            <a:xfrm>
              <a:off x="7300807" y="4189095"/>
              <a:ext cx="57150" cy="27146"/>
            </a:xfrm>
            <a:prstGeom prst="line">
              <a:avLst/>
            </a:prstGeom>
            <a:noFill/>
            <a:ln w="3175" cmpd="sng">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900" b="1" i="0" u="none" strike="noStrike" kern="0" cap="none" spc="0" normalizeH="0" baseline="0" noProof="0" dirty="0">
                <a:ln>
                  <a:noFill/>
                </a:ln>
                <a:solidFill>
                  <a:sysClr val="windowText" lastClr="000000"/>
                </a:solidFill>
                <a:effectLst/>
                <a:uLnTx/>
                <a:uFillTx/>
                <a:latin typeface="Helvetica"/>
                <a:cs typeface="Helvetica"/>
              </a:endParaRPr>
            </a:p>
          </p:txBody>
        </p:sp>
        <p:sp>
          <p:nvSpPr>
            <p:cNvPr id="284" name="Line 457"/>
            <p:cNvSpPr>
              <a:spLocks noChangeShapeType="1"/>
            </p:cNvSpPr>
            <p:nvPr/>
          </p:nvSpPr>
          <p:spPr bwMode="auto">
            <a:xfrm>
              <a:off x="7518691" y="4342686"/>
              <a:ext cx="91440" cy="0"/>
            </a:xfrm>
            <a:prstGeom prst="line">
              <a:avLst/>
            </a:prstGeom>
            <a:noFill/>
            <a:ln w="3175" cmpd="sng">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900" b="1" i="0" u="none" strike="noStrike" kern="0" cap="none" spc="0" normalizeH="0" baseline="0" noProof="0" dirty="0">
                <a:ln>
                  <a:noFill/>
                </a:ln>
                <a:solidFill>
                  <a:sysClr val="windowText" lastClr="000000"/>
                </a:solidFill>
                <a:effectLst/>
                <a:uLnTx/>
                <a:uFillTx/>
                <a:latin typeface="Helvetica"/>
                <a:cs typeface="Helvetica"/>
              </a:endParaRPr>
            </a:p>
          </p:txBody>
        </p:sp>
        <p:grpSp>
          <p:nvGrpSpPr>
            <p:cNvPr id="285" name="Group 578"/>
            <p:cNvGrpSpPr>
              <a:grpSpLocks/>
            </p:cNvGrpSpPr>
            <p:nvPr/>
          </p:nvGrpSpPr>
          <p:grpSpPr bwMode="auto">
            <a:xfrm rot="5400000">
              <a:off x="6961529" y="4206323"/>
              <a:ext cx="155734" cy="258604"/>
              <a:chOff x="3745" y="1017"/>
              <a:chExt cx="109" cy="181"/>
            </a:xfrm>
          </p:grpSpPr>
          <p:sp>
            <p:nvSpPr>
              <p:cNvPr id="333" name="Freeform 471"/>
              <p:cNvSpPr>
                <a:spLocks/>
              </p:cNvSpPr>
              <p:nvPr/>
            </p:nvSpPr>
            <p:spPr bwMode="auto">
              <a:xfrm rot="5400000" flipH="1">
                <a:off x="3688" y="1074"/>
                <a:ext cx="181" cy="68"/>
              </a:xfrm>
              <a:custGeom>
                <a:avLst/>
                <a:gdLst/>
                <a:ahLst/>
                <a:cxnLst>
                  <a:cxn ang="0">
                    <a:pos x="131" y="4"/>
                  </a:cxn>
                  <a:cxn ang="0">
                    <a:pos x="78" y="20"/>
                  </a:cxn>
                  <a:cxn ang="0">
                    <a:pos x="0" y="0"/>
                  </a:cxn>
                  <a:cxn ang="0">
                    <a:pos x="40" y="69"/>
                  </a:cxn>
                  <a:cxn ang="0">
                    <a:pos x="115" y="44"/>
                  </a:cxn>
                  <a:cxn ang="0">
                    <a:pos x="186" y="71"/>
                  </a:cxn>
                  <a:cxn ang="0">
                    <a:pos x="157" y="13"/>
                  </a:cxn>
                  <a:cxn ang="0">
                    <a:pos x="131" y="4"/>
                  </a:cxn>
                </a:cxnLst>
                <a:rect l="0" t="0" r="r" b="b"/>
                <a:pathLst>
                  <a:path w="186" h="71">
                    <a:moveTo>
                      <a:pt x="131" y="4"/>
                    </a:moveTo>
                    <a:lnTo>
                      <a:pt x="78" y="20"/>
                    </a:lnTo>
                    <a:lnTo>
                      <a:pt x="0" y="0"/>
                    </a:lnTo>
                    <a:lnTo>
                      <a:pt x="40" y="69"/>
                    </a:lnTo>
                    <a:lnTo>
                      <a:pt x="115" y="44"/>
                    </a:lnTo>
                    <a:lnTo>
                      <a:pt x="186" y="71"/>
                    </a:lnTo>
                    <a:lnTo>
                      <a:pt x="157" y="13"/>
                    </a:lnTo>
                    <a:lnTo>
                      <a:pt x="131" y="4"/>
                    </a:lnTo>
                    <a:close/>
                  </a:path>
                </a:pathLst>
              </a:custGeom>
              <a:solidFill>
                <a:srgbClr val="FFCC66"/>
              </a:solidFill>
              <a:ln w="3175" cmpd="sng">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900" b="1" i="0" u="none" strike="noStrike" kern="0" cap="none" spc="0" normalizeH="0" baseline="0" noProof="0" dirty="0">
                  <a:ln>
                    <a:noFill/>
                  </a:ln>
                  <a:solidFill>
                    <a:sysClr val="windowText" lastClr="000000"/>
                  </a:solidFill>
                  <a:effectLst/>
                  <a:uLnTx/>
                  <a:uFillTx/>
                  <a:latin typeface="Helvetica"/>
                  <a:cs typeface="Helvetica"/>
                </a:endParaRPr>
              </a:p>
            </p:txBody>
          </p:sp>
          <p:sp>
            <p:nvSpPr>
              <p:cNvPr id="334" name="Line 473"/>
              <p:cNvSpPr>
                <a:spLocks noChangeShapeType="1"/>
              </p:cNvSpPr>
              <p:nvPr/>
            </p:nvSpPr>
            <p:spPr bwMode="auto">
              <a:xfrm rot="16200000" flipV="1">
                <a:off x="3810" y="1102"/>
                <a:ext cx="8" cy="48"/>
              </a:xfrm>
              <a:prstGeom prst="line">
                <a:avLst/>
              </a:prstGeom>
              <a:noFill/>
              <a:ln w="3175" cmpd="sng">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900" b="1" i="0" u="none" strike="noStrike" kern="0" cap="none" spc="0" normalizeH="0" baseline="0" noProof="0" dirty="0">
                  <a:ln>
                    <a:noFill/>
                  </a:ln>
                  <a:solidFill>
                    <a:sysClr val="windowText" lastClr="000000"/>
                  </a:solidFill>
                  <a:effectLst/>
                  <a:uLnTx/>
                  <a:uFillTx/>
                  <a:latin typeface="Helvetica"/>
                  <a:cs typeface="Helvetica"/>
                </a:endParaRPr>
              </a:p>
            </p:txBody>
          </p:sp>
          <p:sp>
            <p:nvSpPr>
              <p:cNvPr id="335" name="Line 474"/>
              <p:cNvSpPr>
                <a:spLocks noChangeShapeType="1"/>
              </p:cNvSpPr>
              <p:nvPr/>
            </p:nvSpPr>
            <p:spPr bwMode="auto">
              <a:xfrm rot="16200000" flipV="1">
                <a:off x="3825" y="1137"/>
                <a:ext cx="40" cy="19"/>
              </a:xfrm>
              <a:prstGeom prst="line">
                <a:avLst/>
              </a:prstGeom>
              <a:noFill/>
              <a:ln w="3175" cmpd="sng">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900" b="1" i="0" u="none" strike="noStrike" kern="0" cap="none" spc="0" normalizeH="0" baseline="0" noProof="0" dirty="0">
                  <a:ln>
                    <a:noFill/>
                  </a:ln>
                  <a:solidFill>
                    <a:sysClr val="windowText" lastClr="000000"/>
                  </a:solidFill>
                  <a:effectLst/>
                  <a:uLnTx/>
                  <a:uFillTx/>
                  <a:latin typeface="Helvetica"/>
                  <a:cs typeface="Helvetica"/>
                </a:endParaRPr>
              </a:p>
            </p:txBody>
          </p:sp>
        </p:grpSp>
        <p:sp>
          <p:nvSpPr>
            <p:cNvPr id="286" name="Freeform 571"/>
            <p:cNvSpPr>
              <a:spLocks/>
            </p:cNvSpPr>
            <p:nvPr/>
          </p:nvSpPr>
          <p:spPr bwMode="auto">
            <a:xfrm rot="9307178" flipH="1">
              <a:off x="7039345" y="4453414"/>
              <a:ext cx="258604" cy="97155"/>
            </a:xfrm>
            <a:custGeom>
              <a:avLst/>
              <a:gdLst/>
              <a:ahLst/>
              <a:cxnLst>
                <a:cxn ang="0">
                  <a:pos x="131" y="4"/>
                </a:cxn>
                <a:cxn ang="0">
                  <a:pos x="78" y="20"/>
                </a:cxn>
                <a:cxn ang="0">
                  <a:pos x="0" y="0"/>
                </a:cxn>
                <a:cxn ang="0">
                  <a:pos x="40" y="69"/>
                </a:cxn>
                <a:cxn ang="0">
                  <a:pos x="115" y="44"/>
                </a:cxn>
                <a:cxn ang="0">
                  <a:pos x="186" y="71"/>
                </a:cxn>
                <a:cxn ang="0">
                  <a:pos x="157" y="13"/>
                </a:cxn>
                <a:cxn ang="0">
                  <a:pos x="131" y="4"/>
                </a:cxn>
              </a:cxnLst>
              <a:rect l="0" t="0" r="r" b="b"/>
              <a:pathLst>
                <a:path w="186" h="71">
                  <a:moveTo>
                    <a:pt x="131" y="4"/>
                  </a:moveTo>
                  <a:lnTo>
                    <a:pt x="78" y="20"/>
                  </a:lnTo>
                  <a:lnTo>
                    <a:pt x="0" y="0"/>
                  </a:lnTo>
                  <a:lnTo>
                    <a:pt x="40" y="69"/>
                  </a:lnTo>
                  <a:lnTo>
                    <a:pt x="115" y="44"/>
                  </a:lnTo>
                  <a:lnTo>
                    <a:pt x="186" y="71"/>
                  </a:lnTo>
                  <a:lnTo>
                    <a:pt x="157" y="13"/>
                  </a:lnTo>
                  <a:lnTo>
                    <a:pt x="131" y="4"/>
                  </a:lnTo>
                  <a:close/>
                </a:path>
              </a:pathLst>
            </a:custGeom>
            <a:solidFill>
              <a:srgbClr val="CC99FF"/>
            </a:solidFill>
            <a:ln w="3175" cmpd="sng">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900" b="1" i="0" u="none" strike="noStrike" kern="0" cap="none" spc="0" normalizeH="0" baseline="0" noProof="0" dirty="0">
                <a:ln>
                  <a:noFill/>
                </a:ln>
                <a:solidFill>
                  <a:sysClr val="windowText" lastClr="000000"/>
                </a:solidFill>
                <a:effectLst/>
                <a:uLnTx/>
                <a:uFillTx/>
                <a:latin typeface="Helvetica"/>
                <a:cs typeface="Helvetica"/>
              </a:endParaRPr>
            </a:p>
          </p:txBody>
        </p:sp>
        <p:sp>
          <p:nvSpPr>
            <p:cNvPr id="287" name="Line 572"/>
            <p:cNvSpPr>
              <a:spLocks noChangeShapeType="1"/>
            </p:cNvSpPr>
            <p:nvPr/>
          </p:nvSpPr>
          <p:spPr bwMode="auto">
            <a:xfrm rot="5400000">
              <a:off x="7262945" y="4352687"/>
              <a:ext cx="57150" cy="40005"/>
            </a:xfrm>
            <a:prstGeom prst="line">
              <a:avLst/>
            </a:prstGeom>
            <a:noFill/>
            <a:ln w="3175" cmpd="sng">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900" b="1" i="0" u="none" strike="noStrike" kern="0" cap="none" spc="0" normalizeH="0" baseline="0" noProof="0" dirty="0">
                <a:ln>
                  <a:noFill/>
                </a:ln>
                <a:solidFill>
                  <a:sysClr val="windowText" lastClr="000000"/>
                </a:solidFill>
                <a:effectLst/>
                <a:uLnTx/>
                <a:uFillTx/>
                <a:latin typeface="Helvetica"/>
                <a:cs typeface="Helvetica"/>
              </a:endParaRPr>
            </a:p>
          </p:txBody>
        </p:sp>
        <p:grpSp>
          <p:nvGrpSpPr>
            <p:cNvPr id="288" name="Group 287"/>
            <p:cNvGrpSpPr/>
            <p:nvPr/>
          </p:nvGrpSpPr>
          <p:grpSpPr>
            <a:xfrm rot="10455791">
              <a:off x="6648060" y="3798081"/>
              <a:ext cx="644109" cy="488024"/>
              <a:chOff x="5486818" y="4309351"/>
              <a:chExt cx="555059" cy="420554"/>
            </a:xfrm>
          </p:grpSpPr>
          <p:sp>
            <p:nvSpPr>
              <p:cNvPr id="289" name="Line 124"/>
              <p:cNvSpPr>
                <a:spLocks noChangeShapeType="1"/>
              </p:cNvSpPr>
              <p:nvPr/>
            </p:nvSpPr>
            <p:spPr bwMode="auto">
              <a:xfrm>
                <a:off x="5787901" y="4317428"/>
                <a:ext cx="12824" cy="114872"/>
              </a:xfrm>
              <a:prstGeom prst="line">
                <a:avLst/>
              </a:prstGeom>
              <a:noFill/>
              <a:ln w="3175" cmpd="sng">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dirty="0">
                  <a:ln>
                    <a:noFill/>
                  </a:ln>
                  <a:solidFill>
                    <a:srgbClr val="000000"/>
                  </a:solidFill>
                  <a:effectLst/>
                  <a:uLnTx/>
                  <a:uFillTx/>
                  <a:latin typeface="Helvetica"/>
                  <a:cs typeface="Helvetica"/>
                </a:endParaRPr>
              </a:p>
            </p:txBody>
          </p:sp>
          <p:sp>
            <p:nvSpPr>
              <p:cNvPr id="290" name="Freeform 125"/>
              <p:cNvSpPr>
                <a:spLocks/>
              </p:cNvSpPr>
              <p:nvPr/>
            </p:nvSpPr>
            <p:spPr bwMode="auto">
              <a:xfrm rot="17547812">
                <a:off x="5841538" y="4364374"/>
                <a:ext cx="118328" cy="223771"/>
              </a:xfrm>
              <a:custGeom>
                <a:avLst/>
                <a:gdLst/>
                <a:ahLst/>
                <a:cxnLst>
                  <a:cxn ang="0">
                    <a:pos x="59" y="134"/>
                  </a:cxn>
                  <a:cxn ang="0">
                    <a:pos x="47" y="199"/>
                  </a:cxn>
                  <a:cxn ang="0">
                    <a:pos x="0" y="135"/>
                  </a:cxn>
                  <a:cxn ang="0">
                    <a:pos x="53" y="76"/>
                  </a:cxn>
                  <a:cxn ang="0">
                    <a:pos x="57" y="0"/>
                  </a:cxn>
                  <a:cxn ang="0">
                    <a:pos x="103" y="74"/>
                  </a:cxn>
                  <a:cxn ang="0">
                    <a:pos x="59" y="134"/>
                  </a:cxn>
                </a:cxnLst>
                <a:rect l="0" t="0" r="r" b="b"/>
                <a:pathLst>
                  <a:path w="103" h="199">
                    <a:moveTo>
                      <a:pt x="59" y="134"/>
                    </a:moveTo>
                    <a:lnTo>
                      <a:pt x="47" y="199"/>
                    </a:lnTo>
                    <a:lnTo>
                      <a:pt x="0" y="135"/>
                    </a:lnTo>
                    <a:lnTo>
                      <a:pt x="53" y="76"/>
                    </a:lnTo>
                    <a:lnTo>
                      <a:pt x="57" y="0"/>
                    </a:lnTo>
                    <a:lnTo>
                      <a:pt x="103" y="74"/>
                    </a:lnTo>
                    <a:lnTo>
                      <a:pt x="59" y="134"/>
                    </a:lnTo>
                    <a:close/>
                  </a:path>
                </a:pathLst>
              </a:custGeom>
              <a:solidFill>
                <a:srgbClr val="CCFFFF"/>
              </a:solidFill>
              <a:ln w="3175" cmpd="sng">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dirty="0">
                  <a:ln>
                    <a:noFill/>
                  </a:ln>
                  <a:solidFill>
                    <a:srgbClr val="000000"/>
                  </a:solidFill>
                  <a:effectLst/>
                  <a:uLnTx/>
                  <a:uFillTx/>
                  <a:latin typeface="Helvetica"/>
                  <a:cs typeface="Helvetica"/>
                </a:endParaRPr>
              </a:p>
            </p:txBody>
          </p:sp>
          <p:sp>
            <p:nvSpPr>
              <p:cNvPr id="291" name="Line 127"/>
              <p:cNvSpPr>
                <a:spLocks noChangeShapeType="1"/>
              </p:cNvSpPr>
              <p:nvPr/>
            </p:nvSpPr>
            <p:spPr bwMode="auto">
              <a:xfrm rot="1741047">
                <a:off x="5932920" y="4586972"/>
                <a:ext cx="9373" cy="56236"/>
              </a:xfrm>
              <a:prstGeom prst="line">
                <a:avLst/>
              </a:prstGeom>
              <a:noFill/>
              <a:ln w="3175" cmpd="sng">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dirty="0">
                  <a:ln>
                    <a:noFill/>
                  </a:ln>
                  <a:solidFill>
                    <a:srgbClr val="000000"/>
                  </a:solidFill>
                  <a:effectLst/>
                  <a:uLnTx/>
                  <a:uFillTx/>
                  <a:latin typeface="Helvetica"/>
                  <a:cs typeface="Helvetica"/>
                </a:endParaRPr>
              </a:p>
            </p:txBody>
          </p:sp>
          <p:sp>
            <p:nvSpPr>
              <p:cNvPr id="292" name="Line 128"/>
              <p:cNvSpPr>
                <a:spLocks noChangeShapeType="1"/>
              </p:cNvSpPr>
              <p:nvPr/>
            </p:nvSpPr>
            <p:spPr bwMode="auto">
              <a:xfrm rot="1741047">
                <a:off x="5909489" y="4560027"/>
                <a:ext cx="46863" cy="22260"/>
              </a:xfrm>
              <a:prstGeom prst="line">
                <a:avLst/>
              </a:prstGeom>
              <a:noFill/>
              <a:ln w="3175" cmpd="sng">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dirty="0">
                  <a:ln>
                    <a:noFill/>
                  </a:ln>
                  <a:solidFill>
                    <a:srgbClr val="000000"/>
                  </a:solidFill>
                  <a:effectLst/>
                  <a:uLnTx/>
                  <a:uFillTx/>
                  <a:latin typeface="Helvetica"/>
                  <a:cs typeface="Helvetica"/>
                </a:endParaRPr>
              </a:p>
            </p:txBody>
          </p:sp>
          <p:sp>
            <p:nvSpPr>
              <p:cNvPr id="293" name="Line 130"/>
              <p:cNvSpPr>
                <a:spLocks noChangeShapeType="1"/>
              </p:cNvSpPr>
              <p:nvPr/>
            </p:nvSpPr>
            <p:spPr bwMode="auto">
              <a:xfrm rot="1741047">
                <a:off x="5943465" y="4674841"/>
                <a:ext cx="9373" cy="55064"/>
              </a:xfrm>
              <a:prstGeom prst="line">
                <a:avLst/>
              </a:prstGeom>
              <a:noFill/>
              <a:ln w="3175" cmpd="sng">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dirty="0">
                  <a:ln>
                    <a:noFill/>
                  </a:ln>
                  <a:solidFill>
                    <a:srgbClr val="000000"/>
                  </a:solidFill>
                  <a:effectLst/>
                  <a:uLnTx/>
                  <a:uFillTx/>
                  <a:latin typeface="Helvetica"/>
                  <a:cs typeface="Helvetica"/>
                </a:endParaRPr>
              </a:p>
            </p:txBody>
          </p:sp>
          <p:sp>
            <p:nvSpPr>
              <p:cNvPr id="294" name="Line 131"/>
              <p:cNvSpPr>
                <a:spLocks noChangeShapeType="1"/>
              </p:cNvSpPr>
              <p:nvPr/>
            </p:nvSpPr>
            <p:spPr bwMode="auto">
              <a:xfrm rot="1741047">
                <a:off x="5920033" y="4647894"/>
                <a:ext cx="46863" cy="22261"/>
              </a:xfrm>
              <a:prstGeom prst="line">
                <a:avLst/>
              </a:prstGeom>
              <a:noFill/>
              <a:ln w="3175" cmpd="sng">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dirty="0">
                  <a:ln>
                    <a:noFill/>
                  </a:ln>
                  <a:solidFill>
                    <a:srgbClr val="000000"/>
                  </a:solidFill>
                  <a:effectLst/>
                  <a:uLnTx/>
                  <a:uFillTx/>
                  <a:latin typeface="Helvetica"/>
                  <a:cs typeface="Helvetica"/>
                </a:endParaRPr>
              </a:p>
            </p:txBody>
          </p:sp>
          <p:sp>
            <p:nvSpPr>
              <p:cNvPr id="295" name="Line 133"/>
              <p:cNvSpPr>
                <a:spLocks noChangeShapeType="1"/>
              </p:cNvSpPr>
              <p:nvPr/>
            </p:nvSpPr>
            <p:spPr bwMode="auto">
              <a:xfrm rot="11471915">
                <a:off x="5997358" y="4523708"/>
                <a:ext cx="9373" cy="56236"/>
              </a:xfrm>
              <a:prstGeom prst="line">
                <a:avLst/>
              </a:prstGeom>
              <a:noFill/>
              <a:ln w="3175" cmpd="sng">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dirty="0">
                  <a:ln>
                    <a:noFill/>
                  </a:ln>
                  <a:solidFill>
                    <a:srgbClr val="000000"/>
                  </a:solidFill>
                  <a:effectLst/>
                  <a:uLnTx/>
                  <a:uFillTx/>
                  <a:latin typeface="Helvetica"/>
                  <a:cs typeface="Helvetica"/>
                </a:endParaRPr>
              </a:p>
            </p:txBody>
          </p:sp>
          <p:sp>
            <p:nvSpPr>
              <p:cNvPr id="296" name="Line 134"/>
              <p:cNvSpPr>
                <a:spLocks noChangeShapeType="1"/>
              </p:cNvSpPr>
              <p:nvPr/>
            </p:nvSpPr>
            <p:spPr bwMode="auto">
              <a:xfrm rot="11471915">
                <a:off x="5995014" y="4579943"/>
                <a:ext cx="46863" cy="22261"/>
              </a:xfrm>
              <a:prstGeom prst="line">
                <a:avLst/>
              </a:prstGeom>
              <a:noFill/>
              <a:ln w="3175" cmpd="sng">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dirty="0">
                  <a:ln>
                    <a:noFill/>
                  </a:ln>
                  <a:solidFill>
                    <a:srgbClr val="000000"/>
                  </a:solidFill>
                  <a:effectLst/>
                  <a:uLnTx/>
                  <a:uFillTx/>
                  <a:latin typeface="Helvetica"/>
                  <a:cs typeface="Helvetica"/>
                </a:endParaRPr>
              </a:p>
            </p:txBody>
          </p:sp>
          <p:sp>
            <p:nvSpPr>
              <p:cNvPr id="297" name="Line 135"/>
              <p:cNvSpPr>
                <a:spLocks noChangeShapeType="1"/>
              </p:cNvSpPr>
              <p:nvPr/>
            </p:nvSpPr>
            <p:spPr bwMode="auto">
              <a:xfrm rot="671915">
                <a:off x="6032504" y="4609233"/>
                <a:ext cx="8201" cy="57407"/>
              </a:xfrm>
              <a:prstGeom prst="line">
                <a:avLst/>
              </a:prstGeom>
              <a:noFill/>
              <a:ln w="3175" cmpd="sng">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dirty="0">
                  <a:ln>
                    <a:noFill/>
                  </a:ln>
                  <a:solidFill>
                    <a:srgbClr val="000000"/>
                  </a:solidFill>
                  <a:effectLst/>
                  <a:uLnTx/>
                  <a:uFillTx/>
                  <a:latin typeface="Helvetica"/>
                  <a:cs typeface="Helvetica"/>
                </a:endParaRPr>
              </a:p>
            </p:txBody>
          </p:sp>
          <p:sp>
            <p:nvSpPr>
              <p:cNvPr id="298" name="Line 137"/>
              <p:cNvSpPr>
                <a:spLocks noChangeShapeType="1"/>
              </p:cNvSpPr>
              <p:nvPr/>
            </p:nvSpPr>
            <p:spPr bwMode="auto">
              <a:xfrm rot="7386185">
                <a:off x="5724380" y="4418266"/>
                <a:ext cx="9373" cy="56236"/>
              </a:xfrm>
              <a:prstGeom prst="line">
                <a:avLst/>
              </a:prstGeom>
              <a:noFill/>
              <a:ln w="3175" cmpd="sng">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dirty="0">
                  <a:ln>
                    <a:noFill/>
                  </a:ln>
                  <a:solidFill>
                    <a:srgbClr val="000000"/>
                  </a:solidFill>
                  <a:effectLst/>
                  <a:uLnTx/>
                  <a:uFillTx/>
                  <a:latin typeface="Helvetica"/>
                  <a:cs typeface="Helvetica"/>
                </a:endParaRPr>
              </a:p>
            </p:txBody>
          </p:sp>
          <p:sp>
            <p:nvSpPr>
              <p:cNvPr id="299" name="Line 138"/>
              <p:cNvSpPr>
                <a:spLocks noChangeShapeType="1"/>
              </p:cNvSpPr>
              <p:nvPr/>
            </p:nvSpPr>
            <p:spPr bwMode="auto">
              <a:xfrm rot="7386185">
                <a:off x="5748984" y="4433497"/>
                <a:ext cx="45691" cy="22260"/>
              </a:xfrm>
              <a:prstGeom prst="line">
                <a:avLst/>
              </a:prstGeom>
              <a:noFill/>
              <a:ln w="3175" cmpd="sng">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dirty="0">
                  <a:ln>
                    <a:noFill/>
                  </a:ln>
                  <a:solidFill>
                    <a:srgbClr val="000000"/>
                  </a:solidFill>
                  <a:effectLst/>
                  <a:uLnTx/>
                  <a:uFillTx/>
                  <a:latin typeface="Helvetica"/>
                  <a:cs typeface="Helvetica"/>
                </a:endParaRPr>
              </a:p>
            </p:txBody>
          </p:sp>
          <p:sp>
            <p:nvSpPr>
              <p:cNvPr id="329" name="Line 139"/>
              <p:cNvSpPr>
                <a:spLocks noChangeShapeType="1"/>
              </p:cNvSpPr>
              <p:nvPr/>
            </p:nvSpPr>
            <p:spPr bwMode="auto">
              <a:xfrm rot="21337750" flipV="1">
                <a:off x="5750155" y="4449899"/>
                <a:ext cx="0" cy="57407"/>
              </a:xfrm>
              <a:prstGeom prst="line">
                <a:avLst/>
              </a:prstGeom>
              <a:noFill/>
              <a:ln w="3175" cmpd="sng">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dirty="0">
                  <a:ln>
                    <a:noFill/>
                  </a:ln>
                  <a:solidFill>
                    <a:srgbClr val="000000"/>
                  </a:solidFill>
                  <a:effectLst/>
                  <a:uLnTx/>
                  <a:uFillTx/>
                  <a:latin typeface="Helvetica"/>
                  <a:cs typeface="Helvetica"/>
                </a:endParaRPr>
              </a:p>
            </p:txBody>
          </p:sp>
          <p:sp>
            <p:nvSpPr>
              <p:cNvPr id="330" name="Line 140"/>
              <p:cNvSpPr>
                <a:spLocks noChangeShapeType="1"/>
              </p:cNvSpPr>
              <p:nvPr/>
            </p:nvSpPr>
            <p:spPr bwMode="auto">
              <a:xfrm rot="21337750" flipV="1">
                <a:off x="5762210" y="4446724"/>
                <a:ext cx="0" cy="57407"/>
              </a:xfrm>
              <a:prstGeom prst="line">
                <a:avLst/>
              </a:prstGeom>
              <a:noFill/>
              <a:ln w="3175" cmpd="sng">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dirty="0">
                  <a:ln>
                    <a:noFill/>
                  </a:ln>
                  <a:solidFill>
                    <a:srgbClr val="000000"/>
                  </a:solidFill>
                  <a:effectLst/>
                  <a:uLnTx/>
                  <a:uFillTx/>
                  <a:latin typeface="Helvetica"/>
                  <a:cs typeface="Helvetica"/>
                </a:endParaRPr>
              </a:p>
            </p:txBody>
          </p:sp>
          <p:sp>
            <p:nvSpPr>
              <p:cNvPr id="331" name="Text Box 141"/>
              <p:cNvSpPr txBox="1">
                <a:spLocks noChangeArrowheads="1"/>
              </p:cNvSpPr>
              <p:nvPr/>
            </p:nvSpPr>
            <p:spPr bwMode="auto">
              <a:xfrm>
                <a:off x="5585103" y="4430361"/>
                <a:ext cx="353748" cy="219568"/>
              </a:xfrm>
              <a:prstGeom prst="rect">
                <a:avLst/>
              </a:prstGeom>
              <a:noFill/>
              <a:ln w="3175" cmpd="sng">
                <a:noFill/>
                <a:miter lim="800000"/>
                <a:headEnd/>
                <a:tailEnd/>
              </a:ln>
              <a:effectLst/>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300" b="1" i="0" u="none" strike="noStrike" kern="0" cap="none" spc="0" normalizeH="0" baseline="0" noProof="0" dirty="0">
                    <a:ln>
                      <a:noFill/>
                    </a:ln>
                    <a:solidFill>
                      <a:srgbClr val="FF0000"/>
                    </a:solidFill>
                    <a:effectLst/>
                    <a:uLnTx/>
                    <a:uFillTx/>
                    <a:latin typeface="Helvetica"/>
                    <a:cs typeface="Helvetica"/>
                  </a:rPr>
                  <a:t>O</a:t>
                </a:r>
              </a:p>
            </p:txBody>
          </p:sp>
          <p:sp>
            <p:nvSpPr>
              <p:cNvPr id="332" name="Text Box 142"/>
              <p:cNvSpPr txBox="1">
                <a:spLocks noChangeArrowheads="1"/>
              </p:cNvSpPr>
              <p:nvPr/>
            </p:nvSpPr>
            <p:spPr bwMode="auto">
              <a:xfrm rot="17695">
                <a:off x="5486818" y="4309351"/>
                <a:ext cx="374079" cy="227701"/>
              </a:xfrm>
              <a:prstGeom prst="rect">
                <a:avLst/>
              </a:prstGeom>
              <a:noFill/>
              <a:ln w="3175" cmpd="sng">
                <a:noFill/>
                <a:miter lim="800000"/>
                <a:headEnd/>
                <a:tailEnd/>
              </a:ln>
              <a:effectLst/>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500" b="1" i="0" u="none" strike="noStrike" kern="0" cap="none" spc="0" normalizeH="0" baseline="30000" noProof="0" dirty="0">
                    <a:ln>
                      <a:noFill/>
                    </a:ln>
                    <a:solidFill>
                      <a:srgbClr val="FF0000"/>
                    </a:solidFill>
                    <a:effectLst/>
                    <a:uLnTx/>
                    <a:uFillTx/>
                    <a:latin typeface="Helvetica"/>
                    <a:cs typeface="Helvetica"/>
                  </a:rPr>
                  <a:t>-</a:t>
                </a:r>
                <a:r>
                  <a:rPr kumimoji="0" lang="en-US" sz="300" b="1" i="0" u="none" strike="noStrike" kern="0" cap="none" spc="0" normalizeH="0" baseline="0" noProof="0" dirty="0" smtClean="0">
                    <a:ln>
                      <a:noFill/>
                    </a:ln>
                    <a:solidFill>
                      <a:srgbClr val="FF0000"/>
                    </a:solidFill>
                    <a:effectLst/>
                    <a:uLnTx/>
                    <a:uFillTx/>
                    <a:latin typeface="Helvetica"/>
                    <a:cs typeface="Helvetica"/>
                  </a:rPr>
                  <a:t>O</a:t>
                </a:r>
                <a:endParaRPr kumimoji="0" lang="en-US" sz="600" b="1" i="0" u="none" strike="noStrike" kern="0" cap="none" spc="0" normalizeH="0" baseline="30000" noProof="0" dirty="0">
                  <a:ln>
                    <a:noFill/>
                  </a:ln>
                  <a:solidFill>
                    <a:srgbClr val="FF0000"/>
                  </a:solidFill>
                  <a:effectLst/>
                  <a:uLnTx/>
                  <a:uFillTx/>
                  <a:latin typeface="Helvetica"/>
                  <a:cs typeface="Helvetica"/>
                </a:endParaRPr>
              </a:p>
            </p:txBody>
          </p:sp>
        </p:grpSp>
      </p:grpSp>
      <p:grpSp>
        <p:nvGrpSpPr>
          <p:cNvPr id="336" name="Group 335"/>
          <p:cNvGrpSpPr/>
          <p:nvPr/>
        </p:nvGrpSpPr>
        <p:grpSpPr>
          <a:xfrm flipH="1">
            <a:off x="7814733" y="3813420"/>
            <a:ext cx="422274" cy="128873"/>
            <a:chOff x="993775" y="2472511"/>
            <a:chExt cx="422274" cy="128873"/>
          </a:xfrm>
        </p:grpSpPr>
        <p:sp>
          <p:nvSpPr>
            <p:cNvPr id="338" name="Freeform 337"/>
            <p:cNvSpPr/>
            <p:nvPr/>
          </p:nvSpPr>
          <p:spPr>
            <a:xfrm>
              <a:off x="993775" y="2472511"/>
              <a:ext cx="181628" cy="128873"/>
            </a:xfrm>
            <a:custGeom>
              <a:avLst/>
              <a:gdLst>
                <a:gd name="connsiteX0" fmla="*/ 0 w 596900"/>
                <a:gd name="connsiteY0" fmla="*/ 128873 h 128873"/>
                <a:gd name="connsiteX1" fmla="*/ 38100 w 596900"/>
                <a:gd name="connsiteY1" fmla="*/ 1873 h 128873"/>
                <a:gd name="connsiteX2" fmla="*/ 114300 w 596900"/>
                <a:gd name="connsiteY2" fmla="*/ 52673 h 128873"/>
                <a:gd name="connsiteX3" fmla="*/ 461433 w 596900"/>
                <a:gd name="connsiteY3" fmla="*/ 48439 h 128873"/>
                <a:gd name="connsiteX4" fmla="*/ 596900 w 596900"/>
                <a:gd name="connsiteY4" fmla="*/ 61139 h 128873"/>
                <a:gd name="connsiteX0" fmla="*/ 0 w 461433"/>
                <a:gd name="connsiteY0" fmla="*/ 128873 h 128873"/>
                <a:gd name="connsiteX1" fmla="*/ 38100 w 461433"/>
                <a:gd name="connsiteY1" fmla="*/ 1873 h 128873"/>
                <a:gd name="connsiteX2" fmla="*/ 114300 w 461433"/>
                <a:gd name="connsiteY2" fmla="*/ 52673 h 128873"/>
                <a:gd name="connsiteX3" fmla="*/ 461433 w 461433"/>
                <a:gd name="connsiteY3" fmla="*/ 48439 h 128873"/>
                <a:gd name="connsiteX0" fmla="*/ 0 w 461433"/>
                <a:gd name="connsiteY0" fmla="*/ 128873 h 128873"/>
                <a:gd name="connsiteX1" fmla="*/ 38100 w 461433"/>
                <a:gd name="connsiteY1" fmla="*/ 1873 h 128873"/>
                <a:gd name="connsiteX2" fmla="*/ 227226 w 461433"/>
                <a:gd name="connsiteY2" fmla="*/ 52673 h 128873"/>
                <a:gd name="connsiteX3" fmla="*/ 461433 w 461433"/>
                <a:gd name="connsiteY3" fmla="*/ 48439 h 128873"/>
              </a:gdLst>
              <a:ahLst/>
              <a:cxnLst>
                <a:cxn ang="0">
                  <a:pos x="connsiteX0" y="connsiteY0"/>
                </a:cxn>
                <a:cxn ang="0">
                  <a:pos x="connsiteX1" y="connsiteY1"/>
                </a:cxn>
                <a:cxn ang="0">
                  <a:pos x="connsiteX2" y="connsiteY2"/>
                </a:cxn>
                <a:cxn ang="0">
                  <a:pos x="connsiteX3" y="connsiteY3"/>
                </a:cxn>
              </a:cxnLst>
              <a:rect l="l" t="t" r="r" b="b"/>
              <a:pathLst>
                <a:path w="461433" h="128873">
                  <a:moveTo>
                    <a:pt x="0" y="128873"/>
                  </a:moveTo>
                  <a:cubicBezTo>
                    <a:pt x="9525" y="71723"/>
                    <a:pt x="229" y="14573"/>
                    <a:pt x="38100" y="1873"/>
                  </a:cubicBezTo>
                  <a:cubicBezTo>
                    <a:pt x="75971" y="-10827"/>
                    <a:pt x="156671" y="44912"/>
                    <a:pt x="227226" y="52673"/>
                  </a:cubicBezTo>
                  <a:cubicBezTo>
                    <a:pt x="297781" y="60434"/>
                    <a:pt x="381000" y="47028"/>
                    <a:pt x="461433" y="48439"/>
                  </a:cubicBezTo>
                </a:path>
              </a:pathLst>
            </a:custGeom>
            <a:ln w="28575" cmpd="sng">
              <a:solidFill>
                <a:srgbClr val="33CC33"/>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39" name="Can 338"/>
            <p:cNvSpPr/>
            <p:nvPr/>
          </p:nvSpPr>
          <p:spPr>
            <a:xfrm rot="5400000">
              <a:off x="1249362" y="2392364"/>
              <a:ext cx="79374" cy="254001"/>
            </a:xfrm>
            <a:prstGeom prst="can">
              <a:avLst>
                <a:gd name="adj" fmla="val 42045"/>
              </a:avLst>
            </a:prstGeom>
            <a:solidFill>
              <a:srgbClr val="33CC33"/>
            </a:solidFill>
            <a:ln>
              <a:no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grpSp>
      <p:sp>
        <p:nvSpPr>
          <p:cNvPr id="340" name="Freeform 339"/>
          <p:cNvSpPr/>
          <p:nvPr/>
        </p:nvSpPr>
        <p:spPr>
          <a:xfrm>
            <a:off x="7432505" y="3635835"/>
            <a:ext cx="394928" cy="314988"/>
          </a:xfrm>
          <a:custGeom>
            <a:avLst/>
            <a:gdLst>
              <a:gd name="connsiteX0" fmla="*/ 394928 w 394928"/>
              <a:gd name="connsiteY0" fmla="*/ 222849 h 314988"/>
              <a:gd name="connsiteX1" fmla="*/ 267928 w 394928"/>
              <a:gd name="connsiteY1" fmla="*/ 222849 h 314988"/>
              <a:gd name="connsiteX2" fmla="*/ 293328 w 394928"/>
              <a:gd name="connsiteY2" fmla="*/ 127599 h 314988"/>
              <a:gd name="connsiteX3" fmla="*/ 172678 w 394928"/>
              <a:gd name="connsiteY3" fmla="*/ 102199 h 314988"/>
              <a:gd name="connsiteX4" fmla="*/ 147278 w 394928"/>
              <a:gd name="connsiteY4" fmla="*/ 184749 h 314988"/>
              <a:gd name="connsiteX5" fmla="*/ 77428 w 394928"/>
              <a:gd name="connsiteY5" fmla="*/ 102199 h 314988"/>
              <a:gd name="connsiteX6" fmla="*/ 179028 w 394928"/>
              <a:gd name="connsiteY6" fmla="*/ 19649 h 314988"/>
              <a:gd name="connsiteX7" fmla="*/ 236178 w 394928"/>
              <a:gd name="connsiteY7" fmla="*/ 140299 h 314988"/>
              <a:gd name="connsiteX8" fmla="*/ 90128 w 394928"/>
              <a:gd name="connsiteY8" fmla="*/ 241899 h 314988"/>
              <a:gd name="connsiteX9" fmla="*/ 1228 w 394928"/>
              <a:gd name="connsiteY9" fmla="*/ 108549 h 314988"/>
              <a:gd name="connsiteX10" fmla="*/ 45678 w 394928"/>
              <a:gd name="connsiteY10" fmla="*/ 599 h 314988"/>
              <a:gd name="connsiteX11" fmla="*/ 147278 w 394928"/>
              <a:gd name="connsiteY11" fmla="*/ 70449 h 314988"/>
              <a:gd name="connsiteX12" fmla="*/ 128228 w 394928"/>
              <a:gd name="connsiteY12" fmla="*/ 184749 h 314988"/>
              <a:gd name="connsiteX13" fmla="*/ 204428 w 394928"/>
              <a:gd name="connsiteY13" fmla="*/ 311749 h 314988"/>
              <a:gd name="connsiteX14" fmla="*/ 293328 w 394928"/>
              <a:gd name="connsiteY14" fmla="*/ 279999 h 3149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94928" h="314988">
                <a:moveTo>
                  <a:pt x="394928" y="222849"/>
                </a:moveTo>
                <a:cubicBezTo>
                  <a:pt x="339894" y="230786"/>
                  <a:pt x="284861" y="238724"/>
                  <a:pt x="267928" y="222849"/>
                </a:cubicBezTo>
                <a:cubicBezTo>
                  <a:pt x="250995" y="206974"/>
                  <a:pt x="309203" y="147707"/>
                  <a:pt x="293328" y="127599"/>
                </a:cubicBezTo>
                <a:cubicBezTo>
                  <a:pt x="277453" y="107491"/>
                  <a:pt x="197020" y="92674"/>
                  <a:pt x="172678" y="102199"/>
                </a:cubicBezTo>
                <a:cubicBezTo>
                  <a:pt x="148336" y="111724"/>
                  <a:pt x="163153" y="184749"/>
                  <a:pt x="147278" y="184749"/>
                </a:cubicBezTo>
                <a:cubicBezTo>
                  <a:pt x="131403" y="184749"/>
                  <a:pt x="72136" y="129716"/>
                  <a:pt x="77428" y="102199"/>
                </a:cubicBezTo>
                <a:cubicBezTo>
                  <a:pt x="82720" y="74682"/>
                  <a:pt x="152570" y="13299"/>
                  <a:pt x="179028" y="19649"/>
                </a:cubicBezTo>
                <a:cubicBezTo>
                  <a:pt x="205486" y="25999"/>
                  <a:pt x="250995" y="103257"/>
                  <a:pt x="236178" y="140299"/>
                </a:cubicBezTo>
                <a:cubicBezTo>
                  <a:pt x="221361" y="177341"/>
                  <a:pt x="129286" y="247191"/>
                  <a:pt x="90128" y="241899"/>
                </a:cubicBezTo>
                <a:cubicBezTo>
                  <a:pt x="50970" y="236607"/>
                  <a:pt x="8636" y="148766"/>
                  <a:pt x="1228" y="108549"/>
                </a:cubicBezTo>
                <a:cubicBezTo>
                  <a:pt x="-6180" y="68332"/>
                  <a:pt x="21336" y="6949"/>
                  <a:pt x="45678" y="599"/>
                </a:cubicBezTo>
                <a:cubicBezTo>
                  <a:pt x="70020" y="-5751"/>
                  <a:pt x="133520" y="39757"/>
                  <a:pt x="147278" y="70449"/>
                </a:cubicBezTo>
                <a:cubicBezTo>
                  <a:pt x="161036" y="101141"/>
                  <a:pt x="118703" y="144532"/>
                  <a:pt x="128228" y="184749"/>
                </a:cubicBezTo>
                <a:cubicBezTo>
                  <a:pt x="137753" y="224966"/>
                  <a:pt x="176911" y="295874"/>
                  <a:pt x="204428" y="311749"/>
                </a:cubicBezTo>
                <a:cubicBezTo>
                  <a:pt x="231945" y="327624"/>
                  <a:pt x="293328" y="279999"/>
                  <a:pt x="293328" y="279999"/>
                </a:cubicBezTo>
              </a:path>
            </a:pathLst>
          </a:custGeom>
          <a:ln w="28575" cmpd="sng">
            <a:solidFill>
              <a:srgbClr val="33CC33"/>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41" name="Freeform 340"/>
          <p:cNvSpPr/>
          <p:nvPr/>
        </p:nvSpPr>
        <p:spPr>
          <a:xfrm flipV="1">
            <a:off x="6838665" y="4768287"/>
            <a:ext cx="400994" cy="320058"/>
          </a:xfrm>
          <a:custGeom>
            <a:avLst/>
            <a:gdLst>
              <a:gd name="connsiteX0" fmla="*/ 182835 w 450664"/>
              <a:gd name="connsiteY0" fmla="*/ 1787 h 446620"/>
              <a:gd name="connsiteX1" fmla="*/ 5035 w 450664"/>
              <a:gd name="connsiteY1" fmla="*/ 128787 h 446620"/>
              <a:gd name="connsiteX2" fmla="*/ 72768 w 450664"/>
              <a:gd name="connsiteY2" fmla="*/ 416654 h 446620"/>
              <a:gd name="connsiteX3" fmla="*/ 318302 w 450664"/>
              <a:gd name="connsiteY3" fmla="*/ 416654 h 446620"/>
              <a:gd name="connsiteX4" fmla="*/ 208235 w 450664"/>
              <a:gd name="connsiteY4" fmla="*/ 230387 h 446620"/>
              <a:gd name="connsiteX5" fmla="*/ 352168 w 450664"/>
              <a:gd name="connsiteY5" fmla="*/ 399720 h 446620"/>
              <a:gd name="connsiteX6" fmla="*/ 445302 w 450664"/>
              <a:gd name="connsiteY6" fmla="*/ 213454 h 446620"/>
              <a:gd name="connsiteX7" fmla="*/ 182835 w 450664"/>
              <a:gd name="connsiteY7" fmla="*/ 1787 h 446620"/>
              <a:gd name="connsiteX0" fmla="*/ 181871 w 449700"/>
              <a:gd name="connsiteY0" fmla="*/ 1787 h 452827"/>
              <a:gd name="connsiteX1" fmla="*/ 4071 w 449700"/>
              <a:gd name="connsiteY1" fmla="*/ 128787 h 452827"/>
              <a:gd name="connsiteX2" fmla="*/ 71804 w 449700"/>
              <a:gd name="connsiteY2" fmla="*/ 416654 h 452827"/>
              <a:gd name="connsiteX3" fmla="*/ 236218 w 449700"/>
              <a:gd name="connsiteY3" fmla="*/ 428242 h 452827"/>
              <a:gd name="connsiteX4" fmla="*/ 207271 w 449700"/>
              <a:gd name="connsiteY4" fmla="*/ 230387 h 452827"/>
              <a:gd name="connsiteX5" fmla="*/ 351204 w 449700"/>
              <a:gd name="connsiteY5" fmla="*/ 399720 h 452827"/>
              <a:gd name="connsiteX6" fmla="*/ 444338 w 449700"/>
              <a:gd name="connsiteY6" fmla="*/ 213454 h 452827"/>
              <a:gd name="connsiteX7" fmla="*/ 181871 w 449700"/>
              <a:gd name="connsiteY7" fmla="*/ 1787 h 452827"/>
              <a:gd name="connsiteX0" fmla="*/ 181871 w 449700"/>
              <a:gd name="connsiteY0" fmla="*/ 5 h 451045"/>
              <a:gd name="connsiteX1" fmla="*/ 4071 w 449700"/>
              <a:gd name="connsiteY1" fmla="*/ 127005 h 451045"/>
              <a:gd name="connsiteX2" fmla="*/ 71804 w 449700"/>
              <a:gd name="connsiteY2" fmla="*/ 414872 h 451045"/>
              <a:gd name="connsiteX3" fmla="*/ 236218 w 449700"/>
              <a:gd name="connsiteY3" fmla="*/ 426460 h 451045"/>
              <a:gd name="connsiteX4" fmla="*/ 207271 w 449700"/>
              <a:gd name="connsiteY4" fmla="*/ 228605 h 451045"/>
              <a:gd name="connsiteX5" fmla="*/ 351204 w 449700"/>
              <a:gd name="connsiteY5" fmla="*/ 397938 h 451045"/>
              <a:gd name="connsiteX6" fmla="*/ 444339 w 449700"/>
              <a:gd name="connsiteY6" fmla="*/ 123036 h 451045"/>
              <a:gd name="connsiteX7" fmla="*/ 181871 w 449700"/>
              <a:gd name="connsiteY7" fmla="*/ 5 h 451045"/>
              <a:gd name="connsiteX0" fmla="*/ 181871 w 536314"/>
              <a:gd name="connsiteY0" fmla="*/ 5 h 451045"/>
              <a:gd name="connsiteX1" fmla="*/ 4071 w 536314"/>
              <a:gd name="connsiteY1" fmla="*/ 127005 h 451045"/>
              <a:gd name="connsiteX2" fmla="*/ 71804 w 536314"/>
              <a:gd name="connsiteY2" fmla="*/ 414872 h 451045"/>
              <a:gd name="connsiteX3" fmla="*/ 236218 w 536314"/>
              <a:gd name="connsiteY3" fmla="*/ 426460 h 451045"/>
              <a:gd name="connsiteX4" fmla="*/ 207271 w 536314"/>
              <a:gd name="connsiteY4" fmla="*/ 228605 h 451045"/>
              <a:gd name="connsiteX5" fmla="*/ 523845 w 536314"/>
              <a:gd name="connsiteY5" fmla="*/ 324074 h 451045"/>
              <a:gd name="connsiteX6" fmla="*/ 444339 w 536314"/>
              <a:gd name="connsiteY6" fmla="*/ 123036 h 451045"/>
              <a:gd name="connsiteX7" fmla="*/ 181871 w 536314"/>
              <a:gd name="connsiteY7" fmla="*/ 5 h 451045"/>
              <a:gd name="connsiteX0" fmla="*/ 467849 w 549994"/>
              <a:gd name="connsiteY0" fmla="*/ 1 h 583996"/>
              <a:gd name="connsiteX1" fmla="*/ 21494 w 549994"/>
              <a:gd name="connsiteY1" fmla="*/ 259956 h 583996"/>
              <a:gd name="connsiteX2" fmla="*/ 89227 w 549994"/>
              <a:gd name="connsiteY2" fmla="*/ 547823 h 583996"/>
              <a:gd name="connsiteX3" fmla="*/ 253641 w 549994"/>
              <a:gd name="connsiteY3" fmla="*/ 559411 h 583996"/>
              <a:gd name="connsiteX4" fmla="*/ 224694 w 549994"/>
              <a:gd name="connsiteY4" fmla="*/ 361556 h 583996"/>
              <a:gd name="connsiteX5" fmla="*/ 541268 w 549994"/>
              <a:gd name="connsiteY5" fmla="*/ 457025 h 583996"/>
              <a:gd name="connsiteX6" fmla="*/ 461762 w 549994"/>
              <a:gd name="connsiteY6" fmla="*/ 255987 h 583996"/>
              <a:gd name="connsiteX7" fmla="*/ 467849 w 549994"/>
              <a:gd name="connsiteY7" fmla="*/ 1 h 583996"/>
              <a:gd name="connsiteX0" fmla="*/ 467849 w 546367"/>
              <a:gd name="connsiteY0" fmla="*/ 146 h 584141"/>
              <a:gd name="connsiteX1" fmla="*/ 21494 w 546367"/>
              <a:gd name="connsiteY1" fmla="*/ 260101 h 584141"/>
              <a:gd name="connsiteX2" fmla="*/ 89227 w 546367"/>
              <a:gd name="connsiteY2" fmla="*/ 547968 h 584141"/>
              <a:gd name="connsiteX3" fmla="*/ 253641 w 546367"/>
              <a:gd name="connsiteY3" fmla="*/ 559556 h 584141"/>
              <a:gd name="connsiteX4" fmla="*/ 224694 w 546367"/>
              <a:gd name="connsiteY4" fmla="*/ 361701 h 584141"/>
              <a:gd name="connsiteX5" fmla="*/ 541268 w 546367"/>
              <a:gd name="connsiteY5" fmla="*/ 457170 h 584141"/>
              <a:gd name="connsiteX6" fmla="*/ 365850 w 546367"/>
              <a:gd name="connsiteY6" fmla="*/ 226587 h 584141"/>
              <a:gd name="connsiteX7" fmla="*/ 467849 w 546367"/>
              <a:gd name="connsiteY7" fmla="*/ 146 h 584141"/>
              <a:gd name="connsiteX0" fmla="*/ 673255 w 679922"/>
              <a:gd name="connsiteY0" fmla="*/ 174 h 554624"/>
              <a:gd name="connsiteX1" fmla="*/ 35074 w 679922"/>
              <a:gd name="connsiteY1" fmla="*/ 230584 h 554624"/>
              <a:gd name="connsiteX2" fmla="*/ 102807 w 679922"/>
              <a:gd name="connsiteY2" fmla="*/ 518451 h 554624"/>
              <a:gd name="connsiteX3" fmla="*/ 267221 w 679922"/>
              <a:gd name="connsiteY3" fmla="*/ 530039 h 554624"/>
              <a:gd name="connsiteX4" fmla="*/ 238274 w 679922"/>
              <a:gd name="connsiteY4" fmla="*/ 332184 h 554624"/>
              <a:gd name="connsiteX5" fmla="*/ 554848 w 679922"/>
              <a:gd name="connsiteY5" fmla="*/ 427653 h 554624"/>
              <a:gd name="connsiteX6" fmla="*/ 379430 w 679922"/>
              <a:gd name="connsiteY6" fmla="*/ 197070 h 554624"/>
              <a:gd name="connsiteX7" fmla="*/ 673255 w 679922"/>
              <a:gd name="connsiteY7" fmla="*/ 174 h 554624"/>
              <a:gd name="connsiteX0" fmla="*/ 673255 w 690634"/>
              <a:gd name="connsiteY0" fmla="*/ 51 h 554501"/>
              <a:gd name="connsiteX1" fmla="*/ 35074 w 690634"/>
              <a:gd name="connsiteY1" fmla="*/ 230461 h 554501"/>
              <a:gd name="connsiteX2" fmla="*/ 102807 w 690634"/>
              <a:gd name="connsiteY2" fmla="*/ 518328 h 554501"/>
              <a:gd name="connsiteX3" fmla="*/ 267221 w 690634"/>
              <a:gd name="connsiteY3" fmla="*/ 529916 h 554501"/>
              <a:gd name="connsiteX4" fmla="*/ 238274 w 690634"/>
              <a:gd name="connsiteY4" fmla="*/ 332061 h 554501"/>
              <a:gd name="connsiteX5" fmla="*/ 554848 w 690634"/>
              <a:gd name="connsiteY5" fmla="*/ 427530 h 554501"/>
              <a:gd name="connsiteX6" fmla="*/ 513708 w 690634"/>
              <a:gd name="connsiteY6" fmla="*/ 211720 h 554501"/>
              <a:gd name="connsiteX7" fmla="*/ 673255 w 690634"/>
              <a:gd name="connsiteY7" fmla="*/ 51 h 554501"/>
              <a:gd name="connsiteX0" fmla="*/ 675895 w 693274"/>
              <a:gd name="connsiteY0" fmla="*/ 51 h 654343"/>
              <a:gd name="connsiteX1" fmla="*/ 37714 w 693274"/>
              <a:gd name="connsiteY1" fmla="*/ 230461 h 654343"/>
              <a:gd name="connsiteX2" fmla="*/ 105447 w 693274"/>
              <a:gd name="connsiteY2" fmla="*/ 518328 h 654343"/>
              <a:gd name="connsiteX3" fmla="*/ 365775 w 693274"/>
              <a:gd name="connsiteY3" fmla="*/ 648097 h 654343"/>
              <a:gd name="connsiteX4" fmla="*/ 240914 w 693274"/>
              <a:gd name="connsiteY4" fmla="*/ 332061 h 654343"/>
              <a:gd name="connsiteX5" fmla="*/ 557488 w 693274"/>
              <a:gd name="connsiteY5" fmla="*/ 427530 h 654343"/>
              <a:gd name="connsiteX6" fmla="*/ 516348 w 693274"/>
              <a:gd name="connsiteY6" fmla="*/ 211720 h 654343"/>
              <a:gd name="connsiteX7" fmla="*/ 675895 w 693274"/>
              <a:gd name="connsiteY7" fmla="*/ 51 h 654343"/>
              <a:gd name="connsiteX0" fmla="*/ 717058 w 732621"/>
              <a:gd name="connsiteY0" fmla="*/ 309 h 506875"/>
              <a:gd name="connsiteX1" fmla="*/ 40512 w 732621"/>
              <a:gd name="connsiteY1" fmla="*/ 82993 h 506875"/>
              <a:gd name="connsiteX2" fmla="*/ 108245 w 732621"/>
              <a:gd name="connsiteY2" fmla="*/ 370860 h 506875"/>
              <a:gd name="connsiteX3" fmla="*/ 368573 w 732621"/>
              <a:gd name="connsiteY3" fmla="*/ 500629 h 506875"/>
              <a:gd name="connsiteX4" fmla="*/ 243712 w 732621"/>
              <a:gd name="connsiteY4" fmla="*/ 184593 h 506875"/>
              <a:gd name="connsiteX5" fmla="*/ 560286 w 732621"/>
              <a:gd name="connsiteY5" fmla="*/ 280062 h 506875"/>
              <a:gd name="connsiteX6" fmla="*/ 519146 w 732621"/>
              <a:gd name="connsiteY6" fmla="*/ 64252 h 506875"/>
              <a:gd name="connsiteX7" fmla="*/ 717058 w 732621"/>
              <a:gd name="connsiteY7" fmla="*/ 309 h 506875"/>
              <a:gd name="connsiteX0" fmla="*/ 717058 w 726370"/>
              <a:gd name="connsiteY0" fmla="*/ 1624 h 508190"/>
              <a:gd name="connsiteX1" fmla="*/ 40512 w 726370"/>
              <a:gd name="connsiteY1" fmla="*/ 84308 h 508190"/>
              <a:gd name="connsiteX2" fmla="*/ 108245 w 726370"/>
              <a:gd name="connsiteY2" fmla="*/ 372175 h 508190"/>
              <a:gd name="connsiteX3" fmla="*/ 368573 w 726370"/>
              <a:gd name="connsiteY3" fmla="*/ 501944 h 508190"/>
              <a:gd name="connsiteX4" fmla="*/ 243712 w 726370"/>
              <a:gd name="connsiteY4" fmla="*/ 185908 h 508190"/>
              <a:gd name="connsiteX5" fmla="*/ 560286 w 726370"/>
              <a:gd name="connsiteY5" fmla="*/ 281377 h 508190"/>
              <a:gd name="connsiteX6" fmla="*/ 442414 w 726370"/>
              <a:gd name="connsiteY6" fmla="*/ 139429 h 508190"/>
              <a:gd name="connsiteX7" fmla="*/ 717058 w 726370"/>
              <a:gd name="connsiteY7" fmla="*/ 1624 h 508190"/>
              <a:gd name="connsiteX0" fmla="*/ 817203 w 826515"/>
              <a:gd name="connsiteY0" fmla="*/ 1132 h 506496"/>
              <a:gd name="connsiteX1" fmla="*/ 140657 w 826515"/>
              <a:gd name="connsiteY1" fmla="*/ 83816 h 506496"/>
              <a:gd name="connsiteX2" fmla="*/ 3160 w 826515"/>
              <a:gd name="connsiteY2" fmla="*/ 261067 h 506496"/>
              <a:gd name="connsiteX3" fmla="*/ 208390 w 826515"/>
              <a:gd name="connsiteY3" fmla="*/ 371683 h 506496"/>
              <a:gd name="connsiteX4" fmla="*/ 468718 w 826515"/>
              <a:gd name="connsiteY4" fmla="*/ 501452 h 506496"/>
              <a:gd name="connsiteX5" fmla="*/ 343857 w 826515"/>
              <a:gd name="connsiteY5" fmla="*/ 185416 h 506496"/>
              <a:gd name="connsiteX6" fmla="*/ 660431 w 826515"/>
              <a:gd name="connsiteY6" fmla="*/ 280885 h 506496"/>
              <a:gd name="connsiteX7" fmla="*/ 542559 w 826515"/>
              <a:gd name="connsiteY7" fmla="*/ 138937 h 506496"/>
              <a:gd name="connsiteX8" fmla="*/ 817203 w 826515"/>
              <a:gd name="connsiteY8" fmla="*/ 1132 h 506496"/>
              <a:gd name="connsiteX0" fmla="*/ 816100 w 824651"/>
              <a:gd name="connsiteY0" fmla="*/ 7562 h 512927"/>
              <a:gd name="connsiteX1" fmla="*/ 159263 w 824651"/>
              <a:gd name="connsiteY1" fmla="*/ 44713 h 512927"/>
              <a:gd name="connsiteX2" fmla="*/ 2057 w 824651"/>
              <a:gd name="connsiteY2" fmla="*/ 267497 h 512927"/>
              <a:gd name="connsiteX3" fmla="*/ 207287 w 824651"/>
              <a:gd name="connsiteY3" fmla="*/ 378113 h 512927"/>
              <a:gd name="connsiteX4" fmla="*/ 467615 w 824651"/>
              <a:gd name="connsiteY4" fmla="*/ 507882 h 512927"/>
              <a:gd name="connsiteX5" fmla="*/ 342754 w 824651"/>
              <a:gd name="connsiteY5" fmla="*/ 191846 h 512927"/>
              <a:gd name="connsiteX6" fmla="*/ 659328 w 824651"/>
              <a:gd name="connsiteY6" fmla="*/ 287315 h 512927"/>
              <a:gd name="connsiteX7" fmla="*/ 541456 w 824651"/>
              <a:gd name="connsiteY7" fmla="*/ 145367 h 512927"/>
              <a:gd name="connsiteX8" fmla="*/ 816100 w 824651"/>
              <a:gd name="connsiteY8" fmla="*/ 7562 h 512927"/>
              <a:gd name="connsiteX0" fmla="*/ 819763 w 828314"/>
              <a:gd name="connsiteY0" fmla="*/ 5137 h 510502"/>
              <a:gd name="connsiteX1" fmla="*/ 162926 w 828314"/>
              <a:gd name="connsiteY1" fmla="*/ 42288 h 510502"/>
              <a:gd name="connsiteX2" fmla="*/ 104267 w 828314"/>
              <a:gd name="connsiteY2" fmla="*/ 163884 h 510502"/>
              <a:gd name="connsiteX3" fmla="*/ 5720 w 828314"/>
              <a:gd name="connsiteY3" fmla="*/ 265072 h 510502"/>
              <a:gd name="connsiteX4" fmla="*/ 210950 w 828314"/>
              <a:gd name="connsiteY4" fmla="*/ 375688 h 510502"/>
              <a:gd name="connsiteX5" fmla="*/ 471278 w 828314"/>
              <a:gd name="connsiteY5" fmla="*/ 505457 h 510502"/>
              <a:gd name="connsiteX6" fmla="*/ 346417 w 828314"/>
              <a:gd name="connsiteY6" fmla="*/ 189421 h 510502"/>
              <a:gd name="connsiteX7" fmla="*/ 662991 w 828314"/>
              <a:gd name="connsiteY7" fmla="*/ 284890 h 510502"/>
              <a:gd name="connsiteX8" fmla="*/ 545119 w 828314"/>
              <a:gd name="connsiteY8" fmla="*/ 142942 h 510502"/>
              <a:gd name="connsiteX9" fmla="*/ 819763 w 828314"/>
              <a:gd name="connsiteY9" fmla="*/ 5137 h 510502"/>
              <a:gd name="connsiteX0" fmla="*/ 819331 w 827882"/>
              <a:gd name="connsiteY0" fmla="*/ 4155 h 509520"/>
              <a:gd name="connsiteX1" fmla="*/ 162494 w 827882"/>
              <a:gd name="connsiteY1" fmla="*/ 41306 h 509520"/>
              <a:gd name="connsiteX2" fmla="*/ 156394 w 827882"/>
              <a:gd name="connsiteY2" fmla="*/ 97131 h 509520"/>
              <a:gd name="connsiteX3" fmla="*/ 103835 w 827882"/>
              <a:gd name="connsiteY3" fmla="*/ 162902 h 509520"/>
              <a:gd name="connsiteX4" fmla="*/ 5288 w 827882"/>
              <a:gd name="connsiteY4" fmla="*/ 264090 h 509520"/>
              <a:gd name="connsiteX5" fmla="*/ 210518 w 827882"/>
              <a:gd name="connsiteY5" fmla="*/ 374706 h 509520"/>
              <a:gd name="connsiteX6" fmla="*/ 470846 w 827882"/>
              <a:gd name="connsiteY6" fmla="*/ 504475 h 509520"/>
              <a:gd name="connsiteX7" fmla="*/ 345985 w 827882"/>
              <a:gd name="connsiteY7" fmla="*/ 188439 h 509520"/>
              <a:gd name="connsiteX8" fmla="*/ 662559 w 827882"/>
              <a:gd name="connsiteY8" fmla="*/ 283908 h 509520"/>
              <a:gd name="connsiteX9" fmla="*/ 544687 w 827882"/>
              <a:gd name="connsiteY9" fmla="*/ 141960 h 509520"/>
              <a:gd name="connsiteX10" fmla="*/ 819331 w 827882"/>
              <a:gd name="connsiteY10" fmla="*/ 4155 h 509520"/>
              <a:gd name="connsiteX0" fmla="*/ 829599 w 838150"/>
              <a:gd name="connsiteY0" fmla="*/ 4155 h 509520"/>
              <a:gd name="connsiteX1" fmla="*/ 172762 w 838150"/>
              <a:gd name="connsiteY1" fmla="*/ 41306 h 509520"/>
              <a:gd name="connsiteX2" fmla="*/ 166662 w 838150"/>
              <a:gd name="connsiteY2" fmla="*/ 97131 h 509520"/>
              <a:gd name="connsiteX3" fmla="*/ 22125 w 838150"/>
              <a:gd name="connsiteY3" fmla="*/ 173021 h 509520"/>
              <a:gd name="connsiteX4" fmla="*/ 15556 w 838150"/>
              <a:gd name="connsiteY4" fmla="*/ 264090 h 509520"/>
              <a:gd name="connsiteX5" fmla="*/ 220786 w 838150"/>
              <a:gd name="connsiteY5" fmla="*/ 374706 h 509520"/>
              <a:gd name="connsiteX6" fmla="*/ 481114 w 838150"/>
              <a:gd name="connsiteY6" fmla="*/ 504475 h 509520"/>
              <a:gd name="connsiteX7" fmla="*/ 356253 w 838150"/>
              <a:gd name="connsiteY7" fmla="*/ 188439 h 509520"/>
              <a:gd name="connsiteX8" fmla="*/ 672827 w 838150"/>
              <a:gd name="connsiteY8" fmla="*/ 283908 h 509520"/>
              <a:gd name="connsiteX9" fmla="*/ 554955 w 838150"/>
              <a:gd name="connsiteY9" fmla="*/ 141960 h 509520"/>
              <a:gd name="connsiteX10" fmla="*/ 829599 w 838150"/>
              <a:gd name="connsiteY10" fmla="*/ 4155 h 509520"/>
              <a:gd name="connsiteX0" fmla="*/ 829599 w 838150"/>
              <a:gd name="connsiteY0" fmla="*/ 4638 h 510003"/>
              <a:gd name="connsiteX1" fmla="*/ 172762 w 838150"/>
              <a:gd name="connsiteY1" fmla="*/ 41789 h 510003"/>
              <a:gd name="connsiteX2" fmla="*/ 166661 w 838150"/>
              <a:gd name="connsiteY2" fmla="*/ 133029 h 510003"/>
              <a:gd name="connsiteX3" fmla="*/ 22125 w 838150"/>
              <a:gd name="connsiteY3" fmla="*/ 173504 h 510003"/>
              <a:gd name="connsiteX4" fmla="*/ 15556 w 838150"/>
              <a:gd name="connsiteY4" fmla="*/ 264573 h 510003"/>
              <a:gd name="connsiteX5" fmla="*/ 220786 w 838150"/>
              <a:gd name="connsiteY5" fmla="*/ 375189 h 510003"/>
              <a:gd name="connsiteX6" fmla="*/ 481114 w 838150"/>
              <a:gd name="connsiteY6" fmla="*/ 504958 h 510003"/>
              <a:gd name="connsiteX7" fmla="*/ 356253 w 838150"/>
              <a:gd name="connsiteY7" fmla="*/ 188922 h 510003"/>
              <a:gd name="connsiteX8" fmla="*/ 672827 w 838150"/>
              <a:gd name="connsiteY8" fmla="*/ 284391 h 510003"/>
              <a:gd name="connsiteX9" fmla="*/ 554955 w 838150"/>
              <a:gd name="connsiteY9" fmla="*/ 142443 h 510003"/>
              <a:gd name="connsiteX10" fmla="*/ 829599 w 838150"/>
              <a:gd name="connsiteY10" fmla="*/ 4638 h 510003"/>
              <a:gd name="connsiteX0" fmla="*/ 829599 w 838150"/>
              <a:gd name="connsiteY0" fmla="*/ 4638 h 510003"/>
              <a:gd name="connsiteX1" fmla="*/ 172762 w 838150"/>
              <a:gd name="connsiteY1" fmla="*/ 41789 h 510003"/>
              <a:gd name="connsiteX2" fmla="*/ 166661 w 838150"/>
              <a:gd name="connsiteY2" fmla="*/ 133029 h 510003"/>
              <a:gd name="connsiteX3" fmla="*/ 22124 w 838150"/>
              <a:gd name="connsiteY3" fmla="*/ 158326 h 510003"/>
              <a:gd name="connsiteX4" fmla="*/ 15556 w 838150"/>
              <a:gd name="connsiteY4" fmla="*/ 264573 h 510003"/>
              <a:gd name="connsiteX5" fmla="*/ 220786 w 838150"/>
              <a:gd name="connsiteY5" fmla="*/ 375189 h 510003"/>
              <a:gd name="connsiteX6" fmla="*/ 481114 w 838150"/>
              <a:gd name="connsiteY6" fmla="*/ 504958 h 510003"/>
              <a:gd name="connsiteX7" fmla="*/ 356253 w 838150"/>
              <a:gd name="connsiteY7" fmla="*/ 188922 h 510003"/>
              <a:gd name="connsiteX8" fmla="*/ 672827 w 838150"/>
              <a:gd name="connsiteY8" fmla="*/ 284391 h 510003"/>
              <a:gd name="connsiteX9" fmla="*/ 554955 w 838150"/>
              <a:gd name="connsiteY9" fmla="*/ 142443 h 510003"/>
              <a:gd name="connsiteX10" fmla="*/ 829599 w 838150"/>
              <a:gd name="connsiteY10" fmla="*/ 4638 h 510003"/>
              <a:gd name="connsiteX0" fmla="*/ 821204 w 829755"/>
              <a:gd name="connsiteY0" fmla="*/ 4638 h 510003"/>
              <a:gd name="connsiteX1" fmla="*/ 164367 w 829755"/>
              <a:gd name="connsiteY1" fmla="*/ 41789 h 510003"/>
              <a:gd name="connsiteX2" fmla="*/ 158266 w 829755"/>
              <a:gd name="connsiteY2" fmla="*/ 133029 h 510003"/>
              <a:gd name="connsiteX3" fmla="*/ 13729 w 829755"/>
              <a:gd name="connsiteY3" fmla="*/ 158326 h 510003"/>
              <a:gd name="connsiteX4" fmla="*/ 85998 w 829755"/>
              <a:gd name="connsiteY4" fmla="*/ 208920 h 510003"/>
              <a:gd name="connsiteX5" fmla="*/ 7161 w 829755"/>
              <a:gd name="connsiteY5" fmla="*/ 264573 h 510003"/>
              <a:gd name="connsiteX6" fmla="*/ 212391 w 829755"/>
              <a:gd name="connsiteY6" fmla="*/ 375189 h 510003"/>
              <a:gd name="connsiteX7" fmla="*/ 472719 w 829755"/>
              <a:gd name="connsiteY7" fmla="*/ 504958 h 510003"/>
              <a:gd name="connsiteX8" fmla="*/ 347858 w 829755"/>
              <a:gd name="connsiteY8" fmla="*/ 188922 h 510003"/>
              <a:gd name="connsiteX9" fmla="*/ 664432 w 829755"/>
              <a:gd name="connsiteY9" fmla="*/ 284391 h 510003"/>
              <a:gd name="connsiteX10" fmla="*/ 546560 w 829755"/>
              <a:gd name="connsiteY10" fmla="*/ 142443 h 510003"/>
              <a:gd name="connsiteX11" fmla="*/ 821204 w 829755"/>
              <a:gd name="connsiteY11" fmla="*/ 4638 h 5100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29755" h="510003">
                <a:moveTo>
                  <a:pt x="821204" y="4638"/>
                </a:moveTo>
                <a:cubicBezTo>
                  <a:pt x="757505" y="-12138"/>
                  <a:pt x="274857" y="20390"/>
                  <a:pt x="164367" y="41789"/>
                </a:cubicBezTo>
                <a:cubicBezTo>
                  <a:pt x="53877" y="63188"/>
                  <a:pt x="168043" y="112763"/>
                  <a:pt x="158266" y="133029"/>
                </a:cubicBezTo>
                <a:cubicBezTo>
                  <a:pt x="148490" y="153295"/>
                  <a:pt x="41103" y="145678"/>
                  <a:pt x="13729" y="158326"/>
                </a:cubicBezTo>
                <a:cubicBezTo>
                  <a:pt x="-13645" y="170974"/>
                  <a:pt x="87093" y="191212"/>
                  <a:pt x="85998" y="208920"/>
                </a:cubicBezTo>
                <a:cubicBezTo>
                  <a:pt x="84903" y="226628"/>
                  <a:pt x="-29234" y="236862"/>
                  <a:pt x="7161" y="264573"/>
                </a:cubicBezTo>
                <a:cubicBezTo>
                  <a:pt x="43556" y="292284"/>
                  <a:pt x="134798" y="335125"/>
                  <a:pt x="212391" y="375189"/>
                </a:cubicBezTo>
                <a:cubicBezTo>
                  <a:pt x="289984" y="415253"/>
                  <a:pt x="450141" y="536003"/>
                  <a:pt x="472719" y="504958"/>
                </a:cubicBezTo>
                <a:cubicBezTo>
                  <a:pt x="495297" y="473914"/>
                  <a:pt x="315906" y="225683"/>
                  <a:pt x="347858" y="188922"/>
                </a:cubicBezTo>
                <a:cubicBezTo>
                  <a:pt x="379810" y="152161"/>
                  <a:pt x="624921" y="287213"/>
                  <a:pt x="664432" y="284391"/>
                </a:cubicBezTo>
                <a:cubicBezTo>
                  <a:pt x="703943" y="281569"/>
                  <a:pt x="520431" y="189069"/>
                  <a:pt x="546560" y="142443"/>
                </a:cubicBezTo>
                <a:cubicBezTo>
                  <a:pt x="572689" y="95818"/>
                  <a:pt x="884903" y="21414"/>
                  <a:pt x="821204" y="4638"/>
                </a:cubicBezTo>
                <a:close/>
              </a:path>
            </a:pathLst>
          </a:custGeom>
          <a:solidFill>
            <a:srgbClr val="33CC33"/>
          </a:solidFill>
          <a:ln w="19050" cmpd="sng">
            <a:no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342" name="Oval 341"/>
          <p:cNvSpPr/>
          <p:nvPr/>
        </p:nvSpPr>
        <p:spPr>
          <a:xfrm>
            <a:off x="6827325" y="4937227"/>
            <a:ext cx="67927" cy="67927"/>
          </a:xfrm>
          <a:prstGeom prst="ellipse">
            <a:avLst/>
          </a:prstGeom>
          <a:solidFill>
            <a:srgbClr val="FFFF00"/>
          </a:solidFill>
          <a:ln w="6350" cmpd="sng">
            <a:solidFill>
              <a:schemeClr val="tx1"/>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343" name="Oval 342"/>
          <p:cNvSpPr/>
          <p:nvPr/>
        </p:nvSpPr>
        <p:spPr>
          <a:xfrm>
            <a:off x="6865425" y="5000727"/>
            <a:ext cx="67927" cy="67927"/>
          </a:xfrm>
          <a:prstGeom prst="ellipse">
            <a:avLst/>
          </a:prstGeom>
          <a:solidFill>
            <a:srgbClr val="FFFF00"/>
          </a:solidFill>
          <a:ln w="6350" cmpd="sng">
            <a:solidFill>
              <a:schemeClr val="tx1"/>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grpSp>
        <p:nvGrpSpPr>
          <p:cNvPr id="344" name="Group 343"/>
          <p:cNvGrpSpPr/>
          <p:nvPr/>
        </p:nvGrpSpPr>
        <p:grpSpPr>
          <a:xfrm>
            <a:off x="7005221" y="4729894"/>
            <a:ext cx="443822" cy="347137"/>
            <a:chOff x="6648060" y="3798081"/>
            <a:chExt cx="962071" cy="752488"/>
          </a:xfrm>
        </p:grpSpPr>
        <p:sp>
          <p:nvSpPr>
            <p:cNvPr id="345" name="Freeform 439"/>
            <p:cNvSpPr>
              <a:spLocks/>
            </p:cNvSpPr>
            <p:nvPr/>
          </p:nvSpPr>
          <p:spPr bwMode="auto">
            <a:xfrm rot="10800000" flipH="1" flipV="1">
              <a:off x="7254372" y="4254104"/>
              <a:ext cx="260033" cy="97155"/>
            </a:xfrm>
            <a:custGeom>
              <a:avLst/>
              <a:gdLst/>
              <a:ahLst/>
              <a:cxnLst>
                <a:cxn ang="0">
                  <a:pos x="131" y="4"/>
                </a:cxn>
                <a:cxn ang="0">
                  <a:pos x="78" y="20"/>
                </a:cxn>
                <a:cxn ang="0">
                  <a:pos x="0" y="0"/>
                </a:cxn>
                <a:cxn ang="0">
                  <a:pos x="40" y="69"/>
                </a:cxn>
                <a:cxn ang="0">
                  <a:pos x="115" y="44"/>
                </a:cxn>
                <a:cxn ang="0">
                  <a:pos x="186" y="71"/>
                </a:cxn>
                <a:cxn ang="0">
                  <a:pos x="157" y="13"/>
                </a:cxn>
                <a:cxn ang="0">
                  <a:pos x="131" y="4"/>
                </a:cxn>
              </a:cxnLst>
              <a:rect l="0" t="0" r="r" b="b"/>
              <a:pathLst>
                <a:path w="186" h="71">
                  <a:moveTo>
                    <a:pt x="131" y="4"/>
                  </a:moveTo>
                  <a:lnTo>
                    <a:pt x="78" y="20"/>
                  </a:lnTo>
                  <a:lnTo>
                    <a:pt x="0" y="0"/>
                  </a:lnTo>
                  <a:lnTo>
                    <a:pt x="40" y="69"/>
                  </a:lnTo>
                  <a:lnTo>
                    <a:pt x="115" y="44"/>
                  </a:lnTo>
                  <a:lnTo>
                    <a:pt x="186" y="71"/>
                  </a:lnTo>
                  <a:lnTo>
                    <a:pt x="157" y="13"/>
                  </a:lnTo>
                  <a:lnTo>
                    <a:pt x="131" y="4"/>
                  </a:lnTo>
                  <a:close/>
                </a:path>
              </a:pathLst>
            </a:custGeom>
            <a:solidFill>
              <a:srgbClr val="99CC00"/>
            </a:solidFill>
            <a:ln w="3175" cmpd="sng">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900" b="1" i="0" u="none" strike="noStrike" kern="0" cap="none" spc="0" normalizeH="0" baseline="0" noProof="0" dirty="0">
                <a:ln>
                  <a:noFill/>
                </a:ln>
                <a:solidFill>
                  <a:sysClr val="windowText" lastClr="000000"/>
                </a:solidFill>
                <a:effectLst/>
                <a:uLnTx/>
                <a:uFillTx/>
                <a:latin typeface="Helvetica"/>
                <a:cs typeface="Helvetica"/>
              </a:endParaRPr>
            </a:p>
          </p:txBody>
        </p:sp>
        <p:sp>
          <p:nvSpPr>
            <p:cNvPr id="346" name="Line 447"/>
            <p:cNvSpPr>
              <a:spLocks noChangeShapeType="1"/>
            </p:cNvSpPr>
            <p:nvPr/>
          </p:nvSpPr>
          <p:spPr bwMode="auto">
            <a:xfrm>
              <a:off x="7171505" y="4258390"/>
              <a:ext cx="91440" cy="0"/>
            </a:xfrm>
            <a:prstGeom prst="line">
              <a:avLst/>
            </a:prstGeom>
            <a:noFill/>
            <a:ln w="3175" cmpd="sng">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900" b="1" i="0" u="none" strike="noStrike" kern="0" cap="none" spc="0" normalizeH="0" baseline="0" noProof="0" dirty="0">
                <a:ln>
                  <a:noFill/>
                </a:ln>
                <a:solidFill>
                  <a:sysClr val="windowText" lastClr="000000"/>
                </a:solidFill>
                <a:effectLst/>
                <a:uLnTx/>
                <a:uFillTx/>
                <a:latin typeface="Helvetica"/>
                <a:cs typeface="Helvetica"/>
              </a:endParaRPr>
            </a:p>
          </p:txBody>
        </p:sp>
        <p:sp>
          <p:nvSpPr>
            <p:cNvPr id="347" name="Line 449"/>
            <p:cNvSpPr>
              <a:spLocks noChangeShapeType="1"/>
            </p:cNvSpPr>
            <p:nvPr/>
          </p:nvSpPr>
          <p:spPr bwMode="auto">
            <a:xfrm>
              <a:off x="7352956" y="4212670"/>
              <a:ext cx="10001" cy="67151"/>
            </a:xfrm>
            <a:prstGeom prst="line">
              <a:avLst/>
            </a:prstGeom>
            <a:noFill/>
            <a:ln w="3175" cmpd="sng">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900" b="1" i="0" u="none" strike="noStrike" kern="0" cap="none" spc="0" normalizeH="0" baseline="0" noProof="0" dirty="0">
                <a:ln>
                  <a:noFill/>
                </a:ln>
                <a:solidFill>
                  <a:sysClr val="windowText" lastClr="000000"/>
                </a:solidFill>
                <a:effectLst/>
                <a:uLnTx/>
                <a:uFillTx/>
                <a:latin typeface="Helvetica"/>
                <a:cs typeface="Helvetica"/>
              </a:endParaRPr>
            </a:p>
          </p:txBody>
        </p:sp>
        <p:sp>
          <p:nvSpPr>
            <p:cNvPr id="348" name="Line 450"/>
            <p:cNvSpPr>
              <a:spLocks noChangeShapeType="1"/>
            </p:cNvSpPr>
            <p:nvPr/>
          </p:nvSpPr>
          <p:spPr bwMode="auto">
            <a:xfrm>
              <a:off x="7300807" y="4189095"/>
              <a:ext cx="57150" cy="27146"/>
            </a:xfrm>
            <a:prstGeom prst="line">
              <a:avLst/>
            </a:prstGeom>
            <a:noFill/>
            <a:ln w="3175" cmpd="sng">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900" b="1" i="0" u="none" strike="noStrike" kern="0" cap="none" spc="0" normalizeH="0" baseline="0" noProof="0" dirty="0">
                <a:ln>
                  <a:noFill/>
                </a:ln>
                <a:solidFill>
                  <a:sysClr val="windowText" lastClr="000000"/>
                </a:solidFill>
                <a:effectLst/>
                <a:uLnTx/>
                <a:uFillTx/>
                <a:latin typeface="Helvetica"/>
                <a:cs typeface="Helvetica"/>
              </a:endParaRPr>
            </a:p>
          </p:txBody>
        </p:sp>
        <p:sp>
          <p:nvSpPr>
            <p:cNvPr id="349" name="Line 457"/>
            <p:cNvSpPr>
              <a:spLocks noChangeShapeType="1"/>
            </p:cNvSpPr>
            <p:nvPr/>
          </p:nvSpPr>
          <p:spPr bwMode="auto">
            <a:xfrm>
              <a:off x="7518691" y="4342686"/>
              <a:ext cx="91440" cy="0"/>
            </a:xfrm>
            <a:prstGeom prst="line">
              <a:avLst/>
            </a:prstGeom>
            <a:noFill/>
            <a:ln w="3175" cmpd="sng">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900" b="1" i="0" u="none" strike="noStrike" kern="0" cap="none" spc="0" normalizeH="0" baseline="0" noProof="0" dirty="0">
                <a:ln>
                  <a:noFill/>
                </a:ln>
                <a:solidFill>
                  <a:sysClr val="windowText" lastClr="000000"/>
                </a:solidFill>
                <a:effectLst/>
                <a:uLnTx/>
                <a:uFillTx/>
                <a:latin typeface="Helvetica"/>
                <a:cs typeface="Helvetica"/>
              </a:endParaRPr>
            </a:p>
          </p:txBody>
        </p:sp>
        <p:grpSp>
          <p:nvGrpSpPr>
            <p:cNvPr id="350" name="Group 578"/>
            <p:cNvGrpSpPr>
              <a:grpSpLocks/>
            </p:cNvGrpSpPr>
            <p:nvPr/>
          </p:nvGrpSpPr>
          <p:grpSpPr bwMode="auto">
            <a:xfrm rot="5400000">
              <a:off x="6961529" y="4206323"/>
              <a:ext cx="155734" cy="258604"/>
              <a:chOff x="3745" y="1017"/>
              <a:chExt cx="109" cy="181"/>
            </a:xfrm>
          </p:grpSpPr>
          <p:sp>
            <p:nvSpPr>
              <p:cNvPr id="369" name="Freeform 471"/>
              <p:cNvSpPr>
                <a:spLocks/>
              </p:cNvSpPr>
              <p:nvPr/>
            </p:nvSpPr>
            <p:spPr bwMode="auto">
              <a:xfrm rot="5400000" flipH="1">
                <a:off x="3688" y="1074"/>
                <a:ext cx="181" cy="68"/>
              </a:xfrm>
              <a:custGeom>
                <a:avLst/>
                <a:gdLst/>
                <a:ahLst/>
                <a:cxnLst>
                  <a:cxn ang="0">
                    <a:pos x="131" y="4"/>
                  </a:cxn>
                  <a:cxn ang="0">
                    <a:pos x="78" y="20"/>
                  </a:cxn>
                  <a:cxn ang="0">
                    <a:pos x="0" y="0"/>
                  </a:cxn>
                  <a:cxn ang="0">
                    <a:pos x="40" y="69"/>
                  </a:cxn>
                  <a:cxn ang="0">
                    <a:pos x="115" y="44"/>
                  </a:cxn>
                  <a:cxn ang="0">
                    <a:pos x="186" y="71"/>
                  </a:cxn>
                  <a:cxn ang="0">
                    <a:pos x="157" y="13"/>
                  </a:cxn>
                  <a:cxn ang="0">
                    <a:pos x="131" y="4"/>
                  </a:cxn>
                </a:cxnLst>
                <a:rect l="0" t="0" r="r" b="b"/>
                <a:pathLst>
                  <a:path w="186" h="71">
                    <a:moveTo>
                      <a:pt x="131" y="4"/>
                    </a:moveTo>
                    <a:lnTo>
                      <a:pt x="78" y="20"/>
                    </a:lnTo>
                    <a:lnTo>
                      <a:pt x="0" y="0"/>
                    </a:lnTo>
                    <a:lnTo>
                      <a:pt x="40" y="69"/>
                    </a:lnTo>
                    <a:lnTo>
                      <a:pt x="115" y="44"/>
                    </a:lnTo>
                    <a:lnTo>
                      <a:pt x="186" y="71"/>
                    </a:lnTo>
                    <a:lnTo>
                      <a:pt x="157" y="13"/>
                    </a:lnTo>
                    <a:lnTo>
                      <a:pt x="131" y="4"/>
                    </a:lnTo>
                    <a:close/>
                  </a:path>
                </a:pathLst>
              </a:custGeom>
              <a:solidFill>
                <a:srgbClr val="FFCC66"/>
              </a:solidFill>
              <a:ln w="3175" cmpd="sng">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900" b="1" i="0" u="none" strike="noStrike" kern="0" cap="none" spc="0" normalizeH="0" baseline="0" noProof="0" dirty="0">
                  <a:ln>
                    <a:noFill/>
                  </a:ln>
                  <a:solidFill>
                    <a:sysClr val="windowText" lastClr="000000"/>
                  </a:solidFill>
                  <a:effectLst/>
                  <a:uLnTx/>
                  <a:uFillTx/>
                  <a:latin typeface="Helvetica"/>
                  <a:cs typeface="Helvetica"/>
                </a:endParaRPr>
              </a:p>
            </p:txBody>
          </p:sp>
          <p:sp>
            <p:nvSpPr>
              <p:cNvPr id="370" name="Line 473"/>
              <p:cNvSpPr>
                <a:spLocks noChangeShapeType="1"/>
              </p:cNvSpPr>
              <p:nvPr/>
            </p:nvSpPr>
            <p:spPr bwMode="auto">
              <a:xfrm rot="16200000" flipV="1">
                <a:off x="3810" y="1102"/>
                <a:ext cx="8" cy="48"/>
              </a:xfrm>
              <a:prstGeom prst="line">
                <a:avLst/>
              </a:prstGeom>
              <a:noFill/>
              <a:ln w="3175" cmpd="sng">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900" b="1" i="0" u="none" strike="noStrike" kern="0" cap="none" spc="0" normalizeH="0" baseline="0" noProof="0" dirty="0">
                  <a:ln>
                    <a:noFill/>
                  </a:ln>
                  <a:solidFill>
                    <a:sysClr val="windowText" lastClr="000000"/>
                  </a:solidFill>
                  <a:effectLst/>
                  <a:uLnTx/>
                  <a:uFillTx/>
                  <a:latin typeface="Helvetica"/>
                  <a:cs typeface="Helvetica"/>
                </a:endParaRPr>
              </a:p>
            </p:txBody>
          </p:sp>
          <p:sp>
            <p:nvSpPr>
              <p:cNvPr id="371" name="Line 474"/>
              <p:cNvSpPr>
                <a:spLocks noChangeShapeType="1"/>
              </p:cNvSpPr>
              <p:nvPr/>
            </p:nvSpPr>
            <p:spPr bwMode="auto">
              <a:xfrm rot="16200000" flipV="1">
                <a:off x="3825" y="1137"/>
                <a:ext cx="40" cy="19"/>
              </a:xfrm>
              <a:prstGeom prst="line">
                <a:avLst/>
              </a:prstGeom>
              <a:noFill/>
              <a:ln w="3175" cmpd="sng">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900" b="1" i="0" u="none" strike="noStrike" kern="0" cap="none" spc="0" normalizeH="0" baseline="0" noProof="0" dirty="0">
                  <a:ln>
                    <a:noFill/>
                  </a:ln>
                  <a:solidFill>
                    <a:sysClr val="windowText" lastClr="000000"/>
                  </a:solidFill>
                  <a:effectLst/>
                  <a:uLnTx/>
                  <a:uFillTx/>
                  <a:latin typeface="Helvetica"/>
                  <a:cs typeface="Helvetica"/>
                </a:endParaRPr>
              </a:p>
            </p:txBody>
          </p:sp>
        </p:grpSp>
        <p:sp>
          <p:nvSpPr>
            <p:cNvPr id="351" name="Freeform 571"/>
            <p:cNvSpPr>
              <a:spLocks/>
            </p:cNvSpPr>
            <p:nvPr/>
          </p:nvSpPr>
          <p:spPr bwMode="auto">
            <a:xfrm rot="9307178" flipH="1">
              <a:off x="7039345" y="4453414"/>
              <a:ext cx="258604" cy="97155"/>
            </a:xfrm>
            <a:custGeom>
              <a:avLst/>
              <a:gdLst/>
              <a:ahLst/>
              <a:cxnLst>
                <a:cxn ang="0">
                  <a:pos x="131" y="4"/>
                </a:cxn>
                <a:cxn ang="0">
                  <a:pos x="78" y="20"/>
                </a:cxn>
                <a:cxn ang="0">
                  <a:pos x="0" y="0"/>
                </a:cxn>
                <a:cxn ang="0">
                  <a:pos x="40" y="69"/>
                </a:cxn>
                <a:cxn ang="0">
                  <a:pos x="115" y="44"/>
                </a:cxn>
                <a:cxn ang="0">
                  <a:pos x="186" y="71"/>
                </a:cxn>
                <a:cxn ang="0">
                  <a:pos x="157" y="13"/>
                </a:cxn>
                <a:cxn ang="0">
                  <a:pos x="131" y="4"/>
                </a:cxn>
              </a:cxnLst>
              <a:rect l="0" t="0" r="r" b="b"/>
              <a:pathLst>
                <a:path w="186" h="71">
                  <a:moveTo>
                    <a:pt x="131" y="4"/>
                  </a:moveTo>
                  <a:lnTo>
                    <a:pt x="78" y="20"/>
                  </a:lnTo>
                  <a:lnTo>
                    <a:pt x="0" y="0"/>
                  </a:lnTo>
                  <a:lnTo>
                    <a:pt x="40" y="69"/>
                  </a:lnTo>
                  <a:lnTo>
                    <a:pt x="115" y="44"/>
                  </a:lnTo>
                  <a:lnTo>
                    <a:pt x="186" y="71"/>
                  </a:lnTo>
                  <a:lnTo>
                    <a:pt x="157" y="13"/>
                  </a:lnTo>
                  <a:lnTo>
                    <a:pt x="131" y="4"/>
                  </a:lnTo>
                  <a:close/>
                </a:path>
              </a:pathLst>
            </a:custGeom>
            <a:solidFill>
              <a:srgbClr val="CC99FF"/>
            </a:solidFill>
            <a:ln w="3175" cmpd="sng">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900" b="1" i="0" u="none" strike="noStrike" kern="0" cap="none" spc="0" normalizeH="0" baseline="0" noProof="0" dirty="0">
                <a:ln>
                  <a:noFill/>
                </a:ln>
                <a:solidFill>
                  <a:sysClr val="windowText" lastClr="000000"/>
                </a:solidFill>
                <a:effectLst/>
                <a:uLnTx/>
                <a:uFillTx/>
                <a:latin typeface="Helvetica"/>
                <a:cs typeface="Helvetica"/>
              </a:endParaRPr>
            </a:p>
          </p:txBody>
        </p:sp>
        <p:sp>
          <p:nvSpPr>
            <p:cNvPr id="352" name="Line 572"/>
            <p:cNvSpPr>
              <a:spLocks noChangeShapeType="1"/>
            </p:cNvSpPr>
            <p:nvPr/>
          </p:nvSpPr>
          <p:spPr bwMode="auto">
            <a:xfrm rot="5400000">
              <a:off x="7262945" y="4352687"/>
              <a:ext cx="57150" cy="40005"/>
            </a:xfrm>
            <a:prstGeom prst="line">
              <a:avLst/>
            </a:prstGeom>
            <a:noFill/>
            <a:ln w="3175" cmpd="sng">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900" b="1" i="0" u="none" strike="noStrike" kern="0" cap="none" spc="0" normalizeH="0" baseline="0" noProof="0" dirty="0">
                <a:ln>
                  <a:noFill/>
                </a:ln>
                <a:solidFill>
                  <a:sysClr val="windowText" lastClr="000000"/>
                </a:solidFill>
                <a:effectLst/>
                <a:uLnTx/>
                <a:uFillTx/>
                <a:latin typeface="Helvetica"/>
                <a:cs typeface="Helvetica"/>
              </a:endParaRPr>
            </a:p>
          </p:txBody>
        </p:sp>
        <p:grpSp>
          <p:nvGrpSpPr>
            <p:cNvPr id="353" name="Group 352"/>
            <p:cNvGrpSpPr/>
            <p:nvPr/>
          </p:nvGrpSpPr>
          <p:grpSpPr>
            <a:xfrm rot="10455791">
              <a:off x="6648060" y="3798081"/>
              <a:ext cx="644109" cy="488024"/>
              <a:chOff x="5486818" y="4309351"/>
              <a:chExt cx="555059" cy="420554"/>
            </a:xfrm>
          </p:grpSpPr>
          <p:sp>
            <p:nvSpPr>
              <p:cNvPr id="354" name="Line 124"/>
              <p:cNvSpPr>
                <a:spLocks noChangeShapeType="1"/>
              </p:cNvSpPr>
              <p:nvPr/>
            </p:nvSpPr>
            <p:spPr bwMode="auto">
              <a:xfrm>
                <a:off x="5787901" y="4317428"/>
                <a:ext cx="12824" cy="114872"/>
              </a:xfrm>
              <a:prstGeom prst="line">
                <a:avLst/>
              </a:prstGeom>
              <a:noFill/>
              <a:ln w="3175" cmpd="sng">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dirty="0">
                  <a:ln>
                    <a:noFill/>
                  </a:ln>
                  <a:solidFill>
                    <a:srgbClr val="000000"/>
                  </a:solidFill>
                  <a:effectLst/>
                  <a:uLnTx/>
                  <a:uFillTx/>
                  <a:latin typeface="Helvetica"/>
                  <a:cs typeface="Helvetica"/>
                </a:endParaRPr>
              </a:p>
            </p:txBody>
          </p:sp>
          <p:sp>
            <p:nvSpPr>
              <p:cNvPr id="355" name="Freeform 125"/>
              <p:cNvSpPr>
                <a:spLocks/>
              </p:cNvSpPr>
              <p:nvPr/>
            </p:nvSpPr>
            <p:spPr bwMode="auto">
              <a:xfrm rot="17547812">
                <a:off x="5841538" y="4364374"/>
                <a:ext cx="118328" cy="223771"/>
              </a:xfrm>
              <a:custGeom>
                <a:avLst/>
                <a:gdLst/>
                <a:ahLst/>
                <a:cxnLst>
                  <a:cxn ang="0">
                    <a:pos x="59" y="134"/>
                  </a:cxn>
                  <a:cxn ang="0">
                    <a:pos x="47" y="199"/>
                  </a:cxn>
                  <a:cxn ang="0">
                    <a:pos x="0" y="135"/>
                  </a:cxn>
                  <a:cxn ang="0">
                    <a:pos x="53" y="76"/>
                  </a:cxn>
                  <a:cxn ang="0">
                    <a:pos x="57" y="0"/>
                  </a:cxn>
                  <a:cxn ang="0">
                    <a:pos x="103" y="74"/>
                  </a:cxn>
                  <a:cxn ang="0">
                    <a:pos x="59" y="134"/>
                  </a:cxn>
                </a:cxnLst>
                <a:rect l="0" t="0" r="r" b="b"/>
                <a:pathLst>
                  <a:path w="103" h="199">
                    <a:moveTo>
                      <a:pt x="59" y="134"/>
                    </a:moveTo>
                    <a:lnTo>
                      <a:pt x="47" y="199"/>
                    </a:lnTo>
                    <a:lnTo>
                      <a:pt x="0" y="135"/>
                    </a:lnTo>
                    <a:lnTo>
                      <a:pt x="53" y="76"/>
                    </a:lnTo>
                    <a:lnTo>
                      <a:pt x="57" y="0"/>
                    </a:lnTo>
                    <a:lnTo>
                      <a:pt x="103" y="74"/>
                    </a:lnTo>
                    <a:lnTo>
                      <a:pt x="59" y="134"/>
                    </a:lnTo>
                    <a:close/>
                  </a:path>
                </a:pathLst>
              </a:custGeom>
              <a:solidFill>
                <a:srgbClr val="CCFFFF"/>
              </a:solidFill>
              <a:ln w="3175" cmpd="sng">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dirty="0">
                  <a:ln>
                    <a:noFill/>
                  </a:ln>
                  <a:solidFill>
                    <a:srgbClr val="000000"/>
                  </a:solidFill>
                  <a:effectLst/>
                  <a:uLnTx/>
                  <a:uFillTx/>
                  <a:latin typeface="Helvetica"/>
                  <a:cs typeface="Helvetica"/>
                </a:endParaRPr>
              </a:p>
            </p:txBody>
          </p:sp>
          <p:sp>
            <p:nvSpPr>
              <p:cNvPr id="356" name="Line 127"/>
              <p:cNvSpPr>
                <a:spLocks noChangeShapeType="1"/>
              </p:cNvSpPr>
              <p:nvPr/>
            </p:nvSpPr>
            <p:spPr bwMode="auto">
              <a:xfrm rot="1741047">
                <a:off x="5932920" y="4586972"/>
                <a:ext cx="9373" cy="56236"/>
              </a:xfrm>
              <a:prstGeom prst="line">
                <a:avLst/>
              </a:prstGeom>
              <a:noFill/>
              <a:ln w="3175" cmpd="sng">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dirty="0">
                  <a:ln>
                    <a:noFill/>
                  </a:ln>
                  <a:solidFill>
                    <a:srgbClr val="000000"/>
                  </a:solidFill>
                  <a:effectLst/>
                  <a:uLnTx/>
                  <a:uFillTx/>
                  <a:latin typeface="Helvetica"/>
                  <a:cs typeface="Helvetica"/>
                </a:endParaRPr>
              </a:p>
            </p:txBody>
          </p:sp>
          <p:sp>
            <p:nvSpPr>
              <p:cNvPr id="357" name="Line 128"/>
              <p:cNvSpPr>
                <a:spLocks noChangeShapeType="1"/>
              </p:cNvSpPr>
              <p:nvPr/>
            </p:nvSpPr>
            <p:spPr bwMode="auto">
              <a:xfrm rot="1741047">
                <a:off x="5909489" y="4560027"/>
                <a:ext cx="46863" cy="22260"/>
              </a:xfrm>
              <a:prstGeom prst="line">
                <a:avLst/>
              </a:prstGeom>
              <a:noFill/>
              <a:ln w="3175" cmpd="sng">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dirty="0">
                  <a:ln>
                    <a:noFill/>
                  </a:ln>
                  <a:solidFill>
                    <a:srgbClr val="000000"/>
                  </a:solidFill>
                  <a:effectLst/>
                  <a:uLnTx/>
                  <a:uFillTx/>
                  <a:latin typeface="Helvetica"/>
                  <a:cs typeface="Helvetica"/>
                </a:endParaRPr>
              </a:p>
            </p:txBody>
          </p:sp>
          <p:sp>
            <p:nvSpPr>
              <p:cNvPr id="358" name="Line 130"/>
              <p:cNvSpPr>
                <a:spLocks noChangeShapeType="1"/>
              </p:cNvSpPr>
              <p:nvPr/>
            </p:nvSpPr>
            <p:spPr bwMode="auto">
              <a:xfrm rot="1741047">
                <a:off x="5943465" y="4674841"/>
                <a:ext cx="9373" cy="55064"/>
              </a:xfrm>
              <a:prstGeom prst="line">
                <a:avLst/>
              </a:prstGeom>
              <a:noFill/>
              <a:ln w="3175" cmpd="sng">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dirty="0">
                  <a:ln>
                    <a:noFill/>
                  </a:ln>
                  <a:solidFill>
                    <a:srgbClr val="000000"/>
                  </a:solidFill>
                  <a:effectLst/>
                  <a:uLnTx/>
                  <a:uFillTx/>
                  <a:latin typeface="Helvetica"/>
                  <a:cs typeface="Helvetica"/>
                </a:endParaRPr>
              </a:p>
            </p:txBody>
          </p:sp>
          <p:sp>
            <p:nvSpPr>
              <p:cNvPr id="359" name="Line 131"/>
              <p:cNvSpPr>
                <a:spLocks noChangeShapeType="1"/>
              </p:cNvSpPr>
              <p:nvPr/>
            </p:nvSpPr>
            <p:spPr bwMode="auto">
              <a:xfrm rot="1741047">
                <a:off x="5920033" y="4647894"/>
                <a:ext cx="46863" cy="22261"/>
              </a:xfrm>
              <a:prstGeom prst="line">
                <a:avLst/>
              </a:prstGeom>
              <a:noFill/>
              <a:ln w="3175" cmpd="sng">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dirty="0">
                  <a:ln>
                    <a:noFill/>
                  </a:ln>
                  <a:solidFill>
                    <a:srgbClr val="000000"/>
                  </a:solidFill>
                  <a:effectLst/>
                  <a:uLnTx/>
                  <a:uFillTx/>
                  <a:latin typeface="Helvetica"/>
                  <a:cs typeface="Helvetica"/>
                </a:endParaRPr>
              </a:p>
            </p:txBody>
          </p:sp>
          <p:sp>
            <p:nvSpPr>
              <p:cNvPr id="360" name="Line 133"/>
              <p:cNvSpPr>
                <a:spLocks noChangeShapeType="1"/>
              </p:cNvSpPr>
              <p:nvPr/>
            </p:nvSpPr>
            <p:spPr bwMode="auto">
              <a:xfrm rot="11471915">
                <a:off x="5997358" y="4523708"/>
                <a:ext cx="9373" cy="56236"/>
              </a:xfrm>
              <a:prstGeom prst="line">
                <a:avLst/>
              </a:prstGeom>
              <a:noFill/>
              <a:ln w="3175" cmpd="sng">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dirty="0">
                  <a:ln>
                    <a:noFill/>
                  </a:ln>
                  <a:solidFill>
                    <a:srgbClr val="000000"/>
                  </a:solidFill>
                  <a:effectLst/>
                  <a:uLnTx/>
                  <a:uFillTx/>
                  <a:latin typeface="Helvetica"/>
                  <a:cs typeface="Helvetica"/>
                </a:endParaRPr>
              </a:p>
            </p:txBody>
          </p:sp>
          <p:sp>
            <p:nvSpPr>
              <p:cNvPr id="361" name="Line 134"/>
              <p:cNvSpPr>
                <a:spLocks noChangeShapeType="1"/>
              </p:cNvSpPr>
              <p:nvPr/>
            </p:nvSpPr>
            <p:spPr bwMode="auto">
              <a:xfrm rot="11471915">
                <a:off x="5995014" y="4579943"/>
                <a:ext cx="46863" cy="22261"/>
              </a:xfrm>
              <a:prstGeom prst="line">
                <a:avLst/>
              </a:prstGeom>
              <a:noFill/>
              <a:ln w="3175" cmpd="sng">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dirty="0">
                  <a:ln>
                    <a:noFill/>
                  </a:ln>
                  <a:solidFill>
                    <a:srgbClr val="000000"/>
                  </a:solidFill>
                  <a:effectLst/>
                  <a:uLnTx/>
                  <a:uFillTx/>
                  <a:latin typeface="Helvetica"/>
                  <a:cs typeface="Helvetica"/>
                </a:endParaRPr>
              </a:p>
            </p:txBody>
          </p:sp>
          <p:sp>
            <p:nvSpPr>
              <p:cNvPr id="362" name="Line 135"/>
              <p:cNvSpPr>
                <a:spLocks noChangeShapeType="1"/>
              </p:cNvSpPr>
              <p:nvPr/>
            </p:nvSpPr>
            <p:spPr bwMode="auto">
              <a:xfrm rot="671915">
                <a:off x="6032504" y="4609233"/>
                <a:ext cx="8201" cy="57407"/>
              </a:xfrm>
              <a:prstGeom prst="line">
                <a:avLst/>
              </a:prstGeom>
              <a:noFill/>
              <a:ln w="3175" cmpd="sng">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dirty="0">
                  <a:ln>
                    <a:noFill/>
                  </a:ln>
                  <a:solidFill>
                    <a:srgbClr val="000000"/>
                  </a:solidFill>
                  <a:effectLst/>
                  <a:uLnTx/>
                  <a:uFillTx/>
                  <a:latin typeface="Helvetica"/>
                  <a:cs typeface="Helvetica"/>
                </a:endParaRPr>
              </a:p>
            </p:txBody>
          </p:sp>
          <p:sp>
            <p:nvSpPr>
              <p:cNvPr id="363" name="Line 137"/>
              <p:cNvSpPr>
                <a:spLocks noChangeShapeType="1"/>
              </p:cNvSpPr>
              <p:nvPr/>
            </p:nvSpPr>
            <p:spPr bwMode="auto">
              <a:xfrm rot="7386185">
                <a:off x="5724380" y="4418266"/>
                <a:ext cx="9373" cy="56236"/>
              </a:xfrm>
              <a:prstGeom prst="line">
                <a:avLst/>
              </a:prstGeom>
              <a:noFill/>
              <a:ln w="3175" cmpd="sng">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dirty="0">
                  <a:ln>
                    <a:noFill/>
                  </a:ln>
                  <a:solidFill>
                    <a:srgbClr val="000000"/>
                  </a:solidFill>
                  <a:effectLst/>
                  <a:uLnTx/>
                  <a:uFillTx/>
                  <a:latin typeface="Helvetica"/>
                  <a:cs typeface="Helvetica"/>
                </a:endParaRPr>
              </a:p>
            </p:txBody>
          </p:sp>
          <p:sp>
            <p:nvSpPr>
              <p:cNvPr id="364" name="Line 138"/>
              <p:cNvSpPr>
                <a:spLocks noChangeShapeType="1"/>
              </p:cNvSpPr>
              <p:nvPr/>
            </p:nvSpPr>
            <p:spPr bwMode="auto">
              <a:xfrm rot="7386185">
                <a:off x="5748984" y="4433497"/>
                <a:ext cx="45691" cy="22260"/>
              </a:xfrm>
              <a:prstGeom prst="line">
                <a:avLst/>
              </a:prstGeom>
              <a:noFill/>
              <a:ln w="3175" cmpd="sng">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dirty="0">
                  <a:ln>
                    <a:noFill/>
                  </a:ln>
                  <a:solidFill>
                    <a:srgbClr val="000000"/>
                  </a:solidFill>
                  <a:effectLst/>
                  <a:uLnTx/>
                  <a:uFillTx/>
                  <a:latin typeface="Helvetica"/>
                  <a:cs typeface="Helvetica"/>
                </a:endParaRPr>
              </a:p>
            </p:txBody>
          </p:sp>
          <p:sp>
            <p:nvSpPr>
              <p:cNvPr id="365" name="Line 139"/>
              <p:cNvSpPr>
                <a:spLocks noChangeShapeType="1"/>
              </p:cNvSpPr>
              <p:nvPr/>
            </p:nvSpPr>
            <p:spPr bwMode="auto">
              <a:xfrm rot="21337750" flipV="1">
                <a:off x="5750155" y="4449899"/>
                <a:ext cx="0" cy="57407"/>
              </a:xfrm>
              <a:prstGeom prst="line">
                <a:avLst/>
              </a:prstGeom>
              <a:noFill/>
              <a:ln w="3175" cmpd="sng">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dirty="0">
                  <a:ln>
                    <a:noFill/>
                  </a:ln>
                  <a:solidFill>
                    <a:srgbClr val="000000"/>
                  </a:solidFill>
                  <a:effectLst/>
                  <a:uLnTx/>
                  <a:uFillTx/>
                  <a:latin typeface="Helvetica"/>
                  <a:cs typeface="Helvetica"/>
                </a:endParaRPr>
              </a:p>
            </p:txBody>
          </p:sp>
          <p:sp>
            <p:nvSpPr>
              <p:cNvPr id="366" name="Line 140"/>
              <p:cNvSpPr>
                <a:spLocks noChangeShapeType="1"/>
              </p:cNvSpPr>
              <p:nvPr/>
            </p:nvSpPr>
            <p:spPr bwMode="auto">
              <a:xfrm rot="21337750" flipV="1">
                <a:off x="5762210" y="4446724"/>
                <a:ext cx="0" cy="57407"/>
              </a:xfrm>
              <a:prstGeom prst="line">
                <a:avLst/>
              </a:prstGeom>
              <a:noFill/>
              <a:ln w="3175" cmpd="sng">
                <a:solidFill>
                  <a:srgbClr val="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dirty="0">
                  <a:ln>
                    <a:noFill/>
                  </a:ln>
                  <a:solidFill>
                    <a:srgbClr val="000000"/>
                  </a:solidFill>
                  <a:effectLst/>
                  <a:uLnTx/>
                  <a:uFillTx/>
                  <a:latin typeface="Helvetica"/>
                  <a:cs typeface="Helvetica"/>
                </a:endParaRPr>
              </a:p>
            </p:txBody>
          </p:sp>
          <p:sp>
            <p:nvSpPr>
              <p:cNvPr id="367" name="Text Box 141"/>
              <p:cNvSpPr txBox="1">
                <a:spLocks noChangeArrowheads="1"/>
              </p:cNvSpPr>
              <p:nvPr/>
            </p:nvSpPr>
            <p:spPr bwMode="auto">
              <a:xfrm>
                <a:off x="5585103" y="4430361"/>
                <a:ext cx="353748" cy="219568"/>
              </a:xfrm>
              <a:prstGeom prst="rect">
                <a:avLst/>
              </a:prstGeom>
              <a:noFill/>
              <a:ln w="3175" cmpd="sng">
                <a:noFill/>
                <a:miter lim="800000"/>
                <a:headEnd/>
                <a:tailEnd/>
              </a:ln>
              <a:effectLst/>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300" b="1" i="0" u="none" strike="noStrike" kern="0" cap="none" spc="0" normalizeH="0" baseline="0" noProof="0" dirty="0">
                    <a:ln>
                      <a:noFill/>
                    </a:ln>
                    <a:solidFill>
                      <a:srgbClr val="FF0000"/>
                    </a:solidFill>
                    <a:effectLst/>
                    <a:uLnTx/>
                    <a:uFillTx/>
                    <a:latin typeface="Helvetica"/>
                    <a:cs typeface="Helvetica"/>
                  </a:rPr>
                  <a:t>O</a:t>
                </a:r>
              </a:p>
            </p:txBody>
          </p:sp>
          <p:sp>
            <p:nvSpPr>
              <p:cNvPr id="368" name="Text Box 142"/>
              <p:cNvSpPr txBox="1">
                <a:spLocks noChangeArrowheads="1"/>
              </p:cNvSpPr>
              <p:nvPr/>
            </p:nvSpPr>
            <p:spPr bwMode="auto">
              <a:xfrm rot="17695">
                <a:off x="5486818" y="4309351"/>
                <a:ext cx="374079" cy="227701"/>
              </a:xfrm>
              <a:prstGeom prst="rect">
                <a:avLst/>
              </a:prstGeom>
              <a:noFill/>
              <a:ln w="3175" cmpd="sng">
                <a:noFill/>
                <a:miter lim="800000"/>
                <a:headEnd/>
                <a:tailEnd/>
              </a:ln>
              <a:effectLst/>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500" b="1" i="0" u="none" strike="noStrike" kern="0" cap="none" spc="0" normalizeH="0" baseline="30000" noProof="0" dirty="0">
                    <a:ln>
                      <a:noFill/>
                    </a:ln>
                    <a:solidFill>
                      <a:srgbClr val="FF0000"/>
                    </a:solidFill>
                    <a:effectLst/>
                    <a:uLnTx/>
                    <a:uFillTx/>
                    <a:latin typeface="Helvetica"/>
                    <a:cs typeface="Helvetica"/>
                  </a:rPr>
                  <a:t>-</a:t>
                </a:r>
                <a:r>
                  <a:rPr kumimoji="0" lang="en-US" sz="300" b="1" i="0" u="none" strike="noStrike" kern="0" cap="none" spc="0" normalizeH="0" baseline="0" noProof="0" dirty="0" smtClean="0">
                    <a:ln>
                      <a:noFill/>
                    </a:ln>
                    <a:solidFill>
                      <a:srgbClr val="FF0000"/>
                    </a:solidFill>
                    <a:effectLst/>
                    <a:uLnTx/>
                    <a:uFillTx/>
                    <a:latin typeface="Helvetica"/>
                    <a:cs typeface="Helvetica"/>
                  </a:rPr>
                  <a:t>O</a:t>
                </a:r>
                <a:endParaRPr kumimoji="0" lang="en-US" sz="600" b="1" i="0" u="none" strike="noStrike" kern="0" cap="none" spc="0" normalizeH="0" baseline="30000" noProof="0" dirty="0">
                  <a:ln>
                    <a:noFill/>
                  </a:ln>
                  <a:solidFill>
                    <a:srgbClr val="FF0000"/>
                  </a:solidFill>
                  <a:effectLst/>
                  <a:uLnTx/>
                  <a:uFillTx/>
                  <a:latin typeface="Helvetica"/>
                  <a:cs typeface="Helvetica"/>
                </a:endParaRPr>
              </a:p>
            </p:txBody>
          </p:sp>
        </p:grpSp>
      </p:grpSp>
      <p:grpSp>
        <p:nvGrpSpPr>
          <p:cNvPr id="372" name="Group 371"/>
          <p:cNvGrpSpPr/>
          <p:nvPr/>
        </p:nvGrpSpPr>
        <p:grpSpPr>
          <a:xfrm flipH="1">
            <a:off x="7823199" y="5007221"/>
            <a:ext cx="422274" cy="128873"/>
            <a:chOff x="993775" y="2472511"/>
            <a:chExt cx="422274" cy="128873"/>
          </a:xfrm>
        </p:grpSpPr>
        <p:sp>
          <p:nvSpPr>
            <p:cNvPr id="373" name="Freeform 372"/>
            <p:cNvSpPr/>
            <p:nvPr/>
          </p:nvSpPr>
          <p:spPr>
            <a:xfrm>
              <a:off x="993775" y="2472511"/>
              <a:ext cx="181628" cy="128873"/>
            </a:xfrm>
            <a:custGeom>
              <a:avLst/>
              <a:gdLst>
                <a:gd name="connsiteX0" fmla="*/ 0 w 596900"/>
                <a:gd name="connsiteY0" fmla="*/ 128873 h 128873"/>
                <a:gd name="connsiteX1" fmla="*/ 38100 w 596900"/>
                <a:gd name="connsiteY1" fmla="*/ 1873 h 128873"/>
                <a:gd name="connsiteX2" fmla="*/ 114300 w 596900"/>
                <a:gd name="connsiteY2" fmla="*/ 52673 h 128873"/>
                <a:gd name="connsiteX3" fmla="*/ 461433 w 596900"/>
                <a:gd name="connsiteY3" fmla="*/ 48439 h 128873"/>
                <a:gd name="connsiteX4" fmla="*/ 596900 w 596900"/>
                <a:gd name="connsiteY4" fmla="*/ 61139 h 128873"/>
                <a:gd name="connsiteX0" fmla="*/ 0 w 461433"/>
                <a:gd name="connsiteY0" fmla="*/ 128873 h 128873"/>
                <a:gd name="connsiteX1" fmla="*/ 38100 w 461433"/>
                <a:gd name="connsiteY1" fmla="*/ 1873 h 128873"/>
                <a:gd name="connsiteX2" fmla="*/ 114300 w 461433"/>
                <a:gd name="connsiteY2" fmla="*/ 52673 h 128873"/>
                <a:gd name="connsiteX3" fmla="*/ 461433 w 461433"/>
                <a:gd name="connsiteY3" fmla="*/ 48439 h 128873"/>
                <a:gd name="connsiteX0" fmla="*/ 0 w 461433"/>
                <a:gd name="connsiteY0" fmla="*/ 128873 h 128873"/>
                <a:gd name="connsiteX1" fmla="*/ 38100 w 461433"/>
                <a:gd name="connsiteY1" fmla="*/ 1873 h 128873"/>
                <a:gd name="connsiteX2" fmla="*/ 227226 w 461433"/>
                <a:gd name="connsiteY2" fmla="*/ 52673 h 128873"/>
                <a:gd name="connsiteX3" fmla="*/ 461433 w 461433"/>
                <a:gd name="connsiteY3" fmla="*/ 48439 h 128873"/>
              </a:gdLst>
              <a:ahLst/>
              <a:cxnLst>
                <a:cxn ang="0">
                  <a:pos x="connsiteX0" y="connsiteY0"/>
                </a:cxn>
                <a:cxn ang="0">
                  <a:pos x="connsiteX1" y="connsiteY1"/>
                </a:cxn>
                <a:cxn ang="0">
                  <a:pos x="connsiteX2" y="connsiteY2"/>
                </a:cxn>
                <a:cxn ang="0">
                  <a:pos x="connsiteX3" y="connsiteY3"/>
                </a:cxn>
              </a:cxnLst>
              <a:rect l="l" t="t" r="r" b="b"/>
              <a:pathLst>
                <a:path w="461433" h="128873">
                  <a:moveTo>
                    <a:pt x="0" y="128873"/>
                  </a:moveTo>
                  <a:cubicBezTo>
                    <a:pt x="9525" y="71723"/>
                    <a:pt x="229" y="14573"/>
                    <a:pt x="38100" y="1873"/>
                  </a:cubicBezTo>
                  <a:cubicBezTo>
                    <a:pt x="75971" y="-10827"/>
                    <a:pt x="156671" y="44912"/>
                    <a:pt x="227226" y="52673"/>
                  </a:cubicBezTo>
                  <a:cubicBezTo>
                    <a:pt x="297781" y="60434"/>
                    <a:pt x="381000" y="47028"/>
                    <a:pt x="461433" y="48439"/>
                  </a:cubicBezTo>
                </a:path>
              </a:pathLst>
            </a:custGeom>
            <a:ln w="28575" cmpd="sng">
              <a:solidFill>
                <a:srgbClr val="33CC33"/>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74" name="Can 373"/>
            <p:cNvSpPr/>
            <p:nvPr/>
          </p:nvSpPr>
          <p:spPr>
            <a:xfrm rot="5400000">
              <a:off x="1249362" y="2392364"/>
              <a:ext cx="79374" cy="254001"/>
            </a:xfrm>
            <a:prstGeom prst="can">
              <a:avLst>
                <a:gd name="adj" fmla="val 42045"/>
              </a:avLst>
            </a:prstGeom>
            <a:solidFill>
              <a:srgbClr val="33CC33"/>
            </a:solidFill>
            <a:ln>
              <a:no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grpSp>
      <p:sp>
        <p:nvSpPr>
          <p:cNvPr id="375" name="Freeform 374"/>
          <p:cNvSpPr/>
          <p:nvPr/>
        </p:nvSpPr>
        <p:spPr>
          <a:xfrm>
            <a:off x="7440971" y="4829636"/>
            <a:ext cx="394928" cy="314988"/>
          </a:xfrm>
          <a:custGeom>
            <a:avLst/>
            <a:gdLst>
              <a:gd name="connsiteX0" fmla="*/ 394928 w 394928"/>
              <a:gd name="connsiteY0" fmla="*/ 222849 h 314988"/>
              <a:gd name="connsiteX1" fmla="*/ 267928 w 394928"/>
              <a:gd name="connsiteY1" fmla="*/ 222849 h 314988"/>
              <a:gd name="connsiteX2" fmla="*/ 293328 w 394928"/>
              <a:gd name="connsiteY2" fmla="*/ 127599 h 314988"/>
              <a:gd name="connsiteX3" fmla="*/ 172678 w 394928"/>
              <a:gd name="connsiteY3" fmla="*/ 102199 h 314988"/>
              <a:gd name="connsiteX4" fmla="*/ 147278 w 394928"/>
              <a:gd name="connsiteY4" fmla="*/ 184749 h 314988"/>
              <a:gd name="connsiteX5" fmla="*/ 77428 w 394928"/>
              <a:gd name="connsiteY5" fmla="*/ 102199 h 314988"/>
              <a:gd name="connsiteX6" fmla="*/ 179028 w 394928"/>
              <a:gd name="connsiteY6" fmla="*/ 19649 h 314988"/>
              <a:gd name="connsiteX7" fmla="*/ 236178 w 394928"/>
              <a:gd name="connsiteY7" fmla="*/ 140299 h 314988"/>
              <a:gd name="connsiteX8" fmla="*/ 90128 w 394928"/>
              <a:gd name="connsiteY8" fmla="*/ 241899 h 314988"/>
              <a:gd name="connsiteX9" fmla="*/ 1228 w 394928"/>
              <a:gd name="connsiteY9" fmla="*/ 108549 h 314988"/>
              <a:gd name="connsiteX10" fmla="*/ 45678 w 394928"/>
              <a:gd name="connsiteY10" fmla="*/ 599 h 314988"/>
              <a:gd name="connsiteX11" fmla="*/ 147278 w 394928"/>
              <a:gd name="connsiteY11" fmla="*/ 70449 h 314988"/>
              <a:gd name="connsiteX12" fmla="*/ 128228 w 394928"/>
              <a:gd name="connsiteY12" fmla="*/ 184749 h 314988"/>
              <a:gd name="connsiteX13" fmla="*/ 204428 w 394928"/>
              <a:gd name="connsiteY13" fmla="*/ 311749 h 314988"/>
              <a:gd name="connsiteX14" fmla="*/ 293328 w 394928"/>
              <a:gd name="connsiteY14" fmla="*/ 279999 h 3149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94928" h="314988">
                <a:moveTo>
                  <a:pt x="394928" y="222849"/>
                </a:moveTo>
                <a:cubicBezTo>
                  <a:pt x="339894" y="230786"/>
                  <a:pt x="284861" y="238724"/>
                  <a:pt x="267928" y="222849"/>
                </a:cubicBezTo>
                <a:cubicBezTo>
                  <a:pt x="250995" y="206974"/>
                  <a:pt x="309203" y="147707"/>
                  <a:pt x="293328" y="127599"/>
                </a:cubicBezTo>
                <a:cubicBezTo>
                  <a:pt x="277453" y="107491"/>
                  <a:pt x="197020" y="92674"/>
                  <a:pt x="172678" y="102199"/>
                </a:cubicBezTo>
                <a:cubicBezTo>
                  <a:pt x="148336" y="111724"/>
                  <a:pt x="163153" y="184749"/>
                  <a:pt x="147278" y="184749"/>
                </a:cubicBezTo>
                <a:cubicBezTo>
                  <a:pt x="131403" y="184749"/>
                  <a:pt x="72136" y="129716"/>
                  <a:pt x="77428" y="102199"/>
                </a:cubicBezTo>
                <a:cubicBezTo>
                  <a:pt x="82720" y="74682"/>
                  <a:pt x="152570" y="13299"/>
                  <a:pt x="179028" y="19649"/>
                </a:cubicBezTo>
                <a:cubicBezTo>
                  <a:pt x="205486" y="25999"/>
                  <a:pt x="250995" y="103257"/>
                  <a:pt x="236178" y="140299"/>
                </a:cubicBezTo>
                <a:cubicBezTo>
                  <a:pt x="221361" y="177341"/>
                  <a:pt x="129286" y="247191"/>
                  <a:pt x="90128" y="241899"/>
                </a:cubicBezTo>
                <a:cubicBezTo>
                  <a:pt x="50970" y="236607"/>
                  <a:pt x="8636" y="148766"/>
                  <a:pt x="1228" y="108549"/>
                </a:cubicBezTo>
                <a:cubicBezTo>
                  <a:pt x="-6180" y="68332"/>
                  <a:pt x="21336" y="6949"/>
                  <a:pt x="45678" y="599"/>
                </a:cubicBezTo>
                <a:cubicBezTo>
                  <a:pt x="70020" y="-5751"/>
                  <a:pt x="133520" y="39757"/>
                  <a:pt x="147278" y="70449"/>
                </a:cubicBezTo>
                <a:cubicBezTo>
                  <a:pt x="161036" y="101141"/>
                  <a:pt x="118703" y="144532"/>
                  <a:pt x="128228" y="184749"/>
                </a:cubicBezTo>
                <a:cubicBezTo>
                  <a:pt x="137753" y="224966"/>
                  <a:pt x="176911" y="295874"/>
                  <a:pt x="204428" y="311749"/>
                </a:cubicBezTo>
                <a:cubicBezTo>
                  <a:pt x="231945" y="327624"/>
                  <a:pt x="293328" y="279999"/>
                  <a:pt x="293328" y="279999"/>
                </a:cubicBezTo>
              </a:path>
            </a:pathLst>
          </a:custGeom>
          <a:ln w="28575" cmpd="sng">
            <a:solidFill>
              <a:srgbClr val="33CC33"/>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Tree>
    <p:extLst>
      <p:ext uri="{BB962C8B-B14F-4D97-AF65-F5344CB8AC3E}">
        <p14:creationId xmlns:p14="http://schemas.microsoft.com/office/powerpoint/2010/main" val="690818866"/>
      </p:ext>
    </p:extLst>
  </p:cSld>
  <p:clrMapOvr>
    <a:masterClrMapping/>
  </p:clrMapOvr>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selectin.png"/>
          <p:cNvPicPr>
            <a:picLocks noChangeAspect="1"/>
          </p:cNvPicPr>
          <p:nvPr/>
        </p:nvPicPr>
        <p:blipFill rotWithShape="1">
          <a:blip r:embed="rId3">
            <a:extLst>
              <a:ext uri="{28A0092B-C50C-407E-A947-70E740481C1C}">
                <a14:useLocalDpi xmlns:a14="http://schemas.microsoft.com/office/drawing/2010/main" val="0"/>
              </a:ext>
            </a:extLst>
          </a:blip>
          <a:srcRect l="9500" t="11751" r="6750" b="17096"/>
          <a:stretch/>
        </p:blipFill>
        <p:spPr>
          <a:xfrm flipH="1">
            <a:off x="731520" y="2204720"/>
            <a:ext cx="3810000" cy="2195015"/>
          </a:xfrm>
          <a:prstGeom prst="rect">
            <a:avLst/>
          </a:prstGeom>
        </p:spPr>
      </p:pic>
      <p:pic>
        <p:nvPicPr>
          <p:cNvPr id="4" name="Picture 3" descr="selectsurf.png"/>
          <p:cNvPicPr>
            <a:picLocks noChangeAspect="1"/>
          </p:cNvPicPr>
          <p:nvPr/>
        </p:nvPicPr>
        <p:blipFill rotWithShape="1">
          <a:blip r:embed="rId4">
            <a:extLst>
              <a:ext uri="{28A0092B-C50C-407E-A947-70E740481C1C}">
                <a14:useLocalDpi xmlns:a14="http://schemas.microsoft.com/office/drawing/2010/main" val="0"/>
              </a:ext>
            </a:extLst>
          </a:blip>
          <a:srcRect l="7375" r="5625" b="10460"/>
          <a:stretch/>
        </p:blipFill>
        <p:spPr>
          <a:xfrm flipH="1">
            <a:off x="4929717" y="3357457"/>
            <a:ext cx="3490187" cy="2435860"/>
          </a:xfrm>
          <a:prstGeom prst="rect">
            <a:avLst/>
          </a:prstGeom>
        </p:spPr>
      </p:pic>
      <p:sp>
        <p:nvSpPr>
          <p:cNvPr id="6" name="TextBox 5"/>
          <p:cNvSpPr txBox="1"/>
          <p:nvPr/>
        </p:nvSpPr>
        <p:spPr>
          <a:xfrm>
            <a:off x="304800" y="426720"/>
            <a:ext cx="8260080" cy="646331"/>
          </a:xfrm>
          <a:prstGeom prst="rect">
            <a:avLst/>
          </a:prstGeom>
          <a:noFill/>
        </p:spPr>
        <p:txBody>
          <a:bodyPr wrap="square" rtlCol="0">
            <a:spAutoFit/>
          </a:bodyPr>
          <a:lstStyle/>
          <a:p>
            <a:pPr marL="355600" indent="-355600" algn="l" defTabSz="457200" fontAlgn="auto">
              <a:spcBef>
                <a:spcPts val="0"/>
              </a:spcBef>
              <a:spcAft>
                <a:spcPts val="0"/>
              </a:spcAft>
            </a:pPr>
            <a:r>
              <a:rPr lang="en-US" dirty="0" smtClean="0">
                <a:solidFill>
                  <a:prstClr val="black"/>
                </a:solidFill>
                <a:latin typeface="Arial"/>
                <a:cs typeface="+mn-cs"/>
              </a:rPr>
              <a:t>The C-terminal lectin domain binds to sugars mainly through hydrogen bonds and ionic interactions:</a:t>
            </a:r>
            <a:endParaRPr lang="en-US" dirty="0">
              <a:solidFill>
                <a:prstClr val="black"/>
              </a:solidFill>
              <a:latin typeface="Arial"/>
              <a:cs typeface="+mn-cs"/>
            </a:endParaRPr>
          </a:p>
        </p:txBody>
      </p:sp>
      <p:sp>
        <p:nvSpPr>
          <p:cNvPr id="7" name="TextBox 6"/>
          <p:cNvSpPr txBox="1"/>
          <p:nvPr/>
        </p:nvSpPr>
        <p:spPr>
          <a:xfrm>
            <a:off x="406400" y="1539816"/>
            <a:ext cx="4663440" cy="584776"/>
          </a:xfrm>
          <a:prstGeom prst="rect">
            <a:avLst/>
          </a:prstGeom>
          <a:noFill/>
        </p:spPr>
        <p:txBody>
          <a:bodyPr wrap="square" rtlCol="0">
            <a:spAutoFit/>
          </a:bodyPr>
          <a:lstStyle/>
          <a:p>
            <a:pPr marL="263525" indent="-263525" algn="l" defTabSz="457200" fontAlgn="auto">
              <a:spcBef>
                <a:spcPts val="0"/>
              </a:spcBef>
              <a:spcAft>
                <a:spcPts val="0"/>
              </a:spcAft>
            </a:pPr>
            <a:r>
              <a:rPr lang="en-US" sz="1600" dirty="0" smtClean="0">
                <a:solidFill>
                  <a:prstClr val="black"/>
                </a:solidFill>
                <a:latin typeface="Arial"/>
                <a:cs typeface="+mn-cs"/>
              </a:rPr>
              <a:t>Human P-</a:t>
            </a:r>
            <a:r>
              <a:rPr lang="en-US" sz="1600" dirty="0" err="1" smtClean="0">
                <a:solidFill>
                  <a:prstClr val="black"/>
                </a:solidFill>
                <a:latin typeface="Arial"/>
                <a:cs typeface="+mn-cs"/>
              </a:rPr>
              <a:t>selectin</a:t>
            </a:r>
            <a:r>
              <a:rPr lang="en-US" sz="1600" dirty="0" smtClean="0">
                <a:solidFill>
                  <a:prstClr val="black"/>
                </a:solidFill>
                <a:latin typeface="Arial"/>
                <a:cs typeface="+mn-cs"/>
              </a:rPr>
              <a:t> lectin domain binding to Lewis Antigen (polysaccharide): </a:t>
            </a:r>
            <a:r>
              <a:rPr lang="en-US" sz="1400" dirty="0" err="1" smtClean="0">
                <a:solidFill>
                  <a:prstClr val="black"/>
                </a:solidFill>
                <a:latin typeface="Arial"/>
                <a:cs typeface="+mn-cs"/>
              </a:rPr>
              <a:t>pdb</a:t>
            </a:r>
            <a:r>
              <a:rPr lang="en-US" sz="1400" dirty="0" smtClean="0">
                <a:solidFill>
                  <a:prstClr val="black"/>
                </a:solidFill>
                <a:latin typeface="Arial"/>
                <a:cs typeface="+mn-cs"/>
              </a:rPr>
              <a:t>: 1g1r</a:t>
            </a:r>
            <a:endParaRPr lang="en-US" sz="1600" dirty="0">
              <a:solidFill>
                <a:prstClr val="black"/>
              </a:solidFill>
              <a:latin typeface="Arial"/>
              <a:cs typeface="+mn-cs"/>
            </a:endParaRPr>
          </a:p>
        </p:txBody>
      </p:sp>
      <p:sp>
        <p:nvSpPr>
          <p:cNvPr id="8" name="TextBox 7"/>
          <p:cNvSpPr txBox="1"/>
          <p:nvPr/>
        </p:nvSpPr>
        <p:spPr>
          <a:xfrm>
            <a:off x="5040294" y="5891263"/>
            <a:ext cx="2998383" cy="461665"/>
          </a:xfrm>
          <a:prstGeom prst="rect">
            <a:avLst/>
          </a:prstGeom>
          <a:noFill/>
        </p:spPr>
        <p:txBody>
          <a:bodyPr wrap="square" rtlCol="0">
            <a:spAutoFit/>
          </a:bodyPr>
          <a:lstStyle/>
          <a:p>
            <a:pPr marL="182563" indent="-182563" algn="l"/>
            <a:r>
              <a:rPr lang="en-US" sz="1200" dirty="0" smtClean="0">
                <a:solidFill>
                  <a:prstClr val="black"/>
                </a:solidFill>
              </a:rPr>
              <a:t>Surface: red, negative; blue, positive; yellow, hydrophobic</a:t>
            </a:r>
            <a:endParaRPr lang="en-US" sz="1200" dirty="0">
              <a:solidFill>
                <a:prstClr val="black"/>
              </a:solidFill>
            </a:endParaRPr>
          </a:p>
        </p:txBody>
      </p:sp>
      <p:sp>
        <p:nvSpPr>
          <p:cNvPr id="9" name="TextBox 8"/>
          <p:cNvSpPr txBox="1"/>
          <p:nvPr/>
        </p:nvSpPr>
        <p:spPr>
          <a:xfrm>
            <a:off x="5040294" y="2490346"/>
            <a:ext cx="3567343" cy="830997"/>
          </a:xfrm>
          <a:prstGeom prst="rect">
            <a:avLst/>
          </a:prstGeom>
          <a:noFill/>
        </p:spPr>
        <p:txBody>
          <a:bodyPr wrap="square" rtlCol="0">
            <a:spAutoFit/>
          </a:bodyPr>
          <a:lstStyle/>
          <a:p>
            <a:pPr marL="263525" indent="-263525" algn="l" defTabSz="457200" fontAlgn="auto">
              <a:spcBef>
                <a:spcPts val="0"/>
              </a:spcBef>
              <a:spcAft>
                <a:spcPts val="0"/>
              </a:spcAft>
            </a:pPr>
            <a:r>
              <a:rPr lang="en-US" sz="1600" dirty="0" smtClean="0">
                <a:solidFill>
                  <a:prstClr val="black"/>
                </a:solidFill>
                <a:latin typeface="Arial"/>
                <a:cs typeface="+mn-cs"/>
              </a:rPr>
              <a:t>The hydroxyl groups of the sugars hydrogen-bond to sites on the lectin surface of the CTD:</a:t>
            </a:r>
            <a:endParaRPr lang="en-US" sz="1600" dirty="0">
              <a:solidFill>
                <a:prstClr val="black"/>
              </a:solidFill>
              <a:latin typeface="Arial"/>
              <a:cs typeface="+mn-cs"/>
            </a:endParaRPr>
          </a:p>
        </p:txBody>
      </p:sp>
    </p:spTree>
    <p:extLst>
      <p:ext uri="{BB962C8B-B14F-4D97-AF65-F5344CB8AC3E}">
        <p14:creationId xmlns:p14="http://schemas.microsoft.com/office/powerpoint/2010/main" val="4090989175"/>
      </p:ext>
    </p:extLst>
  </p:cSld>
  <p:clrMapOvr>
    <a:masterClrMapping/>
  </p:clrMapOvr>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 name="Rectangle 147"/>
          <p:cNvSpPr/>
          <p:nvPr/>
        </p:nvSpPr>
        <p:spPr bwMode="auto">
          <a:xfrm flipH="1">
            <a:off x="1000136" y="4395894"/>
            <a:ext cx="2190104" cy="1109040"/>
          </a:xfrm>
          <a:prstGeom prst="rect">
            <a:avLst/>
          </a:prstGeom>
          <a:solidFill>
            <a:srgbClr val="AFEEFB"/>
          </a:solidFill>
          <a:ln w="2857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cs typeface="Arial" charset="0"/>
            </a:endParaRPr>
          </a:p>
        </p:txBody>
      </p:sp>
      <p:sp>
        <p:nvSpPr>
          <p:cNvPr id="149" name="Rectangle 148"/>
          <p:cNvSpPr/>
          <p:nvPr/>
        </p:nvSpPr>
        <p:spPr bwMode="auto">
          <a:xfrm flipH="1">
            <a:off x="3382295" y="4395894"/>
            <a:ext cx="541960" cy="1109040"/>
          </a:xfrm>
          <a:prstGeom prst="rect">
            <a:avLst/>
          </a:prstGeom>
          <a:solidFill>
            <a:schemeClr val="bg1">
              <a:lumMod val="85000"/>
            </a:schemeClr>
          </a:solidFill>
          <a:ln w="2857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cs typeface="Arial" charset="0"/>
            </a:endParaRPr>
          </a:p>
        </p:txBody>
      </p:sp>
      <p:sp>
        <p:nvSpPr>
          <p:cNvPr id="150" name="Rectangle 149"/>
          <p:cNvSpPr/>
          <p:nvPr/>
        </p:nvSpPr>
        <p:spPr bwMode="auto">
          <a:xfrm flipH="1">
            <a:off x="3294198" y="4395894"/>
            <a:ext cx="101600" cy="1109040"/>
          </a:xfrm>
          <a:prstGeom prst="rect">
            <a:avLst/>
          </a:prstGeom>
          <a:solidFill>
            <a:schemeClr val="bg1">
              <a:lumMod val="50000"/>
            </a:schemeClr>
          </a:solidFill>
          <a:ln w="2857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cs typeface="Arial" charset="0"/>
            </a:endParaRPr>
          </a:p>
        </p:txBody>
      </p:sp>
      <p:sp>
        <p:nvSpPr>
          <p:cNvPr id="151" name="Rectangle 150"/>
          <p:cNvSpPr/>
          <p:nvPr/>
        </p:nvSpPr>
        <p:spPr bwMode="auto">
          <a:xfrm flipH="1">
            <a:off x="3169209" y="4395894"/>
            <a:ext cx="101600" cy="1109040"/>
          </a:xfrm>
          <a:prstGeom prst="rect">
            <a:avLst/>
          </a:prstGeom>
          <a:solidFill>
            <a:schemeClr val="bg1">
              <a:lumMod val="50000"/>
            </a:schemeClr>
          </a:solidFill>
          <a:ln w="2857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cs typeface="Arial" charset="0"/>
            </a:endParaRPr>
          </a:p>
        </p:txBody>
      </p:sp>
      <p:sp>
        <p:nvSpPr>
          <p:cNvPr id="152" name="Rectangle 151"/>
          <p:cNvSpPr/>
          <p:nvPr/>
        </p:nvSpPr>
        <p:spPr bwMode="auto">
          <a:xfrm>
            <a:off x="304320" y="4396521"/>
            <a:ext cx="541960" cy="1109041"/>
          </a:xfrm>
          <a:prstGeom prst="rect">
            <a:avLst/>
          </a:prstGeom>
          <a:solidFill>
            <a:schemeClr val="bg1">
              <a:lumMod val="85000"/>
            </a:schemeClr>
          </a:solidFill>
          <a:ln w="2857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cs typeface="Arial" charset="0"/>
            </a:endParaRPr>
          </a:p>
        </p:txBody>
      </p:sp>
      <p:sp>
        <p:nvSpPr>
          <p:cNvPr id="153" name="Rectangle 152"/>
          <p:cNvSpPr/>
          <p:nvPr/>
        </p:nvSpPr>
        <p:spPr bwMode="auto">
          <a:xfrm>
            <a:off x="832777" y="4397679"/>
            <a:ext cx="101600" cy="1109041"/>
          </a:xfrm>
          <a:prstGeom prst="rect">
            <a:avLst/>
          </a:prstGeom>
          <a:solidFill>
            <a:schemeClr val="bg1">
              <a:lumMod val="50000"/>
            </a:schemeClr>
          </a:solidFill>
          <a:ln w="2857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cs typeface="Arial" charset="0"/>
            </a:endParaRPr>
          </a:p>
        </p:txBody>
      </p:sp>
      <p:sp>
        <p:nvSpPr>
          <p:cNvPr id="154" name="Rectangle 153"/>
          <p:cNvSpPr/>
          <p:nvPr/>
        </p:nvSpPr>
        <p:spPr bwMode="auto">
          <a:xfrm>
            <a:off x="957766" y="4397679"/>
            <a:ext cx="101600" cy="1109041"/>
          </a:xfrm>
          <a:prstGeom prst="rect">
            <a:avLst/>
          </a:prstGeom>
          <a:solidFill>
            <a:schemeClr val="bg1">
              <a:lumMod val="50000"/>
            </a:schemeClr>
          </a:solidFill>
          <a:ln w="2857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cs typeface="Arial" charset="0"/>
            </a:endParaRPr>
          </a:p>
        </p:txBody>
      </p:sp>
      <p:sp>
        <p:nvSpPr>
          <p:cNvPr id="7" name="Rectangle 6"/>
          <p:cNvSpPr/>
          <p:nvPr/>
        </p:nvSpPr>
        <p:spPr bwMode="auto">
          <a:xfrm flipH="1">
            <a:off x="1000137" y="930224"/>
            <a:ext cx="1822650" cy="1952074"/>
          </a:xfrm>
          <a:prstGeom prst="rect">
            <a:avLst/>
          </a:prstGeom>
          <a:solidFill>
            <a:srgbClr val="AFEEFB"/>
          </a:solidFill>
          <a:ln w="2857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cs typeface="Arial" charset="0"/>
            </a:endParaRPr>
          </a:p>
        </p:txBody>
      </p:sp>
      <p:sp>
        <p:nvSpPr>
          <p:cNvPr id="8" name="Rectangle 7"/>
          <p:cNvSpPr/>
          <p:nvPr/>
        </p:nvSpPr>
        <p:spPr bwMode="auto">
          <a:xfrm>
            <a:off x="304320" y="931327"/>
            <a:ext cx="541960" cy="1952074"/>
          </a:xfrm>
          <a:prstGeom prst="rect">
            <a:avLst/>
          </a:prstGeom>
          <a:solidFill>
            <a:schemeClr val="bg1">
              <a:lumMod val="85000"/>
            </a:schemeClr>
          </a:solidFill>
          <a:ln w="2857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cs typeface="Arial" charset="0"/>
            </a:endParaRPr>
          </a:p>
        </p:txBody>
      </p:sp>
      <p:sp>
        <p:nvSpPr>
          <p:cNvPr id="9" name="Rectangle 8"/>
          <p:cNvSpPr/>
          <p:nvPr/>
        </p:nvSpPr>
        <p:spPr bwMode="auto">
          <a:xfrm>
            <a:off x="832777" y="933366"/>
            <a:ext cx="101600" cy="1952074"/>
          </a:xfrm>
          <a:prstGeom prst="rect">
            <a:avLst/>
          </a:prstGeom>
          <a:solidFill>
            <a:schemeClr val="bg1">
              <a:lumMod val="50000"/>
            </a:schemeClr>
          </a:solidFill>
          <a:ln w="2857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cs typeface="Arial" charset="0"/>
            </a:endParaRPr>
          </a:p>
        </p:txBody>
      </p:sp>
      <p:sp>
        <p:nvSpPr>
          <p:cNvPr id="10" name="Rectangle 9"/>
          <p:cNvSpPr/>
          <p:nvPr/>
        </p:nvSpPr>
        <p:spPr bwMode="auto">
          <a:xfrm>
            <a:off x="957766" y="933366"/>
            <a:ext cx="101600" cy="1952074"/>
          </a:xfrm>
          <a:prstGeom prst="rect">
            <a:avLst/>
          </a:prstGeom>
          <a:solidFill>
            <a:schemeClr val="bg1">
              <a:lumMod val="50000"/>
            </a:schemeClr>
          </a:solidFill>
          <a:ln w="2857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cs typeface="Arial" charset="0"/>
            </a:endParaRPr>
          </a:p>
        </p:txBody>
      </p:sp>
      <p:sp>
        <p:nvSpPr>
          <p:cNvPr id="5" name="Text Box 4"/>
          <p:cNvSpPr txBox="1">
            <a:spLocks noChangeArrowheads="1"/>
          </p:cNvSpPr>
          <p:nvPr/>
        </p:nvSpPr>
        <p:spPr bwMode="auto">
          <a:xfrm>
            <a:off x="196698" y="209397"/>
            <a:ext cx="8405648" cy="646331"/>
          </a:xfrm>
          <a:prstGeom prst="rect">
            <a:avLst/>
          </a:prstGeom>
          <a:noFill/>
          <a:ln w="9525">
            <a:noFill/>
            <a:miter lim="800000"/>
            <a:headEnd/>
            <a:tailEnd/>
          </a:ln>
          <a:effectLst/>
        </p:spPr>
        <p:txBody>
          <a:bodyPr wrap="square">
            <a:spAutoFit/>
          </a:bodyPr>
          <a:lstStyle/>
          <a:p>
            <a:pPr marL="355600" indent="-355600" algn="l"/>
            <a:r>
              <a:rPr lang="en-US" dirty="0" smtClean="0">
                <a:latin typeface="Helvetica"/>
                <a:cs typeface="Helvetica"/>
              </a:rPr>
              <a:t>Immunoglobin superfamily (IgSF) adhesion proteins are Ca</a:t>
            </a:r>
            <a:r>
              <a:rPr lang="en-US" baseline="30000" dirty="0" smtClean="0">
                <a:latin typeface="Helvetica"/>
                <a:cs typeface="Helvetica"/>
              </a:rPr>
              <a:t>2+</a:t>
            </a:r>
            <a:r>
              <a:rPr lang="en-US" dirty="0" smtClean="0">
                <a:latin typeface="Helvetica"/>
                <a:cs typeface="Helvetica"/>
              </a:rPr>
              <a:t>-independent adhesion factors in animals, and can be homophilic or heterophilic:</a:t>
            </a:r>
            <a:endParaRPr lang="en-US" dirty="0">
              <a:latin typeface="Helvetica"/>
              <a:cs typeface="Helvetica"/>
            </a:endParaRPr>
          </a:p>
        </p:txBody>
      </p:sp>
      <p:sp>
        <p:nvSpPr>
          <p:cNvPr id="29" name="TextBox 28"/>
          <p:cNvSpPr txBox="1"/>
          <p:nvPr/>
        </p:nvSpPr>
        <p:spPr>
          <a:xfrm>
            <a:off x="2820417" y="1005184"/>
            <a:ext cx="2036063" cy="1815882"/>
          </a:xfrm>
          <a:prstGeom prst="rect">
            <a:avLst/>
          </a:prstGeom>
          <a:noFill/>
        </p:spPr>
        <p:txBody>
          <a:bodyPr wrap="square" rtlCol="0">
            <a:spAutoFit/>
          </a:bodyPr>
          <a:lstStyle/>
          <a:p>
            <a:pPr marL="176213" indent="-176213" algn="l"/>
            <a:r>
              <a:rPr lang="en-US" sz="1400" b="1" i="1" dirty="0" smtClean="0">
                <a:latin typeface="Helvetica"/>
                <a:cs typeface="Helvetica"/>
              </a:rPr>
              <a:t>NCAM</a:t>
            </a:r>
            <a:r>
              <a:rPr lang="en-US" sz="1400" dirty="0" smtClean="0">
                <a:latin typeface="Helvetica"/>
                <a:cs typeface="Helvetica"/>
              </a:rPr>
              <a:t> (neural cell-adhesion molecule) and </a:t>
            </a:r>
            <a:r>
              <a:rPr lang="en-US" sz="1400" b="1" i="1" dirty="0" smtClean="0">
                <a:latin typeface="Helvetica"/>
                <a:cs typeface="Helvetica"/>
              </a:rPr>
              <a:t>L1-CAM</a:t>
            </a:r>
            <a:r>
              <a:rPr lang="en-US" sz="1400" dirty="0" smtClean="0">
                <a:latin typeface="Helvetica"/>
                <a:cs typeface="Helvetica"/>
              </a:rPr>
              <a:t> are IgSF proteins that contain both Fibronectin 3 repeats (purple) and Ig domains (red).</a:t>
            </a:r>
          </a:p>
        </p:txBody>
      </p:sp>
      <p:sp>
        <p:nvSpPr>
          <p:cNvPr id="69" name="Rectangle 68"/>
          <p:cNvSpPr/>
          <p:nvPr/>
        </p:nvSpPr>
        <p:spPr bwMode="auto">
          <a:xfrm flipH="1">
            <a:off x="1284616" y="3115734"/>
            <a:ext cx="1722744" cy="1109040"/>
          </a:xfrm>
          <a:prstGeom prst="rect">
            <a:avLst/>
          </a:prstGeom>
          <a:solidFill>
            <a:srgbClr val="AFEEFB"/>
          </a:solidFill>
          <a:ln w="2857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cs typeface="Arial" charset="0"/>
            </a:endParaRPr>
          </a:p>
        </p:txBody>
      </p:sp>
      <p:sp>
        <p:nvSpPr>
          <p:cNvPr id="70" name="Rectangle 69"/>
          <p:cNvSpPr/>
          <p:nvPr/>
        </p:nvSpPr>
        <p:spPr bwMode="auto">
          <a:xfrm flipH="1">
            <a:off x="3148615" y="3115734"/>
            <a:ext cx="541960" cy="1109040"/>
          </a:xfrm>
          <a:prstGeom prst="rect">
            <a:avLst/>
          </a:prstGeom>
          <a:solidFill>
            <a:schemeClr val="bg1">
              <a:lumMod val="85000"/>
            </a:schemeClr>
          </a:solidFill>
          <a:ln w="2857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cs typeface="Arial" charset="0"/>
            </a:endParaRPr>
          </a:p>
        </p:txBody>
      </p:sp>
      <p:sp>
        <p:nvSpPr>
          <p:cNvPr id="71" name="Rectangle 70"/>
          <p:cNvSpPr/>
          <p:nvPr/>
        </p:nvSpPr>
        <p:spPr bwMode="auto">
          <a:xfrm flipH="1">
            <a:off x="3060518" y="3115734"/>
            <a:ext cx="101600" cy="1109040"/>
          </a:xfrm>
          <a:prstGeom prst="rect">
            <a:avLst/>
          </a:prstGeom>
          <a:solidFill>
            <a:schemeClr val="bg1">
              <a:lumMod val="50000"/>
            </a:schemeClr>
          </a:solidFill>
          <a:ln w="2857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cs typeface="Arial" charset="0"/>
            </a:endParaRPr>
          </a:p>
        </p:txBody>
      </p:sp>
      <p:sp>
        <p:nvSpPr>
          <p:cNvPr id="72" name="Rectangle 71"/>
          <p:cNvSpPr/>
          <p:nvPr/>
        </p:nvSpPr>
        <p:spPr bwMode="auto">
          <a:xfrm flipH="1">
            <a:off x="2935529" y="3115734"/>
            <a:ext cx="101600" cy="1109040"/>
          </a:xfrm>
          <a:prstGeom prst="rect">
            <a:avLst/>
          </a:prstGeom>
          <a:solidFill>
            <a:schemeClr val="bg1">
              <a:lumMod val="50000"/>
            </a:schemeClr>
          </a:solidFill>
          <a:ln w="2857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cs typeface="Arial" charset="0"/>
            </a:endParaRPr>
          </a:p>
        </p:txBody>
      </p:sp>
      <p:sp>
        <p:nvSpPr>
          <p:cNvPr id="73" name="Rectangle 72"/>
          <p:cNvSpPr/>
          <p:nvPr/>
        </p:nvSpPr>
        <p:spPr bwMode="auto">
          <a:xfrm>
            <a:off x="588800" y="3116361"/>
            <a:ext cx="541960" cy="1109041"/>
          </a:xfrm>
          <a:prstGeom prst="rect">
            <a:avLst/>
          </a:prstGeom>
          <a:solidFill>
            <a:schemeClr val="bg1">
              <a:lumMod val="85000"/>
            </a:schemeClr>
          </a:solidFill>
          <a:ln w="2857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cs typeface="Arial" charset="0"/>
            </a:endParaRPr>
          </a:p>
        </p:txBody>
      </p:sp>
      <p:sp>
        <p:nvSpPr>
          <p:cNvPr id="74" name="Rectangle 73"/>
          <p:cNvSpPr/>
          <p:nvPr/>
        </p:nvSpPr>
        <p:spPr bwMode="auto">
          <a:xfrm>
            <a:off x="1117257" y="3117519"/>
            <a:ext cx="101600" cy="1109041"/>
          </a:xfrm>
          <a:prstGeom prst="rect">
            <a:avLst/>
          </a:prstGeom>
          <a:solidFill>
            <a:schemeClr val="bg1">
              <a:lumMod val="50000"/>
            </a:schemeClr>
          </a:solidFill>
          <a:ln w="2857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cs typeface="Arial" charset="0"/>
            </a:endParaRPr>
          </a:p>
        </p:txBody>
      </p:sp>
      <p:sp>
        <p:nvSpPr>
          <p:cNvPr id="75" name="Rectangle 74"/>
          <p:cNvSpPr/>
          <p:nvPr/>
        </p:nvSpPr>
        <p:spPr bwMode="auto">
          <a:xfrm>
            <a:off x="1242246" y="3117519"/>
            <a:ext cx="101600" cy="1109041"/>
          </a:xfrm>
          <a:prstGeom prst="rect">
            <a:avLst/>
          </a:prstGeom>
          <a:solidFill>
            <a:schemeClr val="bg1">
              <a:lumMod val="50000"/>
            </a:schemeClr>
          </a:solidFill>
          <a:ln w="2857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cs typeface="Arial" charset="0"/>
            </a:endParaRPr>
          </a:p>
        </p:txBody>
      </p:sp>
      <p:sp>
        <p:nvSpPr>
          <p:cNvPr id="41" name="TextBox 40"/>
          <p:cNvSpPr txBox="1"/>
          <p:nvPr/>
        </p:nvSpPr>
        <p:spPr>
          <a:xfrm>
            <a:off x="418254" y="5595811"/>
            <a:ext cx="3462866" cy="523220"/>
          </a:xfrm>
          <a:prstGeom prst="rect">
            <a:avLst/>
          </a:prstGeom>
          <a:noFill/>
        </p:spPr>
        <p:txBody>
          <a:bodyPr wrap="square" rtlCol="0">
            <a:spAutoFit/>
          </a:bodyPr>
          <a:lstStyle/>
          <a:p>
            <a:pPr marL="176213" indent="-176213" algn="l"/>
            <a:r>
              <a:rPr lang="en-US" sz="1400" dirty="0" smtClean="0">
                <a:latin typeface="Helvetica"/>
                <a:cs typeface="Helvetica"/>
              </a:rPr>
              <a:t>Both </a:t>
            </a:r>
            <a:r>
              <a:rPr lang="en-US" sz="1400" b="1" i="1" dirty="0" smtClean="0">
                <a:latin typeface="Helvetica"/>
                <a:cs typeface="Helvetica"/>
              </a:rPr>
              <a:t>NCAM</a:t>
            </a:r>
            <a:r>
              <a:rPr lang="en-US" sz="1400" dirty="0" smtClean="0">
                <a:latin typeface="Helvetica"/>
                <a:cs typeface="Helvetica"/>
              </a:rPr>
              <a:t> and </a:t>
            </a:r>
            <a:r>
              <a:rPr lang="en-US" sz="1400" b="1" i="1" dirty="0" smtClean="0">
                <a:latin typeface="Helvetica"/>
                <a:cs typeface="Helvetica"/>
              </a:rPr>
              <a:t>L1-CAM</a:t>
            </a:r>
            <a:r>
              <a:rPr lang="en-US" sz="1400" dirty="0" smtClean="0">
                <a:latin typeface="Helvetica"/>
                <a:cs typeface="Helvetica"/>
              </a:rPr>
              <a:t> are homophilic adhesion proteins.</a:t>
            </a:r>
          </a:p>
        </p:txBody>
      </p:sp>
      <p:sp>
        <p:nvSpPr>
          <p:cNvPr id="83" name="Freeform 82"/>
          <p:cNvSpPr/>
          <p:nvPr/>
        </p:nvSpPr>
        <p:spPr>
          <a:xfrm>
            <a:off x="1711041" y="1998019"/>
            <a:ext cx="270159" cy="300047"/>
          </a:xfrm>
          <a:custGeom>
            <a:avLst/>
            <a:gdLst>
              <a:gd name="connsiteX0" fmla="*/ 31399 w 346359"/>
              <a:gd name="connsiteY0" fmla="*/ 300047 h 300047"/>
              <a:gd name="connsiteX1" fmla="*/ 132999 w 346359"/>
              <a:gd name="connsiteY1" fmla="*/ 198447 h 300047"/>
              <a:gd name="connsiteX2" fmla="*/ 919 w 346359"/>
              <a:gd name="connsiteY2" fmla="*/ 46047 h 300047"/>
              <a:gd name="connsiteX3" fmla="*/ 214279 w 346359"/>
              <a:gd name="connsiteY3" fmla="*/ 5407 h 300047"/>
              <a:gd name="connsiteX4" fmla="*/ 163479 w 346359"/>
              <a:gd name="connsiteY4" fmla="*/ 147647 h 300047"/>
              <a:gd name="connsiteX5" fmla="*/ 254919 w 346359"/>
              <a:gd name="connsiteY5" fmla="*/ 208607 h 300047"/>
              <a:gd name="connsiteX6" fmla="*/ 193959 w 346359"/>
              <a:gd name="connsiteY6" fmla="*/ 269567 h 300047"/>
              <a:gd name="connsiteX7" fmla="*/ 122839 w 346359"/>
              <a:gd name="connsiteY7" fmla="*/ 167967 h 300047"/>
              <a:gd name="connsiteX8" fmla="*/ 346359 w 346359"/>
              <a:gd name="connsiteY8" fmla="*/ 147647 h 300047"/>
              <a:gd name="connsiteX0" fmla="*/ 31399 w 346359"/>
              <a:gd name="connsiteY0" fmla="*/ 300047 h 300047"/>
              <a:gd name="connsiteX1" fmla="*/ 132999 w 346359"/>
              <a:gd name="connsiteY1" fmla="*/ 198447 h 300047"/>
              <a:gd name="connsiteX2" fmla="*/ 919 w 346359"/>
              <a:gd name="connsiteY2" fmla="*/ 46047 h 300047"/>
              <a:gd name="connsiteX3" fmla="*/ 214279 w 346359"/>
              <a:gd name="connsiteY3" fmla="*/ 5407 h 300047"/>
              <a:gd name="connsiteX4" fmla="*/ 163479 w 346359"/>
              <a:gd name="connsiteY4" fmla="*/ 147647 h 300047"/>
              <a:gd name="connsiteX5" fmla="*/ 254919 w 346359"/>
              <a:gd name="connsiteY5" fmla="*/ 208607 h 300047"/>
              <a:gd name="connsiteX6" fmla="*/ 193959 w 346359"/>
              <a:gd name="connsiteY6" fmla="*/ 269567 h 300047"/>
              <a:gd name="connsiteX7" fmla="*/ 183164 w 346359"/>
              <a:gd name="connsiteY7" fmla="*/ 167967 h 300047"/>
              <a:gd name="connsiteX8" fmla="*/ 346359 w 346359"/>
              <a:gd name="connsiteY8" fmla="*/ 147647 h 300047"/>
              <a:gd name="connsiteX0" fmla="*/ 31399 w 346359"/>
              <a:gd name="connsiteY0" fmla="*/ 300047 h 300047"/>
              <a:gd name="connsiteX1" fmla="*/ 132999 w 346359"/>
              <a:gd name="connsiteY1" fmla="*/ 198447 h 300047"/>
              <a:gd name="connsiteX2" fmla="*/ 919 w 346359"/>
              <a:gd name="connsiteY2" fmla="*/ 46047 h 300047"/>
              <a:gd name="connsiteX3" fmla="*/ 214279 w 346359"/>
              <a:gd name="connsiteY3" fmla="*/ 5407 h 300047"/>
              <a:gd name="connsiteX4" fmla="*/ 163479 w 346359"/>
              <a:gd name="connsiteY4" fmla="*/ 147647 h 300047"/>
              <a:gd name="connsiteX5" fmla="*/ 188244 w 346359"/>
              <a:gd name="connsiteY5" fmla="*/ 199082 h 300047"/>
              <a:gd name="connsiteX6" fmla="*/ 193959 w 346359"/>
              <a:gd name="connsiteY6" fmla="*/ 269567 h 300047"/>
              <a:gd name="connsiteX7" fmla="*/ 183164 w 346359"/>
              <a:gd name="connsiteY7" fmla="*/ 167967 h 300047"/>
              <a:gd name="connsiteX8" fmla="*/ 346359 w 346359"/>
              <a:gd name="connsiteY8" fmla="*/ 147647 h 300047"/>
              <a:gd name="connsiteX0" fmla="*/ 31399 w 346359"/>
              <a:gd name="connsiteY0" fmla="*/ 300047 h 300047"/>
              <a:gd name="connsiteX1" fmla="*/ 132999 w 346359"/>
              <a:gd name="connsiteY1" fmla="*/ 198447 h 300047"/>
              <a:gd name="connsiteX2" fmla="*/ 919 w 346359"/>
              <a:gd name="connsiteY2" fmla="*/ 46047 h 300047"/>
              <a:gd name="connsiteX3" fmla="*/ 214279 w 346359"/>
              <a:gd name="connsiteY3" fmla="*/ 5407 h 300047"/>
              <a:gd name="connsiteX4" fmla="*/ 163479 w 346359"/>
              <a:gd name="connsiteY4" fmla="*/ 147647 h 300047"/>
              <a:gd name="connsiteX5" fmla="*/ 188244 w 346359"/>
              <a:gd name="connsiteY5" fmla="*/ 199082 h 300047"/>
              <a:gd name="connsiteX6" fmla="*/ 168559 w 346359"/>
              <a:gd name="connsiteY6" fmla="*/ 209242 h 300047"/>
              <a:gd name="connsiteX7" fmla="*/ 183164 w 346359"/>
              <a:gd name="connsiteY7" fmla="*/ 167967 h 300047"/>
              <a:gd name="connsiteX8" fmla="*/ 346359 w 346359"/>
              <a:gd name="connsiteY8" fmla="*/ 147647 h 300047"/>
              <a:gd name="connsiteX0" fmla="*/ 31399 w 346359"/>
              <a:gd name="connsiteY0" fmla="*/ 300047 h 300047"/>
              <a:gd name="connsiteX1" fmla="*/ 132999 w 346359"/>
              <a:gd name="connsiteY1" fmla="*/ 198447 h 300047"/>
              <a:gd name="connsiteX2" fmla="*/ 919 w 346359"/>
              <a:gd name="connsiteY2" fmla="*/ 46047 h 300047"/>
              <a:gd name="connsiteX3" fmla="*/ 214279 w 346359"/>
              <a:gd name="connsiteY3" fmla="*/ 5407 h 300047"/>
              <a:gd name="connsiteX4" fmla="*/ 163479 w 346359"/>
              <a:gd name="connsiteY4" fmla="*/ 147647 h 300047"/>
              <a:gd name="connsiteX5" fmla="*/ 188244 w 346359"/>
              <a:gd name="connsiteY5" fmla="*/ 199082 h 300047"/>
              <a:gd name="connsiteX6" fmla="*/ 183164 w 346359"/>
              <a:gd name="connsiteY6" fmla="*/ 167967 h 300047"/>
              <a:gd name="connsiteX7" fmla="*/ 346359 w 346359"/>
              <a:gd name="connsiteY7" fmla="*/ 147647 h 300047"/>
              <a:gd name="connsiteX0" fmla="*/ 31399 w 346359"/>
              <a:gd name="connsiteY0" fmla="*/ 300047 h 300047"/>
              <a:gd name="connsiteX1" fmla="*/ 132999 w 346359"/>
              <a:gd name="connsiteY1" fmla="*/ 198447 h 300047"/>
              <a:gd name="connsiteX2" fmla="*/ 919 w 346359"/>
              <a:gd name="connsiteY2" fmla="*/ 46047 h 300047"/>
              <a:gd name="connsiteX3" fmla="*/ 214279 w 346359"/>
              <a:gd name="connsiteY3" fmla="*/ 5407 h 300047"/>
              <a:gd name="connsiteX4" fmla="*/ 163479 w 346359"/>
              <a:gd name="connsiteY4" fmla="*/ 147647 h 300047"/>
              <a:gd name="connsiteX5" fmla="*/ 183164 w 346359"/>
              <a:gd name="connsiteY5" fmla="*/ 167967 h 300047"/>
              <a:gd name="connsiteX6" fmla="*/ 346359 w 346359"/>
              <a:gd name="connsiteY6" fmla="*/ 147647 h 300047"/>
              <a:gd name="connsiteX0" fmla="*/ 31399 w 270159"/>
              <a:gd name="connsiteY0" fmla="*/ 300047 h 300047"/>
              <a:gd name="connsiteX1" fmla="*/ 132999 w 270159"/>
              <a:gd name="connsiteY1" fmla="*/ 198447 h 300047"/>
              <a:gd name="connsiteX2" fmla="*/ 919 w 270159"/>
              <a:gd name="connsiteY2" fmla="*/ 46047 h 300047"/>
              <a:gd name="connsiteX3" fmla="*/ 214279 w 270159"/>
              <a:gd name="connsiteY3" fmla="*/ 5407 h 300047"/>
              <a:gd name="connsiteX4" fmla="*/ 163479 w 270159"/>
              <a:gd name="connsiteY4" fmla="*/ 147647 h 300047"/>
              <a:gd name="connsiteX5" fmla="*/ 183164 w 270159"/>
              <a:gd name="connsiteY5" fmla="*/ 167967 h 300047"/>
              <a:gd name="connsiteX6" fmla="*/ 270159 w 270159"/>
              <a:gd name="connsiteY6" fmla="*/ 255597 h 300047"/>
              <a:gd name="connsiteX0" fmla="*/ 31399 w 270159"/>
              <a:gd name="connsiteY0" fmla="*/ 300047 h 300047"/>
              <a:gd name="connsiteX1" fmla="*/ 132999 w 270159"/>
              <a:gd name="connsiteY1" fmla="*/ 198447 h 300047"/>
              <a:gd name="connsiteX2" fmla="*/ 919 w 270159"/>
              <a:gd name="connsiteY2" fmla="*/ 46047 h 300047"/>
              <a:gd name="connsiteX3" fmla="*/ 214279 w 270159"/>
              <a:gd name="connsiteY3" fmla="*/ 5407 h 300047"/>
              <a:gd name="connsiteX4" fmla="*/ 163479 w 270159"/>
              <a:gd name="connsiteY4" fmla="*/ 147647 h 300047"/>
              <a:gd name="connsiteX5" fmla="*/ 270159 w 270159"/>
              <a:gd name="connsiteY5" fmla="*/ 255597 h 3000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0159" h="300047">
                <a:moveTo>
                  <a:pt x="31399" y="300047"/>
                </a:moveTo>
                <a:cubicBezTo>
                  <a:pt x="84739" y="270413"/>
                  <a:pt x="138079" y="240780"/>
                  <a:pt x="132999" y="198447"/>
                </a:cubicBezTo>
                <a:cubicBezTo>
                  <a:pt x="127919" y="156114"/>
                  <a:pt x="-12628" y="78220"/>
                  <a:pt x="919" y="46047"/>
                </a:cubicBezTo>
                <a:cubicBezTo>
                  <a:pt x="14466" y="13874"/>
                  <a:pt x="187186" y="-11526"/>
                  <a:pt x="214279" y="5407"/>
                </a:cubicBezTo>
                <a:cubicBezTo>
                  <a:pt x="241372" y="22340"/>
                  <a:pt x="154166" y="105949"/>
                  <a:pt x="163479" y="147647"/>
                </a:cubicBezTo>
                <a:cubicBezTo>
                  <a:pt x="172792" y="189345"/>
                  <a:pt x="247934" y="233108"/>
                  <a:pt x="270159" y="255597"/>
                </a:cubicBezTo>
              </a:path>
            </a:pathLst>
          </a:custGeom>
          <a:solidFill>
            <a:schemeClr val="accent2"/>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84" name="Freeform 83"/>
          <p:cNvSpPr/>
          <p:nvPr/>
        </p:nvSpPr>
        <p:spPr>
          <a:xfrm rot="916705">
            <a:off x="1961866" y="2023419"/>
            <a:ext cx="270159" cy="300047"/>
          </a:xfrm>
          <a:custGeom>
            <a:avLst/>
            <a:gdLst>
              <a:gd name="connsiteX0" fmla="*/ 31399 w 346359"/>
              <a:gd name="connsiteY0" fmla="*/ 300047 h 300047"/>
              <a:gd name="connsiteX1" fmla="*/ 132999 w 346359"/>
              <a:gd name="connsiteY1" fmla="*/ 198447 h 300047"/>
              <a:gd name="connsiteX2" fmla="*/ 919 w 346359"/>
              <a:gd name="connsiteY2" fmla="*/ 46047 h 300047"/>
              <a:gd name="connsiteX3" fmla="*/ 214279 w 346359"/>
              <a:gd name="connsiteY3" fmla="*/ 5407 h 300047"/>
              <a:gd name="connsiteX4" fmla="*/ 163479 w 346359"/>
              <a:gd name="connsiteY4" fmla="*/ 147647 h 300047"/>
              <a:gd name="connsiteX5" fmla="*/ 254919 w 346359"/>
              <a:gd name="connsiteY5" fmla="*/ 208607 h 300047"/>
              <a:gd name="connsiteX6" fmla="*/ 193959 w 346359"/>
              <a:gd name="connsiteY6" fmla="*/ 269567 h 300047"/>
              <a:gd name="connsiteX7" fmla="*/ 122839 w 346359"/>
              <a:gd name="connsiteY7" fmla="*/ 167967 h 300047"/>
              <a:gd name="connsiteX8" fmla="*/ 346359 w 346359"/>
              <a:gd name="connsiteY8" fmla="*/ 147647 h 300047"/>
              <a:gd name="connsiteX0" fmla="*/ 31399 w 346359"/>
              <a:gd name="connsiteY0" fmla="*/ 300047 h 300047"/>
              <a:gd name="connsiteX1" fmla="*/ 132999 w 346359"/>
              <a:gd name="connsiteY1" fmla="*/ 198447 h 300047"/>
              <a:gd name="connsiteX2" fmla="*/ 919 w 346359"/>
              <a:gd name="connsiteY2" fmla="*/ 46047 h 300047"/>
              <a:gd name="connsiteX3" fmla="*/ 214279 w 346359"/>
              <a:gd name="connsiteY3" fmla="*/ 5407 h 300047"/>
              <a:gd name="connsiteX4" fmla="*/ 163479 w 346359"/>
              <a:gd name="connsiteY4" fmla="*/ 147647 h 300047"/>
              <a:gd name="connsiteX5" fmla="*/ 254919 w 346359"/>
              <a:gd name="connsiteY5" fmla="*/ 208607 h 300047"/>
              <a:gd name="connsiteX6" fmla="*/ 193959 w 346359"/>
              <a:gd name="connsiteY6" fmla="*/ 269567 h 300047"/>
              <a:gd name="connsiteX7" fmla="*/ 183164 w 346359"/>
              <a:gd name="connsiteY7" fmla="*/ 167967 h 300047"/>
              <a:gd name="connsiteX8" fmla="*/ 346359 w 346359"/>
              <a:gd name="connsiteY8" fmla="*/ 147647 h 300047"/>
              <a:gd name="connsiteX0" fmla="*/ 31399 w 346359"/>
              <a:gd name="connsiteY0" fmla="*/ 300047 h 300047"/>
              <a:gd name="connsiteX1" fmla="*/ 132999 w 346359"/>
              <a:gd name="connsiteY1" fmla="*/ 198447 h 300047"/>
              <a:gd name="connsiteX2" fmla="*/ 919 w 346359"/>
              <a:gd name="connsiteY2" fmla="*/ 46047 h 300047"/>
              <a:gd name="connsiteX3" fmla="*/ 214279 w 346359"/>
              <a:gd name="connsiteY3" fmla="*/ 5407 h 300047"/>
              <a:gd name="connsiteX4" fmla="*/ 163479 w 346359"/>
              <a:gd name="connsiteY4" fmla="*/ 147647 h 300047"/>
              <a:gd name="connsiteX5" fmla="*/ 188244 w 346359"/>
              <a:gd name="connsiteY5" fmla="*/ 199082 h 300047"/>
              <a:gd name="connsiteX6" fmla="*/ 193959 w 346359"/>
              <a:gd name="connsiteY6" fmla="*/ 269567 h 300047"/>
              <a:gd name="connsiteX7" fmla="*/ 183164 w 346359"/>
              <a:gd name="connsiteY7" fmla="*/ 167967 h 300047"/>
              <a:gd name="connsiteX8" fmla="*/ 346359 w 346359"/>
              <a:gd name="connsiteY8" fmla="*/ 147647 h 300047"/>
              <a:gd name="connsiteX0" fmla="*/ 31399 w 346359"/>
              <a:gd name="connsiteY0" fmla="*/ 300047 h 300047"/>
              <a:gd name="connsiteX1" fmla="*/ 132999 w 346359"/>
              <a:gd name="connsiteY1" fmla="*/ 198447 h 300047"/>
              <a:gd name="connsiteX2" fmla="*/ 919 w 346359"/>
              <a:gd name="connsiteY2" fmla="*/ 46047 h 300047"/>
              <a:gd name="connsiteX3" fmla="*/ 214279 w 346359"/>
              <a:gd name="connsiteY3" fmla="*/ 5407 h 300047"/>
              <a:gd name="connsiteX4" fmla="*/ 163479 w 346359"/>
              <a:gd name="connsiteY4" fmla="*/ 147647 h 300047"/>
              <a:gd name="connsiteX5" fmla="*/ 188244 w 346359"/>
              <a:gd name="connsiteY5" fmla="*/ 199082 h 300047"/>
              <a:gd name="connsiteX6" fmla="*/ 168559 w 346359"/>
              <a:gd name="connsiteY6" fmla="*/ 209242 h 300047"/>
              <a:gd name="connsiteX7" fmla="*/ 183164 w 346359"/>
              <a:gd name="connsiteY7" fmla="*/ 167967 h 300047"/>
              <a:gd name="connsiteX8" fmla="*/ 346359 w 346359"/>
              <a:gd name="connsiteY8" fmla="*/ 147647 h 300047"/>
              <a:gd name="connsiteX0" fmla="*/ 31399 w 346359"/>
              <a:gd name="connsiteY0" fmla="*/ 300047 h 300047"/>
              <a:gd name="connsiteX1" fmla="*/ 132999 w 346359"/>
              <a:gd name="connsiteY1" fmla="*/ 198447 h 300047"/>
              <a:gd name="connsiteX2" fmla="*/ 919 w 346359"/>
              <a:gd name="connsiteY2" fmla="*/ 46047 h 300047"/>
              <a:gd name="connsiteX3" fmla="*/ 214279 w 346359"/>
              <a:gd name="connsiteY3" fmla="*/ 5407 h 300047"/>
              <a:gd name="connsiteX4" fmla="*/ 163479 w 346359"/>
              <a:gd name="connsiteY4" fmla="*/ 147647 h 300047"/>
              <a:gd name="connsiteX5" fmla="*/ 188244 w 346359"/>
              <a:gd name="connsiteY5" fmla="*/ 199082 h 300047"/>
              <a:gd name="connsiteX6" fmla="*/ 183164 w 346359"/>
              <a:gd name="connsiteY6" fmla="*/ 167967 h 300047"/>
              <a:gd name="connsiteX7" fmla="*/ 346359 w 346359"/>
              <a:gd name="connsiteY7" fmla="*/ 147647 h 300047"/>
              <a:gd name="connsiteX0" fmla="*/ 31399 w 346359"/>
              <a:gd name="connsiteY0" fmla="*/ 300047 h 300047"/>
              <a:gd name="connsiteX1" fmla="*/ 132999 w 346359"/>
              <a:gd name="connsiteY1" fmla="*/ 198447 h 300047"/>
              <a:gd name="connsiteX2" fmla="*/ 919 w 346359"/>
              <a:gd name="connsiteY2" fmla="*/ 46047 h 300047"/>
              <a:gd name="connsiteX3" fmla="*/ 214279 w 346359"/>
              <a:gd name="connsiteY3" fmla="*/ 5407 h 300047"/>
              <a:gd name="connsiteX4" fmla="*/ 163479 w 346359"/>
              <a:gd name="connsiteY4" fmla="*/ 147647 h 300047"/>
              <a:gd name="connsiteX5" fmla="*/ 183164 w 346359"/>
              <a:gd name="connsiteY5" fmla="*/ 167967 h 300047"/>
              <a:gd name="connsiteX6" fmla="*/ 346359 w 346359"/>
              <a:gd name="connsiteY6" fmla="*/ 147647 h 300047"/>
              <a:gd name="connsiteX0" fmla="*/ 31399 w 270159"/>
              <a:gd name="connsiteY0" fmla="*/ 300047 h 300047"/>
              <a:gd name="connsiteX1" fmla="*/ 132999 w 270159"/>
              <a:gd name="connsiteY1" fmla="*/ 198447 h 300047"/>
              <a:gd name="connsiteX2" fmla="*/ 919 w 270159"/>
              <a:gd name="connsiteY2" fmla="*/ 46047 h 300047"/>
              <a:gd name="connsiteX3" fmla="*/ 214279 w 270159"/>
              <a:gd name="connsiteY3" fmla="*/ 5407 h 300047"/>
              <a:gd name="connsiteX4" fmla="*/ 163479 w 270159"/>
              <a:gd name="connsiteY4" fmla="*/ 147647 h 300047"/>
              <a:gd name="connsiteX5" fmla="*/ 183164 w 270159"/>
              <a:gd name="connsiteY5" fmla="*/ 167967 h 300047"/>
              <a:gd name="connsiteX6" fmla="*/ 270159 w 270159"/>
              <a:gd name="connsiteY6" fmla="*/ 255597 h 300047"/>
              <a:gd name="connsiteX0" fmla="*/ 31399 w 270159"/>
              <a:gd name="connsiteY0" fmla="*/ 300047 h 300047"/>
              <a:gd name="connsiteX1" fmla="*/ 132999 w 270159"/>
              <a:gd name="connsiteY1" fmla="*/ 198447 h 300047"/>
              <a:gd name="connsiteX2" fmla="*/ 919 w 270159"/>
              <a:gd name="connsiteY2" fmla="*/ 46047 h 300047"/>
              <a:gd name="connsiteX3" fmla="*/ 214279 w 270159"/>
              <a:gd name="connsiteY3" fmla="*/ 5407 h 300047"/>
              <a:gd name="connsiteX4" fmla="*/ 163479 w 270159"/>
              <a:gd name="connsiteY4" fmla="*/ 147647 h 300047"/>
              <a:gd name="connsiteX5" fmla="*/ 270159 w 270159"/>
              <a:gd name="connsiteY5" fmla="*/ 255597 h 3000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0159" h="300047">
                <a:moveTo>
                  <a:pt x="31399" y="300047"/>
                </a:moveTo>
                <a:cubicBezTo>
                  <a:pt x="84739" y="270413"/>
                  <a:pt x="138079" y="240780"/>
                  <a:pt x="132999" y="198447"/>
                </a:cubicBezTo>
                <a:cubicBezTo>
                  <a:pt x="127919" y="156114"/>
                  <a:pt x="-12628" y="78220"/>
                  <a:pt x="919" y="46047"/>
                </a:cubicBezTo>
                <a:cubicBezTo>
                  <a:pt x="14466" y="13874"/>
                  <a:pt x="187186" y="-11526"/>
                  <a:pt x="214279" y="5407"/>
                </a:cubicBezTo>
                <a:cubicBezTo>
                  <a:pt x="241372" y="22340"/>
                  <a:pt x="154166" y="105949"/>
                  <a:pt x="163479" y="147647"/>
                </a:cubicBezTo>
                <a:cubicBezTo>
                  <a:pt x="172792" y="189345"/>
                  <a:pt x="247934" y="233108"/>
                  <a:pt x="270159" y="255597"/>
                </a:cubicBezTo>
              </a:path>
            </a:pathLst>
          </a:custGeom>
          <a:solidFill>
            <a:schemeClr val="accent2"/>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85" name="Freeform 84"/>
          <p:cNvSpPr/>
          <p:nvPr/>
        </p:nvSpPr>
        <p:spPr>
          <a:xfrm rot="1587130" flipH="1" flipV="1">
            <a:off x="1857094" y="2229795"/>
            <a:ext cx="270159" cy="300047"/>
          </a:xfrm>
          <a:custGeom>
            <a:avLst/>
            <a:gdLst>
              <a:gd name="connsiteX0" fmla="*/ 31399 w 346359"/>
              <a:gd name="connsiteY0" fmla="*/ 300047 h 300047"/>
              <a:gd name="connsiteX1" fmla="*/ 132999 w 346359"/>
              <a:gd name="connsiteY1" fmla="*/ 198447 h 300047"/>
              <a:gd name="connsiteX2" fmla="*/ 919 w 346359"/>
              <a:gd name="connsiteY2" fmla="*/ 46047 h 300047"/>
              <a:gd name="connsiteX3" fmla="*/ 214279 w 346359"/>
              <a:gd name="connsiteY3" fmla="*/ 5407 h 300047"/>
              <a:gd name="connsiteX4" fmla="*/ 163479 w 346359"/>
              <a:gd name="connsiteY4" fmla="*/ 147647 h 300047"/>
              <a:gd name="connsiteX5" fmla="*/ 254919 w 346359"/>
              <a:gd name="connsiteY5" fmla="*/ 208607 h 300047"/>
              <a:gd name="connsiteX6" fmla="*/ 193959 w 346359"/>
              <a:gd name="connsiteY6" fmla="*/ 269567 h 300047"/>
              <a:gd name="connsiteX7" fmla="*/ 122839 w 346359"/>
              <a:gd name="connsiteY7" fmla="*/ 167967 h 300047"/>
              <a:gd name="connsiteX8" fmla="*/ 346359 w 346359"/>
              <a:gd name="connsiteY8" fmla="*/ 147647 h 300047"/>
              <a:gd name="connsiteX0" fmla="*/ 31399 w 346359"/>
              <a:gd name="connsiteY0" fmla="*/ 300047 h 300047"/>
              <a:gd name="connsiteX1" fmla="*/ 132999 w 346359"/>
              <a:gd name="connsiteY1" fmla="*/ 198447 h 300047"/>
              <a:gd name="connsiteX2" fmla="*/ 919 w 346359"/>
              <a:gd name="connsiteY2" fmla="*/ 46047 h 300047"/>
              <a:gd name="connsiteX3" fmla="*/ 214279 w 346359"/>
              <a:gd name="connsiteY3" fmla="*/ 5407 h 300047"/>
              <a:gd name="connsiteX4" fmla="*/ 163479 w 346359"/>
              <a:gd name="connsiteY4" fmla="*/ 147647 h 300047"/>
              <a:gd name="connsiteX5" fmla="*/ 254919 w 346359"/>
              <a:gd name="connsiteY5" fmla="*/ 208607 h 300047"/>
              <a:gd name="connsiteX6" fmla="*/ 193959 w 346359"/>
              <a:gd name="connsiteY6" fmla="*/ 269567 h 300047"/>
              <a:gd name="connsiteX7" fmla="*/ 183164 w 346359"/>
              <a:gd name="connsiteY7" fmla="*/ 167967 h 300047"/>
              <a:gd name="connsiteX8" fmla="*/ 346359 w 346359"/>
              <a:gd name="connsiteY8" fmla="*/ 147647 h 300047"/>
              <a:gd name="connsiteX0" fmla="*/ 31399 w 346359"/>
              <a:gd name="connsiteY0" fmla="*/ 300047 h 300047"/>
              <a:gd name="connsiteX1" fmla="*/ 132999 w 346359"/>
              <a:gd name="connsiteY1" fmla="*/ 198447 h 300047"/>
              <a:gd name="connsiteX2" fmla="*/ 919 w 346359"/>
              <a:gd name="connsiteY2" fmla="*/ 46047 h 300047"/>
              <a:gd name="connsiteX3" fmla="*/ 214279 w 346359"/>
              <a:gd name="connsiteY3" fmla="*/ 5407 h 300047"/>
              <a:gd name="connsiteX4" fmla="*/ 163479 w 346359"/>
              <a:gd name="connsiteY4" fmla="*/ 147647 h 300047"/>
              <a:gd name="connsiteX5" fmla="*/ 188244 w 346359"/>
              <a:gd name="connsiteY5" fmla="*/ 199082 h 300047"/>
              <a:gd name="connsiteX6" fmla="*/ 193959 w 346359"/>
              <a:gd name="connsiteY6" fmla="*/ 269567 h 300047"/>
              <a:gd name="connsiteX7" fmla="*/ 183164 w 346359"/>
              <a:gd name="connsiteY7" fmla="*/ 167967 h 300047"/>
              <a:gd name="connsiteX8" fmla="*/ 346359 w 346359"/>
              <a:gd name="connsiteY8" fmla="*/ 147647 h 300047"/>
              <a:gd name="connsiteX0" fmla="*/ 31399 w 346359"/>
              <a:gd name="connsiteY0" fmla="*/ 300047 h 300047"/>
              <a:gd name="connsiteX1" fmla="*/ 132999 w 346359"/>
              <a:gd name="connsiteY1" fmla="*/ 198447 h 300047"/>
              <a:gd name="connsiteX2" fmla="*/ 919 w 346359"/>
              <a:gd name="connsiteY2" fmla="*/ 46047 h 300047"/>
              <a:gd name="connsiteX3" fmla="*/ 214279 w 346359"/>
              <a:gd name="connsiteY3" fmla="*/ 5407 h 300047"/>
              <a:gd name="connsiteX4" fmla="*/ 163479 w 346359"/>
              <a:gd name="connsiteY4" fmla="*/ 147647 h 300047"/>
              <a:gd name="connsiteX5" fmla="*/ 188244 w 346359"/>
              <a:gd name="connsiteY5" fmla="*/ 199082 h 300047"/>
              <a:gd name="connsiteX6" fmla="*/ 168559 w 346359"/>
              <a:gd name="connsiteY6" fmla="*/ 209242 h 300047"/>
              <a:gd name="connsiteX7" fmla="*/ 183164 w 346359"/>
              <a:gd name="connsiteY7" fmla="*/ 167967 h 300047"/>
              <a:gd name="connsiteX8" fmla="*/ 346359 w 346359"/>
              <a:gd name="connsiteY8" fmla="*/ 147647 h 300047"/>
              <a:gd name="connsiteX0" fmla="*/ 31399 w 346359"/>
              <a:gd name="connsiteY0" fmla="*/ 300047 h 300047"/>
              <a:gd name="connsiteX1" fmla="*/ 132999 w 346359"/>
              <a:gd name="connsiteY1" fmla="*/ 198447 h 300047"/>
              <a:gd name="connsiteX2" fmla="*/ 919 w 346359"/>
              <a:gd name="connsiteY2" fmla="*/ 46047 h 300047"/>
              <a:gd name="connsiteX3" fmla="*/ 214279 w 346359"/>
              <a:gd name="connsiteY3" fmla="*/ 5407 h 300047"/>
              <a:gd name="connsiteX4" fmla="*/ 163479 w 346359"/>
              <a:gd name="connsiteY4" fmla="*/ 147647 h 300047"/>
              <a:gd name="connsiteX5" fmla="*/ 188244 w 346359"/>
              <a:gd name="connsiteY5" fmla="*/ 199082 h 300047"/>
              <a:gd name="connsiteX6" fmla="*/ 183164 w 346359"/>
              <a:gd name="connsiteY6" fmla="*/ 167967 h 300047"/>
              <a:gd name="connsiteX7" fmla="*/ 346359 w 346359"/>
              <a:gd name="connsiteY7" fmla="*/ 147647 h 300047"/>
              <a:gd name="connsiteX0" fmla="*/ 31399 w 346359"/>
              <a:gd name="connsiteY0" fmla="*/ 300047 h 300047"/>
              <a:gd name="connsiteX1" fmla="*/ 132999 w 346359"/>
              <a:gd name="connsiteY1" fmla="*/ 198447 h 300047"/>
              <a:gd name="connsiteX2" fmla="*/ 919 w 346359"/>
              <a:gd name="connsiteY2" fmla="*/ 46047 h 300047"/>
              <a:gd name="connsiteX3" fmla="*/ 214279 w 346359"/>
              <a:gd name="connsiteY3" fmla="*/ 5407 h 300047"/>
              <a:gd name="connsiteX4" fmla="*/ 163479 w 346359"/>
              <a:gd name="connsiteY4" fmla="*/ 147647 h 300047"/>
              <a:gd name="connsiteX5" fmla="*/ 183164 w 346359"/>
              <a:gd name="connsiteY5" fmla="*/ 167967 h 300047"/>
              <a:gd name="connsiteX6" fmla="*/ 346359 w 346359"/>
              <a:gd name="connsiteY6" fmla="*/ 147647 h 300047"/>
              <a:gd name="connsiteX0" fmla="*/ 31399 w 270159"/>
              <a:gd name="connsiteY0" fmla="*/ 300047 h 300047"/>
              <a:gd name="connsiteX1" fmla="*/ 132999 w 270159"/>
              <a:gd name="connsiteY1" fmla="*/ 198447 h 300047"/>
              <a:gd name="connsiteX2" fmla="*/ 919 w 270159"/>
              <a:gd name="connsiteY2" fmla="*/ 46047 h 300047"/>
              <a:gd name="connsiteX3" fmla="*/ 214279 w 270159"/>
              <a:gd name="connsiteY3" fmla="*/ 5407 h 300047"/>
              <a:gd name="connsiteX4" fmla="*/ 163479 w 270159"/>
              <a:gd name="connsiteY4" fmla="*/ 147647 h 300047"/>
              <a:gd name="connsiteX5" fmla="*/ 183164 w 270159"/>
              <a:gd name="connsiteY5" fmla="*/ 167967 h 300047"/>
              <a:gd name="connsiteX6" fmla="*/ 270159 w 270159"/>
              <a:gd name="connsiteY6" fmla="*/ 255597 h 300047"/>
              <a:gd name="connsiteX0" fmla="*/ 31399 w 270159"/>
              <a:gd name="connsiteY0" fmla="*/ 300047 h 300047"/>
              <a:gd name="connsiteX1" fmla="*/ 132999 w 270159"/>
              <a:gd name="connsiteY1" fmla="*/ 198447 h 300047"/>
              <a:gd name="connsiteX2" fmla="*/ 919 w 270159"/>
              <a:gd name="connsiteY2" fmla="*/ 46047 h 300047"/>
              <a:gd name="connsiteX3" fmla="*/ 214279 w 270159"/>
              <a:gd name="connsiteY3" fmla="*/ 5407 h 300047"/>
              <a:gd name="connsiteX4" fmla="*/ 163479 w 270159"/>
              <a:gd name="connsiteY4" fmla="*/ 147647 h 300047"/>
              <a:gd name="connsiteX5" fmla="*/ 270159 w 270159"/>
              <a:gd name="connsiteY5" fmla="*/ 255597 h 3000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0159" h="300047">
                <a:moveTo>
                  <a:pt x="31399" y="300047"/>
                </a:moveTo>
                <a:cubicBezTo>
                  <a:pt x="84739" y="270413"/>
                  <a:pt x="138079" y="240780"/>
                  <a:pt x="132999" y="198447"/>
                </a:cubicBezTo>
                <a:cubicBezTo>
                  <a:pt x="127919" y="156114"/>
                  <a:pt x="-12628" y="78220"/>
                  <a:pt x="919" y="46047"/>
                </a:cubicBezTo>
                <a:cubicBezTo>
                  <a:pt x="14466" y="13874"/>
                  <a:pt x="187186" y="-11526"/>
                  <a:pt x="214279" y="5407"/>
                </a:cubicBezTo>
                <a:cubicBezTo>
                  <a:pt x="241372" y="22340"/>
                  <a:pt x="154166" y="105949"/>
                  <a:pt x="163479" y="147647"/>
                </a:cubicBezTo>
                <a:cubicBezTo>
                  <a:pt x="172792" y="189345"/>
                  <a:pt x="247934" y="233108"/>
                  <a:pt x="270159" y="255597"/>
                </a:cubicBezTo>
              </a:path>
            </a:pathLst>
          </a:custGeom>
          <a:solidFill>
            <a:schemeClr val="accent2"/>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86" name="Freeform 85"/>
          <p:cNvSpPr/>
          <p:nvPr/>
        </p:nvSpPr>
        <p:spPr>
          <a:xfrm rot="502117" flipH="1" flipV="1">
            <a:off x="2107919" y="2264721"/>
            <a:ext cx="270159" cy="300047"/>
          </a:xfrm>
          <a:custGeom>
            <a:avLst/>
            <a:gdLst>
              <a:gd name="connsiteX0" fmla="*/ 31399 w 346359"/>
              <a:gd name="connsiteY0" fmla="*/ 300047 h 300047"/>
              <a:gd name="connsiteX1" fmla="*/ 132999 w 346359"/>
              <a:gd name="connsiteY1" fmla="*/ 198447 h 300047"/>
              <a:gd name="connsiteX2" fmla="*/ 919 w 346359"/>
              <a:gd name="connsiteY2" fmla="*/ 46047 h 300047"/>
              <a:gd name="connsiteX3" fmla="*/ 214279 w 346359"/>
              <a:gd name="connsiteY3" fmla="*/ 5407 h 300047"/>
              <a:gd name="connsiteX4" fmla="*/ 163479 w 346359"/>
              <a:gd name="connsiteY4" fmla="*/ 147647 h 300047"/>
              <a:gd name="connsiteX5" fmla="*/ 254919 w 346359"/>
              <a:gd name="connsiteY5" fmla="*/ 208607 h 300047"/>
              <a:gd name="connsiteX6" fmla="*/ 193959 w 346359"/>
              <a:gd name="connsiteY6" fmla="*/ 269567 h 300047"/>
              <a:gd name="connsiteX7" fmla="*/ 122839 w 346359"/>
              <a:gd name="connsiteY7" fmla="*/ 167967 h 300047"/>
              <a:gd name="connsiteX8" fmla="*/ 346359 w 346359"/>
              <a:gd name="connsiteY8" fmla="*/ 147647 h 300047"/>
              <a:gd name="connsiteX0" fmla="*/ 31399 w 346359"/>
              <a:gd name="connsiteY0" fmla="*/ 300047 h 300047"/>
              <a:gd name="connsiteX1" fmla="*/ 132999 w 346359"/>
              <a:gd name="connsiteY1" fmla="*/ 198447 h 300047"/>
              <a:gd name="connsiteX2" fmla="*/ 919 w 346359"/>
              <a:gd name="connsiteY2" fmla="*/ 46047 h 300047"/>
              <a:gd name="connsiteX3" fmla="*/ 214279 w 346359"/>
              <a:gd name="connsiteY3" fmla="*/ 5407 h 300047"/>
              <a:gd name="connsiteX4" fmla="*/ 163479 w 346359"/>
              <a:gd name="connsiteY4" fmla="*/ 147647 h 300047"/>
              <a:gd name="connsiteX5" fmla="*/ 254919 w 346359"/>
              <a:gd name="connsiteY5" fmla="*/ 208607 h 300047"/>
              <a:gd name="connsiteX6" fmla="*/ 193959 w 346359"/>
              <a:gd name="connsiteY6" fmla="*/ 269567 h 300047"/>
              <a:gd name="connsiteX7" fmla="*/ 183164 w 346359"/>
              <a:gd name="connsiteY7" fmla="*/ 167967 h 300047"/>
              <a:gd name="connsiteX8" fmla="*/ 346359 w 346359"/>
              <a:gd name="connsiteY8" fmla="*/ 147647 h 300047"/>
              <a:gd name="connsiteX0" fmla="*/ 31399 w 346359"/>
              <a:gd name="connsiteY0" fmla="*/ 300047 h 300047"/>
              <a:gd name="connsiteX1" fmla="*/ 132999 w 346359"/>
              <a:gd name="connsiteY1" fmla="*/ 198447 h 300047"/>
              <a:gd name="connsiteX2" fmla="*/ 919 w 346359"/>
              <a:gd name="connsiteY2" fmla="*/ 46047 h 300047"/>
              <a:gd name="connsiteX3" fmla="*/ 214279 w 346359"/>
              <a:gd name="connsiteY3" fmla="*/ 5407 h 300047"/>
              <a:gd name="connsiteX4" fmla="*/ 163479 w 346359"/>
              <a:gd name="connsiteY4" fmla="*/ 147647 h 300047"/>
              <a:gd name="connsiteX5" fmla="*/ 188244 w 346359"/>
              <a:gd name="connsiteY5" fmla="*/ 199082 h 300047"/>
              <a:gd name="connsiteX6" fmla="*/ 193959 w 346359"/>
              <a:gd name="connsiteY6" fmla="*/ 269567 h 300047"/>
              <a:gd name="connsiteX7" fmla="*/ 183164 w 346359"/>
              <a:gd name="connsiteY7" fmla="*/ 167967 h 300047"/>
              <a:gd name="connsiteX8" fmla="*/ 346359 w 346359"/>
              <a:gd name="connsiteY8" fmla="*/ 147647 h 300047"/>
              <a:gd name="connsiteX0" fmla="*/ 31399 w 346359"/>
              <a:gd name="connsiteY0" fmla="*/ 300047 h 300047"/>
              <a:gd name="connsiteX1" fmla="*/ 132999 w 346359"/>
              <a:gd name="connsiteY1" fmla="*/ 198447 h 300047"/>
              <a:gd name="connsiteX2" fmla="*/ 919 w 346359"/>
              <a:gd name="connsiteY2" fmla="*/ 46047 h 300047"/>
              <a:gd name="connsiteX3" fmla="*/ 214279 w 346359"/>
              <a:gd name="connsiteY3" fmla="*/ 5407 h 300047"/>
              <a:gd name="connsiteX4" fmla="*/ 163479 w 346359"/>
              <a:gd name="connsiteY4" fmla="*/ 147647 h 300047"/>
              <a:gd name="connsiteX5" fmla="*/ 188244 w 346359"/>
              <a:gd name="connsiteY5" fmla="*/ 199082 h 300047"/>
              <a:gd name="connsiteX6" fmla="*/ 168559 w 346359"/>
              <a:gd name="connsiteY6" fmla="*/ 209242 h 300047"/>
              <a:gd name="connsiteX7" fmla="*/ 183164 w 346359"/>
              <a:gd name="connsiteY7" fmla="*/ 167967 h 300047"/>
              <a:gd name="connsiteX8" fmla="*/ 346359 w 346359"/>
              <a:gd name="connsiteY8" fmla="*/ 147647 h 300047"/>
              <a:gd name="connsiteX0" fmla="*/ 31399 w 346359"/>
              <a:gd name="connsiteY0" fmla="*/ 300047 h 300047"/>
              <a:gd name="connsiteX1" fmla="*/ 132999 w 346359"/>
              <a:gd name="connsiteY1" fmla="*/ 198447 h 300047"/>
              <a:gd name="connsiteX2" fmla="*/ 919 w 346359"/>
              <a:gd name="connsiteY2" fmla="*/ 46047 h 300047"/>
              <a:gd name="connsiteX3" fmla="*/ 214279 w 346359"/>
              <a:gd name="connsiteY3" fmla="*/ 5407 h 300047"/>
              <a:gd name="connsiteX4" fmla="*/ 163479 w 346359"/>
              <a:gd name="connsiteY4" fmla="*/ 147647 h 300047"/>
              <a:gd name="connsiteX5" fmla="*/ 188244 w 346359"/>
              <a:gd name="connsiteY5" fmla="*/ 199082 h 300047"/>
              <a:gd name="connsiteX6" fmla="*/ 183164 w 346359"/>
              <a:gd name="connsiteY6" fmla="*/ 167967 h 300047"/>
              <a:gd name="connsiteX7" fmla="*/ 346359 w 346359"/>
              <a:gd name="connsiteY7" fmla="*/ 147647 h 300047"/>
              <a:gd name="connsiteX0" fmla="*/ 31399 w 346359"/>
              <a:gd name="connsiteY0" fmla="*/ 300047 h 300047"/>
              <a:gd name="connsiteX1" fmla="*/ 132999 w 346359"/>
              <a:gd name="connsiteY1" fmla="*/ 198447 h 300047"/>
              <a:gd name="connsiteX2" fmla="*/ 919 w 346359"/>
              <a:gd name="connsiteY2" fmla="*/ 46047 h 300047"/>
              <a:gd name="connsiteX3" fmla="*/ 214279 w 346359"/>
              <a:gd name="connsiteY3" fmla="*/ 5407 h 300047"/>
              <a:gd name="connsiteX4" fmla="*/ 163479 w 346359"/>
              <a:gd name="connsiteY4" fmla="*/ 147647 h 300047"/>
              <a:gd name="connsiteX5" fmla="*/ 183164 w 346359"/>
              <a:gd name="connsiteY5" fmla="*/ 167967 h 300047"/>
              <a:gd name="connsiteX6" fmla="*/ 346359 w 346359"/>
              <a:gd name="connsiteY6" fmla="*/ 147647 h 300047"/>
              <a:gd name="connsiteX0" fmla="*/ 31399 w 270159"/>
              <a:gd name="connsiteY0" fmla="*/ 300047 h 300047"/>
              <a:gd name="connsiteX1" fmla="*/ 132999 w 270159"/>
              <a:gd name="connsiteY1" fmla="*/ 198447 h 300047"/>
              <a:gd name="connsiteX2" fmla="*/ 919 w 270159"/>
              <a:gd name="connsiteY2" fmla="*/ 46047 h 300047"/>
              <a:gd name="connsiteX3" fmla="*/ 214279 w 270159"/>
              <a:gd name="connsiteY3" fmla="*/ 5407 h 300047"/>
              <a:gd name="connsiteX4" fmla="*/ 163479 w 270159"/>
              <a:gd name="connsiteY4" fmla="*/ 147647 h 300047"/>
              <a:gd name="connsiteX5" fmla="*/ 183164 w 270159"/>
              <a:gd name="connsiteY5" fmla="*/ 167967 h 300047"/>
              <a:gd name="connsiteX6" fmla="*/ 270159 w 270159"/>
              <a:gd name="connsiteY6" fmla="*/ 255597 h 300047"/>
              <a:gd name="connsiteX0" fmla="*/ 31399 w 270159"/>
              <a:gd name="connsiteY0" fmla="*/ 300047 h 300047"/>
              <a:gd name="connsiteX1" fmla="*/ 132999 w 270159"/>
              <a:gd name="connsiteY1" fmla="*/ 198447 h 300047"/>
              <a:gd name="connsiteX2" fmla="*/ 919 w 270159"/>
              <a:gd name="connsiteY2" fmla="*/ 46047 h 300047"/>
              <a:gd name="connsiteX3" fmla="*/ 214279 w 270159"/>
              <a:gd name="connsiteY3" fmla="*/ 5407 h 300047"/>
              <a:gd name="connsiteX4" fmla="*/ 163479 w 270159"/>
              <a:gd name="connsiteY4" fmla="*/ 147647 h 300047"/>
              <a:gd name="connsiteX5" fmla="*/ 270159 w 270159"/>
              <a:gd name="connsiteY5" fmla="*/ 255597 h 3000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0159" h="300047">
                <a:moveTo>
                  <a:pt x="31399" y="300047"/>
                </a:moveTo>
                <a:cubicBezTo>
                  <a:pt x="84739" y="270413"/>
                  <a:pt x="138079" y="240780"/>
                  <a:pt x="132999" y="198447"/>
                </a:cubicBezTo>
                <a:cubicBezTo>
                  <a:pt x="127919" y="156114"/>
                  <a:pt x="-12628" y="78220"/>
                  <a:pt x="919" y="46047"/>
                </a:cubicBezTo>
                <a:cubicBezTo>
                  <a:pt x="14466" y="13874"/>
                  <a:pt x="187186" y="-11526"/>
                  <a:pt x="214279" y="5407"/>
                </a:cubicBezTo>
                <a:cubicBezTo>
                  <a:pt x="241372" y="22340"/>
                  <a:pt x="154166" y="105949"/>
                  <a:pt x="163479" y="147647"/>
                </a:cubicBezTo>
                <a:cubicBezTo>
                  <a:pt x="172792" y="189345"/>
                  <a:pt x="247934" y="233108"/>
                  <a:pt x="270159" y="255597"/>
                </a:cubicBezTo>
              </a:path>
            </a:pathLst>
          </a:custGeom>
          <a:solidFill>
            <a:schemeClr val="accent2"/>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88" name="Freeform 87"/>
          <p:cNvSpPr/>
          <p:nvPr/>
        </p:nvSpPr>
        <p:spPr>
          <a:xfrm rot="1029443">
            <a:off x="2210788" y="2050723"/>
            <a:ext cx="270159" cy="300047"/>
          </a:xfrm>
          <a:custGeom>
            <a:avLst/>
            <a:gdLst>
              <a:gd name="connsiteX0" fmla="*/ 31399 w 346359"/>
              <a:gd name="connsiteY0" fmla="*/ 300047 h 300047"/>
              <a:gd name="connsiteX1" fmla="*/ 132999 w 346359"/>
              <a:gd name="connsiteY1" fmla="*/ 198447 h 300047"/>
              <a:gd name="connsiteX2" fmla="*/ 919 w 346359"/>
              <a:gd name="connsiteY2" fmla="*/ 46047 h 300047"/>
              <a:gd name="connsiteX3" fmla="*/ 214279 w 346359"/>
              <a:gd name="connsiteY3" fmla="*/ 5407 h 300047"/>
              <a:gd name="connsiteX4" fmla="*/ 163479 w 346359"/>
              <a:gd name="connsiteY4" fmla="*/ 147647 h 300047"/>
              <a:gd name="connsiteX5" fmla="*/ 254919 w 346359"/>
              <a:gd name="connsiteY5" fmla="*/ 208607 h 300047"/>
              <a:gd name="connsiteX6" fmla="*/ 193959 w 346359"/>
              <a:gd name="connsiteY6" fmla="*/ 269567 h 300047"/>
              <a:gd name="connsiteX7" fmla="*/ 122839 w 346359"/>
              <a:gd name="connsiteY7" fmla="*/ 167967 h 300047"/>
              <a:gd name="connsiteX8" fmla="*/ 346359 w 346359"/>
              <a:gd name="connsiteY8" fmla="*/ 147647 h 300047"/>
              <a:gd name="connsiteX0" fmla="*/ 31399 w 346359"/>
              <a:gd name="connsiteY0" fmla="*/ 300047 h 300047"/>
              <a:gd name="connsiteX1" fmla="*/ 132999 w 346359"/>
              <a:gd name="connsiteY1" fmla="*/ 198447 h 300047"/>
              <a:gd name="connsiteX2" fmla="*/ 919 w 346359"/>
              <a:gd name="connsiteY2" fmla="*/ 46047 h 300047"/>
              <a:gd name="connsiteX3" fmla="*/ 214279 w 346359"/>
              <a:gd name="connsiteY3" fmla="*/ 5407 h 300047"/>
              <a:gd name="connsiteX4" fmla="*/ 163479 w 346359"/>
              <a:gd name="connsiteY4" fmla="*/ 147647 h 300047"/>
              <a:gd name="connsiteX5" fmla="*/ 254919 w 346359"/>
              <a:gd name="connsiteY5" fmla="*/ 208607 h 300047"/>
              <a:gd name="connsiteX6" fmla="*/ 193959 w 346359"/>
              <a:gd name="connsiteY6" fmla="*/ 269567 h 300047"/>
              <a:gd name="connsiteX7" fmla="*/ 183164 w 346359"/>
              <a:gd name="connsiteY7" fmla="*/ 167967 h 300047"/>
              <a:gd name="connsiteX8" fmla="*/ 346359 w 346359"/>
              <a:gd name="connsiteY8" fmla="*/ 147647 h 300047"/>
              <a:gd name="connsiteX0" fmla="*/ 31399 w 346359"/>
              <a:gd name="connsiteY0" fmla="*/ 300047 h 300047"/>
              <a:gd name="connsiteX1" fmla="*/ 132999 w 346359"/>
              <a:gd name="connsiteY1" fmla="*/ 198447 h 300047"/>
              <a:gd name="connsiteX2" fmla="*/ 919 w 346359"/>
              <a:gd name="connsiteY2" fmla="*/ 46047 h 300047"/>
              <a:gd name="connsiteX3" fmla="*/ 214279 w 346359"/>
              <a:gd name="connsiteY3" fmla="*/ 5407 h 300047"/>
              <a:gd name="connsiteX4" fmla="*/ 163479 w 346359"/>
              <a:gd name="connsiteY4" fmla="*/ 147647 h 300047"/>
              <a:gd name="connsiteX5" fmla="*/ 188244 w 346359"/>
              <a:gd name="connsiteY5" fmla="*/ 199082 h 300047"/>
              <a:gd name="connsiteX6" fmla="*/ 193959 w 346359"/>
              <a:gd name="connsiteY6" fmla="*/ 269567 h 300047"/>
              <a:gd name="connsiteX7" fmla="*/ 183164 w 346359"/>
              <a:gd name="connsiteY7" fmla="*/ 167967 h 300047"/>
              <a:gd name="connsiteX8" fmla="*/ 346359 w 346359"/>
              <a:gd name="connsiteY8" fmla="*/ 147647 h 300047"/>
              <a:gd name="connsiteX0" fmla="*/ 31399 w 346359"/>
              <a:gd name="connsiteY0" fmla="*/ 300047 h 300047"/>
              <a:gd name="connsiteX1" fmla="*/ 132999 w 346359"/>
              <a:gd name="connsiteY1" fmla="*/ 198447 h 300047"/>
              <a:gd name="connsiteX2" fmla="*/ 919 w 346359"/>
              <a:gd name="connsiteY2" fmla="*/ 46047 h 300047"/>
              <a:gd name="connsiteX3" fmla="*/ 214279 w 346359"/>
              <a:gd name="connsiteY3" fmla="*/ 5407 h 300047"/>
              <a:gd name="connsiteX4" fmla="*/ 163479 w 346359"/>
              <a:gd name="connsiteY4" fmla="*/ 147647 h 300047"/>
              <a:gd name="connsiteX5" fmla="*/ 188244 w 346359"/>
              <a:gd name="connsiteY5" fmla="*/ 199082 h 300047"/>
              <a:gd name="connsiteX6" fmla="*/ 168559 w 346359"/>
              <a:gd name="connsiteY6" fmla="*/ 209242 h 300047"/>
              <a:gd name="connsiteX7" fmla="*/ 183164 w 346359"/>
              <a:gd name="connsiteY7" fmla="*/ 167967 h 300047"/>
              <a:gd name="connsiteX8" fmla="*/ 346359 w 346359"/>
              <a:gd name="connsiteY8" fmla="*/ 147647 h 300047"/>
              <a:gd name="connsiteX0" fmla="*/ 31399 w 346359"/>
              <a:gd name="connsiteY0" fmla="*/ 300047 h 300047"/>
              <a:gd name="connsiteX1" fmla="*/ 132999 w 346359"/>
              <a:gd name="connsiteY1" fmla="*/ 198447 h 300047"/>
              <a:gd name="connsiteX2" fmla="*/ 919 w 346359"/>
              <a:gd name="connsiteY2" fmla="*/ 46047 h 300047"/>
              <a:gd name="connsiteX3" fmla="*/ 214279 w 346359"/>
              <a:gd name="connsiteY3" fmla="*/ 5407 h 300047"/>
              <a:gd name="connsiteX4" fmla="*/ 163479 w 346359"/>
              <a:gd name="connsiteY4" fmla="*/ 147647 h 300047"/>
              <a:gd name="connsiteX5" fmla="*/ 188244 w 346359"/>
              <a:gd name="connsiteY5" fmla="*/ 199082 h 300047"/>
              <a:gd name="connsiteX6" fmla="*/ 183164 w 346359"/>
              <a:gd name="connsiteY6" fmla="*/ 167967 h 300047"/>
              <a:gd name="connsiteX7" fmla="*/ 346359 w 346359"/>
              <a:gd name="connsiteY7" fmla="*/ 147647 h 300047"/>
              <a:gd name="connsiteX0" fmla="*/ 31399 w 346359"/>
              <a:gd name="connsiteY0" fmla="*/ 300047 h 300047"/>
              <a:gd name="connsiteX1" fmla="*/ 132999 w 346359"/>
              <a:gd name="connsiteY1" fmla="*/ 198447 h 300047"/>
              <a:gd name="connsiteX2" fmla="*/ 919 w 346359"/>
              <a:gd name="connsiteY2" fmla="*/ 46047 h 300047"/>
              <a:gd name="connsiteX3" fmla="*/ 214279 w 346359"/>
              <a:gd name="connsiteY3" fmla="*/ 5407 h 300047"/>
              <a:gd name="connsiteX4" fmla="*/ 163479 w 346359"/>
              <a:gd name="connsiteY4" fmla="*/ 147647 h 300047"/>
              <a:gd name="connsiteX5" fmla="*/ 183164 w 346359"/>
              <a:gd name="connsiteY5" fmla="*/ 167967 h 300047"/>
              <a:gd name="connsiteX6" fmla="*/ 346359 w 346359"/>
              <a:gd name="connsiteY6" fmla="*/ 147647 h 300047"/>
              <a:gd name="connsiteX0" fmla="*/ 31399 w 270159"/>
              <a:gd name="connsiteY0" fmla="*/ 300047 h 300047"/>
              <a:gd name="connsiteX1" fmla="*/ 132999 w 270159"/>
              <a:gd name="connsiteY1" fmla="*/ 198447 h 300047"/>
              <a:gd name="connsiteX2" fmla="*/ 919 w 270159"/>
              <a:gd name="connsiteY2" fmla="*/ 46047 h 300047"/>
              <a:gd name="connsiteX3" fmla="*/ 214279 w 270159"/>
              <a:gd name="connsiteY3" fmla="*/ 5407 h 300047"/>
              <a:gd name="connsiteX4" fmla="*/ 163479 w 270159"/>
              <a:gd name="connsiteY4" fmla="*/ 147647 h 300047"/>
              <a:gd name="connsiteX5" fmla="*/ 183164 w 270159"/>
              <a:gd name="connsiteY5" fmla="*/ 167967 h 300047"/>
              <a:gd name="connsiteX6" fmla="*/ 270159 w 270159"/>
              <a:gd name="connsiteY6" fmla="*/ 255597 h 300047"/>
              <a:gd name="connsiteX0" fmla="*/ 31399 w 270159"/>
              <a:gd name="connsiteY0" fmla="*/ 300047 h 300047"/>
              <a:gd name="connsiteX1" fmla="*/ 132999 w 270159"/>
              <a:gd name="connsiteY1" fmla="*/ 198447 h 300047"/>
              <a:gd name="connsiteX2" fmla="*/ 919 w 270159"/>
              <a:gd name="connsiteY2" fmla="*/ 46047 h 300047"/>
              <a:gd name="connsiteX3" fmla="*/ 214279 w 270159"/>
              <a:gd name="connsiteY3" fmla="*/ 5407 h 300047"/>
              <a:gd name="connsiteX4" fmla="*/ 163479 w 270159"/>
              <a:gd name="connsiteY4" fmla="*/ 147647 h 300047"/>
              <a:gd name="connsiteX5" fmla="*/ 270159 w 270159"/>
              <a:gd name="connsiteY5" fmla="*/ 255597 h 3000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0159" h="300047">
                <a:moveTo>
                  <a:pt x="31399" y="300047"/>
                </a:moveTo>
                <a:cubicBezTo>
                  <a:pt x="84739" y="270413"/>
                  <a:pt x="138079" y="240780"/>
                  <a:pt x="132999" y="198447"/>
                </a:cubicBezTo>
                <a:cubicBezTo>
                  <a:pt x="127919" y="156114"/>
                  <a:pt x="-12628" y="78220"/>
                  <a:pt x="919" y="46047"/>
                </a:cubicBezTo>
                <a:cubicBezTo>
                  <a:pt x="14466" y="13874"/>
                  <a:pt x="187186" y="-11526"/>
                  <a:pt x="214279" y="5407"/>
                </a:cubicBezTo>
                <a:cubicBezTo>
                  <a:pt x="241372" y="22340"/>
                  <a:pt x="154166" y="105949"/>
                  <a:pt x="163479" y="147647"/>
                </a:cubicBezTo>
                <a:cubicBezTo>
                  <a:pt x="172792" y="189345"/>
                  <a:pt x="247934" y="233108"/>
                  <a:pt x="270159" y="255597"/>
                </a:cubicBezTo>
              </a:path>
            </a:pathLst>
          </a:custGeom>
          <a:solidFill>
            <a:schemeClr val="accent2"/>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89" name="Freeform 88"/>
          <p:cNvSpPr/>
          <p:nvPr/>
        </p:nvSpPr>
        <p:spPr>
          <a:xfrm rot="20988139" flipH="1" flipV="1">
            <a:off x="2363192" y="2215825"/>
            <a:ext cx="270159" cy="300047"/>
          </a:xfrm>
          <a:custGeom>
            <a:avLst/>
            <a:gdLst>
              <a:gd name="connsiteX0" fmla="*/ 31399 w 346359"/>
              <a:gd name="connsiteY0" fmla="*/ 300047 h 300047"/>
              <a:gd name="connsiteX1" fmla="*/ 132999 w 346359"/>
              <a:gd name="connsiteY1" fmla="*/ 198447 h 300047"/>
              <a:gd name="connsiteX2" fmla="*/ 919 w 346359"/>
              <a:gd name="connsiteY2" fmla="*/ 46047 h 300047"/>
              <a:gd name="connsiteX3" fmla="*/ 214279 w 346359"/>
              <a:gd name="connsiteY3" fmla="*/ 5407 h 300047"/>
              <a:gd name="connsiteX4" fmla="*/ 163479 w 346359"/>
              <a:gd name="connsiteY4" fmla="*/ 147647 h 300047"/>
              <a:gd name="connsiteX5" fmla="*/ 254919 w 346359"/>
              <a:gd name="connsiteY5" fmla="*/ 208607 h 300047"/>
              <a:gd name="connsiteX6" fmla="*/ 193959 w 346359"/>
              <a:gd name="connsiteY6" fmla="*/ 269567 h 300047"/>
              <a:gd name="connsiteX7" fmla="*/ 122839 w 346359"/>
              <a:gd name="connsiteY7" fmla="*/ 167967 h 300047"/>
              <a:gd name="connsiteX8" fmla="*/ 346359 w 346359"/>
              <a:gd name="connsiteY8" fmla="*/ 147647 h 300047"/>
              <a:gd name="connsiteX0" fmla="*/ 31399 w 346359"/>
              <a:gd name="connsiteY0" fmla="*/ 300047 h 300047"/>
              <a:gd name="connsiteX1" fmla="*/ 132999 w 346359"/>
              <a:gd name="connsiteY1" fmla="*/ 198447 h 300047"/>
              <a:gd name="connsiteX2" fmla="*/ 919 w 346359"/>
              <a:gd name="connsiteY2" fmla="*/ 46047 h 300047"/>
              <a:gd name="connsiteX3" fmla="*/ 214279 w 346359"/>
              <a:gd name="connsiteY3" fmla="*/ 5407 h 300047"/>
              <a:gd name="connsiteX4" fmla="*/ 163479 w 346359"/>
              <a:gd name="connsiteY4" fmla="*/ 147647 h 300047"/>
              <a:gd name="connsiteX5" fmla="*/ 254919 w 346359"/>
              <a:gd name="connsiteY5" fmla="*/ 208607 h 300047"/>
              <a:gd name="connsiteX6" fmla="*/ 193959 w 346359"/>
              <a:gd name="connsiteY6" fmla="*/ 269567 h 300047"/>
              <a:gd name="connsiteX7" fmla="*/ 183164 w 346359"/>
              <a:gd name="connsiteY7" fmla="*/ 167967 h 300047"/>
              <a:gd name="connsiteX8" fmla="*/ 346359 w 346359"/>
              <a:gd name="connsiteY8" fmla="*/ 147647 h 300047"/>
              <a:gd name="connsiteX0" fmla="*/ 31399 w 346359"/>
              <a:gd name="connsiteY0" fmla="*/ 300047 h 300047"/>
              <a:gd name="connsiteX1" fmla="*/ 132999 w 346359"/>
              <a:gd name="connsiteY1" fmla="*/ 198447 h 300047"/>
              <a:gd name="connsiteX2" fmla="*/ 919 w 346359"/>
              <a:gd name="connsiteY2" fmla="*/ 46047 h 300047"/>
              <a:gd name="connsiteX3" fmla="*/ 214279 w 346359"/>
              <a:gd name="connsiteY3" fmla="*/ 5407 h 300047"/>
              <a:gd name="connsiteX4" fmla="*/ 163479 w 346359"/>
              <a:gd name="connsiteY4" fmla="*/ 147647 h 300047"/>
              <a:gd name="connsiteX5" fmla="*/ 188244 w 346359"/>
              <a:gd name="connsiteY5" fmla="*/ 199082 h 300047"/>
              <a:gd name="connsiteX6" fmla="*/ 193959 w 346359"/>
              <a:gd name="connsiteY6" fmla="*/ 269567 h 300047"/>
              <a:gd name="connsiteX7" fmla="*/ 183164 w 346359"/>
              <a:gd name="connsiteY7" fmla="*/ 167967 h 300047"/>
              <a:gd name="connsiteX8" fmla="*/ 346359 w 346359"/>
              <a:gd name="connsiteY8" fmla="*/ 147647 h 300047"/>
              <a:gd name="connsiteX0" fmla="*/ 31399 w 346359"/>
              <a:gd name="connsiteY0" fmla="*/ 300047 h 300047"/>
              <a:gd name="connsiteX1" fmla="*/ 132999 w 346359"/>
              <a:gd name="connsiteY1" fmla="*/ 198447 h 300047"/>
              <a:gd name="connsiteX2" fmla="*/ 919 w 346359"/>
              <a:gd name="connsiteY2" fmla="*/ 46047 h 300047"/>
              <a:gd name="connsiteX3" fmla="*/ 214279 w 346359"/>
              <a:gd name="connsiteY3" fmla="*/ 5407 h 300047"/>
              <a:gd name="connsiteX4" fmla="*/ 163479 w 346359"/>
              <a:gd name="connsiteY4" fmla="*/ 147647 h 300047"/>
              <a:gd name="connsiteX5" fmla="*/ 188244 w 346359"/>
              <a:gd name="connsiteY5" fmla="*/ 199082 h 300047"/>
              <a:gd name="connsiteX6" fmla="*/ 168559 w 346359"/>
              <a:gd name="connsiteY6" fmla="*/ 209242 h 300047"/>
              <a:gd name="connsiteX7" fmla="*/ 183164 w 346359"/>
              <a:gd name="connsiteY7" fmla="*/ 167967 h 300047"/>
              <a:gd name="connsiteX8" fmla="*/ 346359 w 346359"/>
              <a:gd name="connsiteY8" fmla="*/ 147647 h 300047"/>
              <a:gd name="connsiteX0" fmla="*/ 31399 w 346359"/>
              <a:gd name="connsiteY0" fmla="*/ 300047 h 300047"/>
              <a:gd name="connsiteX1" fmla="*/ 132999 w 346359"/>
              <a:gd name="connsiteY1" fmla="*/ 198447 h 300047"/>
              <a:gd name="connsiteX2" fmla="*/ 919 w 346359"/>
              <a:gd name="connsiteY2" fmla="*/ 46047 h 300047"/>
              <a:gd name="connsiteX3" fmla="*/ 214279 w 346359"/>
              <a:gd name="connsiteY3" fmla="*/ 5407 h 300047"/>
              <a:gd name="connsiteX4" fmla="*/ 163479 w 346359"/>
              <a:gd name="connsiteY4" fmla="*/ 147647 h 300047"/>
              <a:gd name="connsiteX5" fmla="*/ 188244 w 346359"/>
              <a:gd name="connsiteY5" fmla="*/ 199082 h 300047"/>
              <a:gd name="connsiteX6" fmla="*/ 183164 w 346359"/>
              <a:gd name="connsiteY6" fmla="*/ 167967 h 300047"/>
              <a:gd name="connsiteX7" fmla="*/ 346359 w 346359"/>
              <a:gd name="connsiteY7" fmla="*/ 147647 h 300047"/>
              <a:gd name="connsiteX0" fmla="*/ 31399 w 346359"/>
              <a:gd name="connsiteY0" fmla="*/ 300047 h 300047"/>
              <a:gd name="connsiteX1" fmla="*/ 132999 w 346359"/>
              <a:gd name="connsiteY1" fmla="*/ 198447 h 300047"/>
              <a:gd name="connsiteX2" fmla="*/ 919 w 346359"/>
              <a:gd name="connsiteY2" fmla="*/ 46047 h 300047"/>
              <a:gd name="connsiteX3" fmla="*/ 214279 w 346359"/>
              <a:gd name="connsiteY3" fmla="*/ 5407 h 300047"/>
              <a:gd name="connsiteX4" fmla="*/ 163479 w 346359"/>
              <a:gd name="connsiteY4" fmla="*/ 147647 h 300047"/>
              <a:gd name="connsiteX5" fmla="*/ 183164 w 346359"/>
              <a:gd name="connsiteY5" fmla="*/ 167967 h 300047"/>
              <a:gd name="connsiteX6" fmla="*/ 346359 w 346359"/>
              <a:gd name="connsiteY6" fmla="*/ 147647 h 300047"/>
              <a:gd name="connsiteX0" fmla="*/ 31399 w 270159"/>
              <a:gd name="connsiteY0" fmla="*/ 300047 h 300047"/>
              <a:gd name="connsiteX1" fmla="*/ 132999 w 270159"/>
              <a:gd name="connsiteY1" fmla="*/ 198447 h 300047"/>
              <a:gd name="connsiteX2" fmla="*/ 919 w 270159"/>
              <a:gd name="connsiteY2" fmla="*/ 46047 h 300047"/>
              <a:gd name="connsiteX3" fmla="*/ 214279 w 270159"/>
              <a:gd name="connsiteY3" fmla="*/ 5407 h 300047"/>
              <a:gd name="connsiteX4" fmla="*/ 163479 w 270159"/>
              <a:gd name="connsiteY4" fmla="*/ 147647 h 300047"/>
              <a:gd name="connsiteX5" fmla="*/ 183164 w 270159"/>
              <a:gd name="connsiteY5" fmla="*/ 167967 h 300047"/>
              <a:gd name="connsiteX6" fmla="*/ 270159 w 270159"/>
              <a:gd name="connsiteY6" fmla="*/ 255597 h 300047"/>
              <a:gd name="connsiteX0" fmla="*/ 31399 w 270159"/>
              <a:gd name="connsiteY0" fmla="*/ 300047 h 300047"/>
              <a:gd name="connsiteX1" fmla="*/ 132999 w 270159"/>
              <a:gd name="connsiteY1" fmla="*/ 198447 h 300047"/>
              <a:gd name="connsiteX2" fmla="*/ 919 w 270159"/>
              <a:gd name="connsiteY2" fmla="*/ 46047 h 300047"/>
              <a:gd name="connsiteX3" fmla="*/ 214279 w 270159"/>
              <a:gd name="connsiteY3" fmla="*/ 5407 h 300047"/>
              <a:gd name="connsiteX4" fmla="*/ 163479 w 270159"/>
              <a:gd name="connsiteY4" fmla="*/ 147647 h 300047"/>
              <a:gd name="connsiteX5" fmla="*/ 270159 w 270159"/>
              <a:gd name="connsiteY5" fmla="*/ 255597 h 3000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0159" h="300047">
                <a:moveTo>
                  <a:pt x="31399" y="300047"/>
                </a:moveTo>
                <a:cubicBezTo>
                  <a:pt x="84739" y="270413"/>
                  <a:pt x="138079" y="240780"/>
                  <a:pt x="132999" y="198447"/>
                </a:cubicBezTo>
                <a:cubicBezTo>
                  <a:pt x="127919" y="156114"/>
                  <a:pt x="-12628" y="78220"/>
                  <a:pt x="919" y="46047"/>
                </a:cubicBezTo>
                <a:cubicBezTo>
                  <a:pt x="14466" y="13874"/>
                  <a:pt x="187186" y="-11526"/>
                  <a:pt x="214279" y="5407"/>
                </a:cubicBezTo>
                <a:cubicBezTo>
                  <a:pt x="241372" y="22340"/>
                  <a:pt x="154166" y="105949"/>
                  <a:pt x="163479" y="147647"/>
                </a:cubicBezTo>
                <a:cubicBezTo>
                  <a:pt x="172792" y="189345"/>
                  <a:pt x="247934" y="233108"/>
                  <a:pt x="270159" y="255597"/>
                </a:cubicBezTo>
              </a:path>
            </a:pathLst>
          </a:custGeom>
          <a:solidFill>
            <a:schemeClr val="accent2"/>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92" name="Freeform 91"/>
          <p:cNvSpPr/>
          <p:nvPr/>
        </p:nvSpPr>
        <p:spPr>
          <a:xfrm rot="2321068">
            <a:off x="1942815" y="1261418"/>
            <a:ext cx="270159" cy="300047"/>
          </a:xfrm>
          <a:custGeom>
            <a:avLst/>
            <a:gdLst>
              <a:gd name="connsiteX0" fmla="*/ 31399 w 346359"/>
              <a:gd name="connsiteY0" fmla="*/ 300047 h 300047"/>
              <a:gd name="connsiteX1" fmla="*/ 132999 w 346359"/>
              <a:gd name="connsiteY1" fmla="*/ 198447 h 300047"/>
              <a:gd name="connsiteX2" fmla="*/ 919 w 346359"/>
              <a:gd name="connsiteY2" fmla="*/ 46047 h 300047"/>
              <a:gd name="connsiteX3" fmla="*/ 214279 w 346359"/>
              <a:gd name="connsiteY3" fmla="*/ 5407 h 300047"/>
              <a:gd name="connsiteX4" fmla="*/ 163479 w 346359"/>
              <a:gd name="connsiteY4" fmla="*/ 147647 h 300047"/>
              <a:gd name="connsiteX5" fmla="*/ 254919 w 346359"/>
              <a:gd name="connsiteY5" fmla="*/ 208607 h 300047"/>
              <a:gd name="connsiteX6" fmla="*/ 193959 w 346359"/>
              <a:gd name="connsiteY6" fmla="*/ 269567 h 300047"/>
              <a:gd name="connsiteX7" fmla="*/ 122839 w 346359"/>
              <a:gd name="connsiteY7" fmla="*/ 167967 h 300047"/>
              <a:gd name="connsiteX8" fmla="*/ 346359 w 346359"/>
              <a:gd name="connsiteY8" fmla="*/ 147647 h 300047"/>
              <a:gd name="connsiteX0" fmla="*/ 31399 w 346359"/>
              <a:gd name="connsiteY0" fmla="*/ 300047 h 300047"/>
              <a:gd name="connsiteX1" fmla="*/ 132999 w 346359"/>
              <a:gd name="connsiteY1" fmla="*/ 198447 h 300047"/>
              <a:gd name="connsiteX2" fmla="*/ 919 w 346359"/>
              <a:gd name="connsiteY2" fmla="*/ 46047 h 300047"/>
              <a:gd name="connsiteX3" fmla="*/ 214279 w 346359"/>
              <a:gd name="connsiteY3" fmla="*/ 5407 h 300047"/>
              <a:gd name="connsiteX4" fmla="*/ 163479 w 346359"/>
              <a:gd name="connsiteY4" fmla="*/ 147647 h 300047"/>
              <a:gd name="connsiteX5" fmla="*/ 254919 w 346359"/>
              <a:gd name="connsiteY5" fmla="*/ 208607 h 300047"/>
              <a:gd name="connsiteX6" fmla="*/ 193959 w 346359"/>
              <a:gd name="connsiteY6" fmla="*/ 269567 h 300047"/>
              <a:gd name="connsiteX7" fmla="*/ 183164 w 346359"/>
              <a:gd name="connsiteY7" fmla="*/ 167967 h 300047"/>
              <a:gd name="connsiteX8" fmla="*/ 346359 w 346359"/>
              <a:gd name="connsiteY8" fmla="*/ 147647 h 300047"/>
              <a:gd name="connsiteX0" fmla="*/ 31399 w 346359"/>
              <a:gd name="connsiteY0" fmla="*/ 300047 h 300047"/>
              <a:gd name="connsiteX1" fmla="*/ 132999 w 346359"/>
              <a:gd name="connsiteY1" fmla="*/ 198447 h 300047"/>
              <a:gd name="connsiteX2" fmla="*/ 919 w 346359"/>
              <a:gd name="connsiteY2" fmla="*/ 46047 h 300047"/>
              <a:gd name="connsiteX3" fmla="*/ 214279 w 346359"/>
              <a:gd name="connsiteY3" fmla="*/ 5407 h 300047"/>
              <a:gd name="connsiteX4" fmla="*/ 163479 w 346359"/>
              <a:gd name="connsiteY4" fmla="*/ 147647 h 300047"/>
              <a:gd name="connsiteX5" fmla="*/ 188244 w 346359"/>
              <a:gd name="connsiteY5" fmla="*/ 199082 h 300047"/>
              <a:gd name="connsiteX6" fmla="*/ 193959 w 346359"/>
              <a:gd name="connsiteY6" fmla="*/ 269567 h 300047"/>
              <a:gd name="connsiteX7" fmla="*/ 183164 w 346359"/>
              <a:gd name="connsiteY7" fmla="*/ 167967 h 300047"/>
              <a:gd name="connsiteX8" fmla="*/ 346359 w 346359"/>
              <a:gd name="connsiteY8" fmla="*/ 147647 h 300047"/>
              <a:gd name="connsiteX0" fmla="*/ 31399 w 346359"/>
              <a:gd name="connsiteY0" fmla="*/ 300047 h 300047"/>
              <a:gd name="connsiteX1" fmla="*/ 132999 w 346359"/>
              <a:gd name="connsiteY1" fmla="*/ 198447 h 300047"/>
              <a:gd name="connsiteX2" fmla="*/ 919 w 346359"/>
              <a:gd name="connsiteY2" fmla="*/ 46047 h 300047"/>
              <a:gd name="connsiteX3" fmla="*/ 214279 w 346359"/>
              <a:gd name="connsiteY3" fmla="*/ 5407 h 300047"/>
              <a:gd name="connsiteX4" fmla="*/ 163479 w 346359"/>
              <a:gd name="connsiteY4" fmla="*/ 147647 h 300047"/>
              <a:gd name="connsiteX5" fmla="*/ 188244 w 346359"/>
              <a:gd name="connsiteY5" fmla="*/ 199082 h 300047"/>
              <a:gd name="connsiteX6" fmla="*/ 168559 w 346359"/>
              <a:gd name="connsiteY6" fmla="*/ 209242 h 300047"/>
              <a:gd name="connsiteX7" fmla="*/ 183164 w 346359"/>
              <a:gd name="connsiteY7" fmla="*/ 167967 h 300047"/>
              <a:gd name="connsiteX8" fmla="*/ 346359 w 346359"/>
              <a:gd name="connsiteY8" fmla="*/ 147647 h 300047"/>
              <a:gd name="connsiteX0" fmla="*/ 31399 w 346359"/>
              <a:gd name="connsiteY0" fmla="*/ 300047 h 300047"/>
              <a:gd name="connsiteX1" fmla="*/ 132999 w 346359"/>
              <a:gd name="connsiteY1" fmla="*/ 198447 h 300047"/>
              <a:gd name="connsiteX2" fmla="*/ 919 w 346359"/>
              <a:gd name="connsiteY2" fmla="*/ 46047 h 300047"/>
              <a:gd name="connsiteX3" fmla="*/ 214279 w 346359"/>
              <a:gd name="connsiteY3" fmla="*/ 5407 h 300047"/>
              <a:gd name="connsiteX4" fmla="*/ 163479 w 346359"/>
              <a:gd name="connsiteY4" fmla="*/ 147647 h 300047"/>
              <a:gd name="connsiteX5" fmla="*/ 188244 w 346359"/>
              <a:gd name="connsiteY5" fmla="*/ 199082 h 300047"/>
              <a:gd name="connsiteX6" fmla="*/ 183164 w 346359"/>
              <a:gd name="connsiteY6" fmla="*/ 167967 h 300047"/>
              <a:gd name="connsiteX7" fmla="*/ 346359 w 346359"/>
              <a:gd name="connsiteY7" fmla="*/ 147647 h 300047"/>
              <a:gd name="connsiteX0" fmla="*/ 31399 w 346359"/>
              <a:gd name="connsiteY0" fmla="*/ 300047 h 300047"/>
              <a:gd name="connsiteX1" fmla="*/ 132999 w 346359"/>
              <a:gd name="connsiteY1" fmla="*/ 198447 h 300047"/>
              <a:gd name="connsiteX2" fmla="*/ 919 w 346359"/>
              <a:gd name="connsiteY2" fmla="*/ 46047 h 300047"/>
              <a:gd name="connsiteX3" fmla="*/ 214279 w 346359"/>
              <a:gd name="connsiteY3" fmla="*/ 5407 h 300047"/>
              <a:gd name="connsiteX4" fmla="*/ 163479 w 346359"/>
              <a:gd name="connsiteY4" fmla="*/ 147647 h 300047"/>
              <a:gd name="connsiteX5" fmla="*/ 183164 w 346359"/>
              <a:gd name="connsiteY5" fmla="*/ 167967 h 300047"/>
              <a:gd name="connsiteX6" fmla="*/ 346359 w 346359"/>
              <a:gd name="connsiteY6" fmla="*/ 147647 h 300047"/>
              <a:gd name="connsiteX0" fmla="*/ 31399 w 270159"/>
              <a:gd name="connsiteY0" fmla="*/ 300047 h 300047"/>
              <a:gd name="connsiteX1" fmla="*/ 132999 w 270159"/>
              <a:gd name="connsiteY1" fmla="*/ 198447 h 300047"/>
              <a:gd name="connsiteX2" fmla="*/ 919 w 270159"/>
              <a:gd name="connsiteY2" fmla="*/ 46047 h 300047"/>
              <a:gd name="connsiteX3" fmla="*/ 214279 w 270159"/>
              <a:gd name="connsiteY3" fmla="*/ 5407 h 300047"/>
              <a:gd name="connsiteX4" fmla="*/ 163479 w 270159"/>
              <a:gd name="connsiteY4" fmla="*/ 147647 h 300047"/>
              <a:gd name="connsiteX5" fmla="*/ 183164 w 270159"/>
              <a:gd name="connsiteY5" fmla="*/ 167967 h 300047"/>
              <a:gd name="connsiteX6" fmla="*/ 270159 w 270159"/>
              <a:gd name="connsiteY6" fmla="*/ 255597 h 300047"/>
              <a:gd name="connsiteX0" fmla="*/ 31399 w 270159"/>
              <a:gd name="connsiteY0" fmla="*/ 300047 h 300047"/>
              <a:gd name="connsiteX1" fmla="*/ 132999 w 270159"/>
              <a:gd name="connsiteY1" fmla="*/ 198447 h 300047"/>
              <a:gd name="connsiteX2" fmla="*/ 919 w 270159"/>
              <a:gd name="connsiteY2" fmla="*/ 46047 h 300047"/>
              <a:gd name="connsiteX3" fmla="*/ 214279 w 270159"/>
              <a:gd name="connsiteY3" fmla="*/ 5407 h 300047"/>
              <a:gd name="connsiteX4" fmla="*/ 163479 w 270159"/>
              <a:gd name="connsiteY4" fmla="*/ 147647 h 300047"/>
              <a:gd name="connsiteX5" fmla="*/ 270159 w 270159"/>
              <a:gd name="connsiteY5" fmla="*/ 255597 h 3000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0159" h="300047">
                <a:moveTo>
                  <a:pt x="31399" y="300047"/>
                </a:moveTo>
                <a:cubicBezTo>
                  <a:pt x="84739" y="270413"/>
                  <a:pt x="138079" y="240780"/>
                  <a:pt x="132999" y="198447"/>
                </a:cubicBezTo>
                <a:cubicBezTo>
                  <a:pt x="127919" y="156114"/>
                  <a:pt x="-12628" y="78220"/>
                  <a:pt x="919" y="46047"/>
                </a:cubicBezTo>
                <a:cubicBezTo>
                  <a:pt x="14466" y="13874"/>
                  <a:pt x="187186" y="-11526"/>
                  <a:pt x="214279" y="5407"/>
                </a:cubicBezTo>
                <a:cubicBezTo>
                  <a:pt x="241372" y="22340"/>
                  <a:pt x="154166" y="105949"/>
                  <a:pt x="163479" y="147647"/>
                </a:cubicBezTo>
                <a:cubicBezTo>
                  <a:pt x="172792" y="189345"/>
                  <a:pt x="247934" y="233108"/>
                  <a:pt x="270159" y="255597"/>
                </a:cubicBezTo>
              </a:path>
            </a:pathLst>
          </a:custGeom>
          <a:solidFill>
            <a:schemeClr val="accent2"/>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93" name="Freeform 92"/>
          <p:cNvSpPr/>
          <p:nvPr/>
        </p:nvSpPr>
        <p:spPr>
          <a:xfrm rot="1587130">
            <a:off x="1733266" y="1232844"/>
            <a:ext cx="270159" cy="300047"/>
          </a:xfrm>
          <a:custGeom>
            <a:avLst/>
            <a:gdLst>
              <a:gd name="connsiteX0" fmla="*/ 31399 w 346359"/>
              <a:gd name="connsiteY0" fmla="*/ 300047 h 300047"/>
              <a:gd name="connsiteX1" fmla="*/ 132999 w 346359"/>
              <a:gd name="connsiteY1" fmla="*/ 198447 h 300047"/>
              <a:gd name="connsiteX2" fmla="*/ 919 w 346359"/>
              <a:gd name="connsiteY2" fmla="*/ 46047 h 300047"/>
              <a:gd name="connsiteX3" fmla="*/ 214279 w 346359"/>
              <a:gd name="connsiteY3" fmla="*/ 5407 h 300047"/>
              <a:gd name="connsiteX4" fmla="*/ 163479 w 346359"/>
              <a:gd name="connsiteY4" fmla="*/ 147647 h 300047"/>
              <a:gd name="connsiteX5" fmla="*/ 254919 w 346359"/>
              <a:gd name="connsiteY5" fmla="*/ 208607 h 300047"/>
              <a:gd name="connsiteX6" fmla="*/ 193959 w 346359"/>
              <a:gd name="connsiteY6" fmla="*/ 269567 h 300047"/>
              <a:gd name="connsiteX7" fmla="*/ 122839 w 346359"/>
              <a:gd name="connsiteY7" fmla="*/ 167967 h 300047"/>
              <a:gd name="connsiteX8" fmla="*/ 346359 w 346359"/>
              <a:gd name="connsiteY8" fmla="*/ 147647 h 300047"/>
              <a:gd name="connsiteX0" fmla="*/ 31399 w 346359"/>
              <a:gd name="connsiteY0" fmla="*/ 300047 h 300047"/>
              <a:gd name="connsiteX1" fmla="*/ 132999 w 346359"/>
              <a:gd name="connsiteY1" fmla="*/ 198447 h 300047"/>
              <a:gd name="connsiteX2" fmla="*/ 919 w 346359"/>
              <a:gd name="connsiteY2" fmla="*/ 46047 h 300047"/>
              <a:gd name="connsiteX3" fmla="*/ 214279 w 346359"/>
              <a:gd name="connsiteY3" fmla="*/ 5407 h 300047"/>
              <a:gd name="connsiteX4" fmla="*/ 163479 w 346359"/>
              <a:gd name="connsiteY4" fmla="*/ 147647 h 300047"/>
              <a:gd name="connsiteX5" fmla="*/ 254919 w 346359"/>
              <a:gd name="connsiteY5" fmla="*/ 208607 h 300047"/>
              <a:gd name="connsiteX6" fmla="*/ 193959 w 346359"/>
              <a:gd name="connsiteY6" fmla="*/ 269567 h 300047"/>
              <a:gd name="connsiteX7" fmla="*/ 183164 w 346359"/>
              <a:gd name="connsiteY7" fmla="*/ 167967 h 300047"/>
              <a:gd name="connsiteX8" fmla="*/ 346359 w 346359"/>
              <a:gd name="connsiteY8" fmla="*/ 147647 h 300047"/>
              <a:gd name="connsiteX0" fmla="*/ 31399 w 346359"/>
              <a:gd name="connsiteY0" fmla="*/ 300047 h 300047"/>
              <a:gd name="connsiteX1" fmla="*/ 132999 w 346359"/>
              <a:gd name="connsiteY1" fmla="*/ 198447 h 300047"/>
              <a:gd name="connsiteX2" fmla="*/ 919 w 346359"/>
              <a:gd name="connsiteY2" fmla="*/ 46047 h 300047"/>
              <a:gd name="connsiteX3" fmla="*/ 214279 w 346359"/>
              <a:gd name="connsiteY3" fmla="*/ 5407 h 300047"/>
              <a:gd name="connsiteX4" fmla="*/ 163479 w 346359"/>
              <a:gd name="connsiteY4" fmla="*/ 147647 h 300047"/>
              <a:gd name="connsiteX5" fmla="*/ 188244 w 346359"/>
              <a:gd name="connsiteY5" fmla="*/ 199082 h 300047"/>
              <a:gd name="connsiteX6" fmla="*/ 193959 w 346359"/>
              <a:gd name="connsiteY6" fmla="*/ 269567 h 300047"/>
              <a:gd name="connsiteX7" fmla="*/ 183164 w 346359"/>
              <a:gd name="connsiteY7" fmla="*/ 167967 h 300047"/>
              <a:gd name="connsiteX8" fmla="*/ 346359 w 346359"/>
              <a:gd name="connsiteY8" fmla="*/ 147647 h 300047"/>
              <a:gd name="connsiteX0" fmla="*/ 31399 w 346359"/>
              <a:gd name="connsiteY0" fmla="*/ 300047 h 300047"/>
              <a:gd name="connsiteX1" fmla="*/ 132999 w 346359"/>
              <a:gd name="connsiteY1" fmla="*/ 198447 h 300047"/>
              <a:gd name="connsiteX2" fmla="*/ 919 w 346359"/>
              <a:gd name="connsiteY2" fmla="*/ 46047 h 300047"/>
              <a:gd name="connsiteX3" fmla="*/ 214279 w 346359"/>
              <a:gd name="connsiteY3" fmla="*/ 5407 h 300047"/>
              <a:gd name="connsiteX4" fmla="*/ 163479 w 346359"/>
              <a:gd name="connsiteY4" fmla="*/ 147647 h 300047"/>
              <a:gd name="connsiteX5" fmla="*/ 188244 w 346359"/>
              <a:gd name="connsiteY5" fmla="*/ 199082 h 300047"/>
              <a:gd name="connsiteX6" fmla="*/ 168559 w 346359"/>
              <a:gd name="connsiteY6" fmla="*/ 209242 h 300047"/>
              <a:gd name="connsiteX7" fmla="*/ 183164 w 346359"/>
              <a:gd name="connsiteY7" fmla="*/ 167967 h 300047"/>
              <a:gd name="connsiteX8" fmla="*/ 346359 w 346359"/>
              <a:gd name="connsiteY8" fmla="*/ 147647 h 300047"/>
              <a:gd name="connsiteX0" fmla="*/ 31399 w 346359"/>
              <a:gd name="connsiteY0" fmla="*/ 300047 h 300047"/>
              <a:gd name="connsiteX1" fmla="*/ 132999 w 346359"/>
              <a:gd name="connsiteY1" fmla="*/ 198447 h 300047"/>
              <a:gd name="connsiteX2" fmla="*/ 919 w 346359"/>
              <a:gd name="connsiteY2" fmla="*/ 46047 h 300047"/>
              <a:gd name="connsiteX3" fmla="*/ 214279 w 346359"/>
              <a:gd name="connsiteY3" fmla="*/ 5407 h 300047"/>
              <a:gd name="connsiteX4" fmla="*/ 163479 w 346359"/>
              <a:gd name="connsiteY4" fmla="*/ 147647 h 300047"/>
              <a:gd name="connsiteX5" fmla="*/ 188244 w 346359"/>
              <a:gd name="connsiteY5" fmla="*/ 199082 h 300047"/>
              <a:gd name="connsiteX6" fmla="*/ 183164 w 346359"/>
              <a:gd name="connsiteY6" fmla="*/ 167967 h 300047"/>
              <a:gd name="connsiteX7" fmla="*/ 346359 w 346359"/>
              <a:gd name="connsiteY7" fmla="*/ 147647 h 300047"/>
              <a:gd name="connsiteX0" fmla="*/ 31399 w 346359"/>
              <a:gd name="connsiteY0" fmla="*/ 300047 h 300047"/>
              <a:gd name="connsiteX1" fmla="*/ 132999 w 346359"/>
              <a:gd name="connsiteY1" fmla="*/ 198447 h 300047"/>
              <a:gd name="connsiteX2" fmla="*/ 919 w 346359"/>
              <a:gd name="connsiteY2" fmla="*/ 46047 h 300047"/>
              <a:gd name="connsiteX3" fmla="*/ 214279 w 346359"/>
              <a:gd name="connsiteY3" fmla="*/ 5407 h 300047"/>
              <a:gd name="connsiteX4" fmla="*/ 163479 w 346359"/>
              <a:gd name="connsiteY4" fmla="*/ 147647 h 300047"/>
              <a:gd name="connsiteX5" fmla="*/ 183164 w 346359"/>
              <a:gd name="connsiteY5" fmla="*/ 167967 h 300047"/>
              <a:gd name="connsiteX6" fmla="*/ 346359 w 346359"/>
              <a:gd name="connsiteY6" fmla="*/ 147647 h 300047"/>
              <a:gd name="connsiteX0" fmla="*/ 31399 w 270159"/>
              <a:gd name="connsiteY0" fmla="*/ 300047 h 300047"/>
              <a:gd name="connsiteX1" fmla="*/ 132999 w 270159"/>
              <a:gd name="connsiteY1" fmla="*/ 198447 h 300047"/>
              <a:gd name="connsiteX2" fmla="*/ 919 w 270159"/>
              <a:gd name="connsiteY2" fmla="*/ 46047 h 300047"/>
              <a:gd name="connsiteX3" fmla="*/ 214279 w 270159"/>
              <a:gd name="connsiteY3" fmla="*/ 5407 h 300047"/>
              <a:gd name="connsiteX4" fmla="*/ 163479 w 270159"/>
              <a:gd name="connsiteY4" fmla="*/ 147647 h 300047"/>
              <a:gd name="connsiteX5" fmla="*/ 183164 w 270159"/>
              <a:gd name="connsiteY5" fmla="*/ 167967 h 300047"/>
              <a:gd name="connsiteX6" fmla="*/ 270159 w 270159"/>
              <a:gd name="connsiteY6" fmla="*/ 255597 h 300047"/>
              <a:gd name="connsiteX0" fmla="*/ 31399 w 270159"/>
              <a:gd name="connsiteY0" fmla="*/ 300047 h 300047"/>
              <a:gd name="connsiteX1" fmla="*/ 132999 w 270159"/>
              <a:gd name="connsiteY1" fmla="*/ 198447 h 300047"/>
              <a:gd name="connsiteX2" fmla="*/ 919 w 270159"/>
              <a:gd name="connsiteY2" fmla="*/ 46047 h 300047"/>
              <a:gd name="connsiteX3" fmla="*/ 214279 w 270159"/>
              <a:gd name="connsiteY3" fmla="*/ 5407 h 300047"/>
              <a:gd name="connsiteX4" fmla="*/ 163479 w 270159"/>
              <a:gd name="connsiteY4" fmla="*/ 147647 h 300047"/>
              <a:gd name="connsiteX5" fmla="*/ 270159 w 270159"/>
              <a:gd name="connsiteY5" fmla="*/ 255597 h 3000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0159" h="300047">
                <a:moveTo>
                  <a:pt x="31399" y="300047"/>
                </a:moveTo>
                <a:cubicBezTo>
                  <a:pt x="84739" y="270413"/>
                  <a:pt x="138079" y="240780"/>
                  <a:pt x="132999" y="198447"/>
                </a:cubicBezTo>
                <a:cubicBezTo>
                  <a:pt x="127919" y="156114"/>
                  <a:pt x="-12628" y="78220"/>
                  <a:pt x="919" y="46047"/>
                </a:cubicBezTo>
                <a:cubicBezTo>
                  <a:pt x="14466" y="13874"/>
                  <a:pt x="187186" y="-11526"/>
                  <a:pt x="214279" y="5407"/>
                </a:cubicBezTo>
                <a:cubicBezTo>
                  <a:pt x="241372" y="22340"/>
                  <a:pt x="154166" y="105949"/>
                  <a:pt x="163479" y="147647"/>
                </a:cubicBezTo>
                <a:cubicBezTo>
                  <a:pt x="172792" y="189345"/>
                  <a:pt x="247934" y="233108"/>
                  <a:pt x="270159" y="255597"/>
                </a:cubicBezTo>
              </a:path>
            </a:pathLst>
          </a:custGeom>
          <a:solidFill>
            <a:schemeClr val="accent2"/>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94" name="Freeform 93"/>
          <p:cNvSpPr/>
          <p:nvPr/>
        </p:nvSpPr>
        <p:spPr>
          <a:xfrm rot="1587130" flipH="1" flipV="1">
            <a:off x="1564994" y="1429696"/>
            <a:ext cx="270159" cy="300047"/>
          </a:xfrm>
          <a:custGeom>
            <a:avLst/>
            <a:gdLst>
              <a:gd name="connsiteX0" fmla="*/ 31399 w 346359"/>
              <a:gd name="connsiteY0" fmla="*/ 300047 h 300047"/>
              <a:gd name="connsiteX1" fmla="*/ 132999 w 346359"/>
              <a:gd name="connsiteY1" fmla="*/ 198447 h 300047"/>
              <a:gd name="connsiteX2" fmla="*/ 919 w 346359"/>
              <a:gd name="connsiteY2" fmla="*/ 46047 h 300047"/>
              <a:gd name="connsiteX3" fmla="*/ 214279 w 346359"/>
              <a:gd name="connsiteY3" fmla="*/ 5407 h 300047"/>
              <a:gd name="connsiteX4" fmla="*/ 163479 w 346359"/>
              <a:gd name="connsiteY4" fmla="*/ 147647 h 300047"/>
              <a:gd name="connsiteX5" fmla="*/ 254919 w 346359"/>
              <a:gd name="connsiteY5" fmla="*/ 208607 h 300047"/>
              <a:gd name="connsiteX6" fmla="*/ 193959 w 346359"/>
              <a:gd name="connsiteY6" fmla="*/ 269567 h 300047"/>
              <a:gd name="connsiteX7" fmla="*/ 122839 w 346359"/>
              <a:gd name="connsiteY7" fmla="*/ 167967 h 300047"/>
              <a:gd name="connsiteX8" fmla="*/ 346359 w 346359"/>
              <a:gd name="connsiteY8" fmla="*/ 147647 h 300047"/>
              <a:gd name="connsiteX0" fmla="*/ 31399 w 346359"/>
              <a:gd name="connsiteY0" fmla="*/ 300047 h 300047"/>
              <a:gd name="connsiteX1" fmla="*/ 132999 w 346359"/>
              <a:gd name="connsiteY1" fmla="*/ 198447 h 300047"/>
              <a:gd name="connsiteX2" fmla="*/ 919 w 346359"/>
              <a:gd name="connsiteY2" fmla="*/ 46047 h 300047"/>
              <a:gd name="connsiteX3" fmla="*/ 214279 w 346359"/>
              <a:gd name="connsiteY3" fmla="*/ 5407 h 300047"/>
              <a:gd name="connsiteX4" fmla="*/ 163479 w 346359"/>
              <a:gd name="connsiteY4" fmla="*/ 147647 h 300047"/>
              <a:gd name="connsiteX5" fmla="*/ 254919 w 346359"/>
              <a:gd name="connsiteY5" fmla="*/ 208607 h 300047"/>
              <a:gd name="connsiteX6" fmla="*/ 193959 w 346359"/>
              <a:gd name="connsiteY6" fmla="*/ 269567 h 300047"/>
              <a:gd name="connsiteX7" fmla="*/ 183164 w 346359"/>
              <a:gd name="connsiteY7" fmla="*/ 167967 h 300047"/>
              <a:gd name="connsiteX8" fmla="*/ 346359 w 346359"/>
              <a:gd name="connsiteY8" fmla="*/ 147647 h 300047"/>
              <a:gd name="connsiteX0" fmla="*/ 31399 w 346359"/>
              <a:gd name="connsiteY0" fmla="*/ 300047 h 300047"/>
              <a:gd name="connsiteX1" fmla="*/ 132999 w 346359"/>
              <a:gd name="connsiteY1" fmla="*/ 198447 h 300047"/>
              <a:gd name="connsiteX2" fmla="*/ 919 w 346359"/>
              <a:gd name="connsiteY2" fmla="*/ 46047 h 300047"/>
              <a:gd name="connsiteX3" fmla="*/ 214279 w 346359"/>
              <a:gd name="connsiteY3" fmla="*/ 5407 h 300047"/>
              <a:gd name="connsiteX4" fmla="*/ 163479 w 346359"/>
              <a:gd name="connsiteY4" fmla="*/ 147647 h 300047"/>
              <a:gd name="connsiteX5" fmla="*/ 188244 w 346359"/>
              <a:gd name="connsiteY5" fmla="*/ 199082 h 300047"/>
              <a:gd name="connsiteX6" fmla="*/ 193959 w 346359"/>
              <a:gd name="connsiteY6" fmla="*/ 269567 h 300047"/>
              <a:gd name="connsiteX7" fmla="*/ 183164 w 346359"/>
              <a:gd name="connsiteY7" fmla="*/ 167967 h 300047"/>
              <a:gd name="connsiteX8" fmla="*/ 346359 w 346359"/>
              <a:gd name="connsiteY8" fmla="*/ 147647 h 300047"/>
              <a:gd name="connsiteX0" fmla="*/ 31399 w 346359"/>
              <a:gd name="connsiteY0" fmla="*/ 300047 h 300047"/>
              <a:gd name="connsiteX1" fmla="*/ 132999 w 346359"/>
              <a:gd name="connsiteY1" fmla="*/ 198447 h 300047"/>
              <a:gd name="connsiteX2" fmla="*/ 919 w 346359"/>
              <a:gd name="connsiteY2" fmla="*/ 46047 h 300047"/>
              <a:gd name="connsiteX3" fmla="*/ 214279 w 346359"/>
              <a:gd name="connsiteY3" fmla="*/ 5407 h 300047"/>
              <a:gd name="connsiteX4" fmla="*/ 163479 w 346359"/>
              <a:gd name="connsiteY4" fmla="*/ 147647 h 300047"/>
              <a:gd name="connsiteX5" fmla="*/ 188244 w 346359"/>
              <a:gd name="connsiteY5" fmla="*/ 199082 h 300047"/>
              <a:gd name="connsiteX6" fmla="*/ 168559 w 346359"/>
              <a:gd name="connsiteY6" fmla="*/ 209242 h 300047"/>
              <a:gd name="connsiteX7" fmla="*/ 183164 w 346359"/>
              <a:gd name="connsiteY7" fmla="*/ 167967 h 300047"/>
              <a:gd name="connsiteX8" fmla="*/ 346359 w 346359"/>
              <a:gd name="connsiteY8" fmla="*/ 147647 h 300047"/>
              <a:gd name="connsiteX0" fmla="*/ 31399 w 346359"/>
              <a:gd name="connsiteY0" fmla="*/ 300047 h 300047"/>
              <a:gd name="connsiteX1" fmla="*/ 132999 w 346359"/>
              <a:gd name="connsiteY1" fmla="*/ 198447 h 300047"/>
              <a:gd name="connsiteX2" fmla="*/ 919 w 346359"/>
              <a:gd name="connsiteY2" fmla="*/ 46047 h 300047"/>
              <a:gd name="connsiteX3" fmla="*/ 214279 w 346359"/>
              <a:gd name="connsiteY3" fmla="*/ 5407 h 300047"/>
              <a:gd name="connsiteX4" fmla="*/ 163479 w 346359"/>
              <a:gd name="connsiteY4" fmla="*/ 147647 h 300047"/>
              <a:gd name="connsiteX5" fmla="*/ 188244 w 346359"/>
              <a:gd name="connsiteY5" fmla="*/ 199082 h 300047"/>
              <a:gd name="connsiteX6" fmla="*/ 183164 w 346359"/>
              <a:gd name="connsiteY6" fmla="*/ 167967 h 300047"/>
              <a:gd name="connsiteX7" fmla="*/ 346359 w 346359"/>
              <a:gd name="connsiteY7" fmla="*/ 147647 h 300047"/>
              <a:gd name="connsiteX0" fmla="*/ 31399 w 346359"/>
              <a:gd name="connsiteY0" fmla="*/ 300047 h 300047"/>
              <a:gd name="connsiteX1" fmla="*/ 132999 w 346359"/>
              <a:gd name="connsiteY1" fmla="*/ 198447 h 300047"/>
              <a:gd name="connsiteX2" fmla="*/ 919 w 346359"/>
              <a:gd name="connsiteY2" fmla="*/ 46047 h 300047"/>
              <a:gd name="connsiteX3" fmla="*/ 214279 w 346359"/>
              <a:gd name="connsiteY3" fmla="*/ 5407 h 300047"/>
              <a:gd name="connsiteX4" fmla="*/ 163479 w 346359"/>
              <a:gd name="connsiteY4" fmla="*/ 147647 h 300047"/>
              <a:gd name="connsiteX5" fmla="*/ 183164 w 346359"/>
              <a:gd name="connsiteY5" fmla="*/ 167967 h 300047"/>
              <a:gd name="connsiteX6" fmla="*/ 346359 w 346359"/>
              <a:gd name="connsiteY6" fmla="*/ 147647 h 300047"/>
              <a:gd name="connsiteX0" fmla="*/ 31399 w 270159"/>
              <a:gd name="connsiteY0" fmla="*/ 300047 h 300047"/>
              <a:gd name="connsiteX1" fmla="*/ 132999 w 270159"/>
              <a:gd name="connsiteY1" fmla="*/ 198447 h 300047"/>
              <a:gd name="connsiteX2" fmla="*/ 919 w 270159"/>
              <a:gd name="connsiteY2" fmla="*/ 46047 h 300047"/>
              <a:gd name="connsiteX3" fmla="*/ 214279 w 270159"/>
              <a:gd name="connsiteY3" fmla="*/ 5407 h 300047"/>
              <a:gd name="connsiteX4" fmla="*/ 163479 w 270159"/>
              <a:gd name="connsiteY4" fmla="*/ 147647 h 300047"/>
              <a:gd name="connsiteX5" fmla="*/ 183164 w 270159"/>
              <a:gd name="connsiteY5" fmla="*/ 167967 h 300047"/>
              <a:gd name="connsiteX6" fmla="*/ 270159 w 270159"/>
              <a:gd name="connsiteY6" fmla="*/ 255597 h 300047"/>
              <a:gd name="connsiteX0" fmla="*/ 31399 w 270159"/>
              <a:gd name="connsiteY0" fmla="*/ 300047 h 300047"/>
              <a:gd name="connsiteX1" fmla="*/ 132999 w 270159"/>
              <a:gd name="connsiteY1" fmla="*/ 198447 h 300047"/>
              <a:gd name="connsiteX2" fmla="*/ 919 w 270159"/>
              <a:gd name="connsiteY2" fmla="*/ 46047 h 300047"/>
              <a:gd name="connsiteX3" fmla="*/ 214279 w 270159"/>
              <a:gd name="connsiteY3" fmla="*/ 5407 h 300047"/>
              <a:gd name="connsiteX4" fmla="*/ 163479 w 270159"/>
              <a:gd name="connsiteY4" fmla="*/ 147647 h 300047"/>
              <a:gd name="connsiteX5" fmla="*/ 270159 w 270159"/>
              <a:gd name="connsiteY5" fmla="*/ 255597 h 3000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0159" h="300047">
                <a:moveTo>
                  <a:pt x="31399" y="300047"/>
                </a:moveTo>
                <a:cubicBezTo>
                  <a:pt x="84739" y="270413"/>
                  <a:pt x="138079" y="240780"/>
                  <a:pt x="132999" y="198447"/>
                </a:cubicBezTo>
                <a:cubicBezTo>
                  <a:pt x="127919" y="156114"/>
                  <a:pt x="-12628" y="78220"/>
                  <a:pt x="919" y="46047"/>
                </a:cubicBezTo>
                <a:cubicBezTo>
                  <a:pt x="14466" y="13874"/>
                  <a:pt x="187186" y="-11526"/>
                  <a:pt x="214279" y="5407"/>
                </a:cubicBezTo>
                <a:cubicBezTo>
                  <a:pt x="241372" y="22340"/>
                  <a:pt x="154166" y="105949"/>
                  <a:pt x="163479" y="147647"/>
                </a:cubicBezTo>
                <a:cubicBezTo>
                  <a:pt x="172792" y="189345"/>
                  <a:pt x="247934" y="233108"/>
                  <a:pt x="270159" y="255597"/>
                </a:cubicBezTo>
              </a:path>
            </a:pathLst>
          </a:custGeom>
          <a:solidFill>
            <a:schemeClr val="accent2"/>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95" name="Freeform 94"/>
          <p:cNvSpPr/>
          <p:nvPr/>
        </p:nvSpPr>
        <p:spPr>
          <a:xfrm rot="502117" flipH="1" flipV="1">
            <a:off x="1822170" y="1451921"/>
            <a:ext cx="270159" cy="300047"/>
          </a:xfrm>
          <a:custGeom>
            <a:avLst/>
            <a:gdLst>
              <a:gd name="connsiteX0" fmla="*/ 31399 w 346359"/>
              <a:gd name="connsiteY0" fmla="*/ 300047 h 300047"/>
              <a:gd name="connsiteX1" fmla="*/ 132999 w 346359"/>
              <a:gd name="connsiteY1" fmla="*/ 198447 h 300047"/>
              <a:gd name="connsiteX2" fmla="*/ 919 w 346359"/>
              <a:gd name="connsiteY2" fmla="*/ 46047 h 300047"/>
              <a:gd name="connsiteX3" fmla="*/ 214279 w 346359"/>
              <a:gd name="connsiteY3" fmla="*/ 5407 h 300047"/>
              <a:gd name="connsiteX4" fmla="*/ 163479 w 346359"/>
              <a:gd name="connsiteY4" fmla="*/ 147647 h 300047"/>
              <a:gd name="connsiteX5" fmla="*/ 254919 w 346359"/>
              <a:gd name="connsiteY5" fmla="*/ 208607 h 300047"/>
              <a:gd name="connsiteX6" fmla="*/ 193959 w 346359"/>
              <a:gd name="connsiteY6" fmla="*/ 269567 h 300047"/>
              <a:gd name="connsiteX7" fmla="*/ 122839 w 346359"/>
              <a:gd name="connsiteY7" fmla="*/ 167967 h 300047"/>
              <a:gd name="connsiteX8" fmla="*/ 346359 w 346359"/>
              <a:gd name="connsiteY8" fmla="*/ 147647 h 300047"/>
              <a:gd name="connsiteX0" fmla="*/ 31399 w 346359"/>
              <a:gd name="connsiteY0" fmla="*/ 300047 h 300047"/>
              <a:gd name="connsiteX1" fmla="*/ 132999 w 346359"/>
              <a:gd name="connsiteY1" fmla="*/ 198447 h 300047"/>
              <a:gd name="connsiteX2" fmla="*/ 919 w 346359"/>
              <a:gd name="connsiteY2" fmla="*/ 46047 h 300047"/>
              <a:gd name="connsiteX3" fmla="*/ 214279 w 346359"/>
              <a:gd name="connsiteY3" fmla="*/ 5407 h 300047"/>
              <a:gd name="connsiteX4" fmla="*/ 163479 w 346359"/>
              <a:gd name="connsiteY4" fmla="*/ 147647 h 300047"/>
              <a:gd name="connsiteX5" fmla="*/ 254919 w 346359"/>
              <a:gd name="connsiteY5" fmla="*/ 208607 h 300047"/>
              <a:gd name="connsiteX6" fmla="*/ 193959 w 346359"/>
              <a:gd name="connsiteY6" fmla="*/ 269567 h 300047"/>
              <a:gd name="connsiteX7" fmla="*/ 183164 w 346359"/>
              <a:gd name="connsiteY7" fmla="*/ 167967 h 300047"/>
              <a:gd name="connsiteX8" fmla="*/ 346359 w 346359"/>
              <a:gd name="connsiteY8" fmla="*/ 147647 h 300047"/>
              <a:gd name="connsiteX0" fmla="*/ 31399 w 346359"/>
              <a:gd name="connsiteY0" fmla="*/ 300047 h 300047"/>
              <a:gd name="connsiteX1" fmla="*/ 132999 w 346359"/>
              <a:gd name="connsiteY1" fmla="*/ 198447 h 300047"/>
              <a:gd name="connsiteX2" fmla="*/ 919 w 346359"/>
              <a:gd name="connsiteY2" fmla="*/ 46047 h 300047"/>
              <a:gd name="connsiteX3" fmla="*/ 214279 w 346359"/>
              <a:gd name="connsiteY3" fmla="*/ 5407 h 300047"/>
              <a:gd name="connsiteX4" fmla="*/ 163479 w 346359"/>
              <a:gd name="connsiteY4" fmla="*/ 147647 h 300047"/>
              <a:gd name="connsiteX5" fmla="*/ 188244 w 346359"/>
              <a:gd name="connsiteY5" fmla="*/ 199082 h 300047"/>
              <a:gd name="connsiteX6" fmla="*/ 193959 w 346359"/>
              <a:gd name="connsiteY6" fmla="*/ 269567 h 300047"/>
              <a:gd name="connsiteX7" fmla="*/ 183164 w 346359"/>
              <a:gd name="connsiteY7" fmla="*/ 167967 h 300047"/>
              <a:gd name="connsiteX8" fmla="*/ 346359 w 346359"/>
              <a:gd name="connsiteY8" fmla="*/ 147647 h 300047"/>
              <a:gd name="connsiteX0" fmla="*/ 31399 w 346359"/>
              <a:gd name="connsiteY0" fmla="*/ 300047 h 300047"/>
              <a:gd name="connsiteX1" fmla="*/ 132999 w 346359"/>
              <a:gd name="connsiteY1" fmla="*/ 198447 h 300047"/>
              <a:gd name="connsiteX2" fmla="*/ 919 w 346359"/>
              <a:gd name="connsiteY2" fmla="*/ 46047 h 300047"/>
              <a:gd name="connsiteX3" fmla="*/ 214279 w 346359"/>
              <a:gd name="connsiteY3" fmla="*/ 5407 h 300047"/>
              <a:gd name="connsiteX4" fmla="*/ 163479 w 346359"/>
              <a:gd name="connsiteY4" fmla="*/ 147647 h 300047"/>
              <a:gd name="connsiteX5" fmla="*/ 188244 w 346359"/>
              <a:gd name="connsiteY5" fmla="*/ 199082 h 300047"/>
              <a:gd name="connsiteX6" fmla="*/ 168559 w 346359"/>
              <a:gd name="connsiteY6" fmla="*/ 209242 h 300047"/>
              <a:gd name="connsiteX7" fmla="*/ 183164 w 346359"/>
              <a:gd name="connsiteY7" fmla="*/ 167967 h 300047"/>
              <a:gd name="connsiteX8" fmla="*/ 346359 w 346359"/>
              <a:gd name="connsiteY8" fmla="*/ 147647 h 300047"/>
              <a:gd name="connsiteX0" fmla="*/ 31399 w 346359"/>
              <a:gd name="connsiteY0" fmla="*/ 300047 h 300047"/>
              <a:gd name="connsiteX1" fmla="*/ 132999 w 346359"/>
              <a:gd name="connsiteY1" fmla="*/ 198447 h 300047"/>
              <a:gd name="connsiteX2" fmla="*/ 919 w 346359"/>
              <a:gd name="connsiteY2" fmla="*/ 46047 h 300047"/>
              <a:gd name="connsiteX3" fmla="*/ 214279 w 346359"/>
              <a:gd name="connsiteY3" fmla="*/ 5407 h 300047"/>
              <a:gd name="connsiteX4" fmla="*/ 163479 w 346359"/>
              <a:gd name="connsiteY4" fmla="*/ 147647 h 300047"/>
              <a:gd name="connsiteX5" fmla="*/ 188244 w 346359"/>
              <a:gd name="connsiteY5" fmla="*/ 199082 h 300047"/>
              <a:gd name="connsiteX6" fmla="*/ 183164 w 346359"/>
              <a:gd name="connsiteY6" fmla="*/ 167967 h 300047"/>
              <a:gd name="connsiteX7" fmla="*/ 346359 w 346359"/>
              <a:gd name="connsiteY7" fmla="*/ 147647 h 300047"/>
              <a:gd name="connsiteX0" fmla="*/ 31399 w 346359"/>
              <a:gd name="connsiteY0" fmla="*/ 300047 h 300047"/>
              <a:gd name="connsiteX1" fmla="*/ 132999 w 346359"/>
              <a:gd name="connsiteY1" fmla="*/ 198447 h 300047"/>
              <a:gd name="connsiteX2" fmla="*/ 919 w 346359"/>
              <a:gd name="connsiteY2" fmla="*/ 46047 h 300047"/>
              <a:gd name="connsiteX3" fmla="*/ 214279 w 346359"/>
              <a:gd name="connsiteY3" fmla="*/ 5407 h 300047"/>
              <a:gd name="connsiteX4" fmla="*/ 163479 w 346359"/>
              <a:gd name="connsiteY4" fmla="*/ 147647 h 300047"/>
              <a:gd name="connsiteX5" fmla="*/ 183164 w 346359"/>
              <a:gd name="connsiteY5" fmla="*/ 167967 h 300047"/>
              <a:gd name="connsiteX6" fmla="*/ 346359 w 346359"/>
              <a:gd name="connsiteY6" fmla="*/ 147647 h 300047"/>
              <a:gd name="connsiteX0" fmla="*/ 31399 w 270159"/>
              <a:gd name="connsiteY0" fmla="*/ 300047 h 300047"/>
              <a:gd name="connsiteX1" fmla="*/ 132999 w 270159"/>
              <a:gd name="connsiteY1" fmla="*/ 198447 h 300047"/>
              <a:gd name="connsiteX2" fmla="*/ 919 w 270159"/>
              <a:gd name="connsiteY2" fmla="*/ 46047 h 300047"/>
              <a:gd name="connsiteX3" fmla="*/ 214279 w 270159"/>
              <a:gd name="connsiteY3" fmla="*/ 5407 h 300047"/>
              <a:gd name="connsiteX4" fmla="*/ 163479 w 270159"/>
              <a:gd name="connsiteY4" fmla="*/ 147647 h 300047"/>
              <a:gd name="connsiteX5" fmla="*/ 183164 w 270159"/>
              <a:gd name="connsiteY5" fmla="*/ 167967 h 300047"/>
              <a:gd name="connsiteX6" fmla="*/ 270159 w 270159"/>
              <a:gd name="connsiteY6" fmla="*/ 255597 h 300047"/>
              <a:gd name="connsiteX0" fmla="*/ 31399 w 270159"/>
              <a:gd name="connsiteY0" fmla="*/ 300047 h 300047"/>
              <a:gd name="connsiteX1" fmla="*/ 132999 w 270159"/>
              <a:gd name="connsiteY1" fmla="*/ 198447 h 300047"/>
              <a:gd name="connsiteX2" fmla="*/ 919 w 270159"/>
              <a:gd name="connsiteY2" fmla="*/ 46047 h 300047"/>
              <a:gd name="connsiteX3" fmla="*/ 214279 w 270159"/>
              <a:gd name="connsiteY3" fmla="*/ 5407 h 300047"/>
              <a:gd name="connsiteX4" fmla="*/ 163479 w 270159"/>
              <a:gd name="connsiteY4" fmla="*/ 147647 h 300047"/>
              <a:gd name="connsiteX5" fmla="*/ 270159 w 270159"/>
              <a:gd name="connsiteY5" fmla="*/ 255597 h 3000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0159" h="300047">
                <a:moveTo>
                  <a:pt x="31399" y="300047"/>
                </a:moveTo>
                <a:cubicBezTo>
                  <a:pt x="84739" y="270413"/>
                  <a:pt x="138079" y="240780"/>
                  <a:pt x="132999" y="198447"/>
                </a:cubicBezTo>
                <a:cubicBezTo>
                  <a:pt x="127919" y="156114"/>
                  <a:pt x="-12628" y="78220"/>
                  <a:pt x="919" y="46047"/>
                </a:cubicBezTo>
                <a:cubicBezTo>
                  <a:pt x="14466" y="13874"/>
                  <a:pt x="187186" y="-11526"/>
                  <a:pt x="214279" y="5407"/>
                </a:cubicBezTo>
                <a:cubicBezTo>
                  <a:pt x="241372" y="22340"/>
                  <a:pt x="154166" y="105949"/>
                  <a:pt x="163479" y="147647"/>
                </a:cubicBezTo>
                <a:cubicBezTo>
                  <a:pt x="172792" y="189345"/>
                  <a:pt x="247934" y="233108"/>
                  <a:pt x="270159" y="255597"/>
                </a:cubicBezTo>
              </a:path>
            </a:pathLst>
          </a:custGeom>
          <a:solidFill>
            <a:schemeClr val="accent2"/>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00" name="Freeform 99"/>
          <p:cNvSpPr/>
          <p:nvPr/>
        </p:nvSpPr>
        <p:spPr>
          <a:xfrm rot="473152">
            <a:off x="1461489" y="1215698"/>
            <a:ext cx="270159" cy="300047"/>
          </a:xfrm>
          <a:custGeom>
            <a:avLst/>
            <a:gdLst>
              <a:gd name="connsiteX0" fmla="*/ 31399 w 346359"/>
              <a:gd name="connsiteY0" fmla="*/ 300047 h 300047"/>
              <a:gd name="connsiteX1" fmla="*/ 132999 w 346359"/>
              <a:gd name="connsiteY1" fmla="*/ 198447 h 300047"/>
              <a:gd name="connsiteX2" fmla="*/ 919 w 346359"/>
              <a:gd name="connsiteY2" fmla="*/ 46047 h 300047"/>
              <a:gd name="connsiteX3" fmla="*/ 214279 w 346359"/>
              <a:gd name="connsiteY3" fmla="*/ 5407 h 300047"/>
              <a:gd name="connsiteX4" fmla="*/ 163479 w 346359"/>
              <a:gd name="connsiteY4" fmla="*/ 147647 h 300047"/>
              <a:gd name="connsiteX5" fmla="*/ 254919 w 346359"/>
              <a:gd name="connsiteY5" fmla="*/ 208607 h 300047"/>
              <a:gd name="connsiteX6" fmla="*/ 193959 w 346359"/>
              <a:gd name="connsiteY6" fmla="*/ 269567 h 300047"/>
              <a:gd name="connsiteX7" fmla="*/ 122839 w 346359"/>
              <a:gd name="connsiteY7" fmla="*/ 167967 h 300047"/>
              <a:gd name="connsiteX8" fmla="*/ 346359 w 346359"/>
              <a:gd name="connsiteY8" fmla="*/ 147647 h 300047"/>
              <a:gd name="connsiteX0" fmla="*/ 31399 w 346359"/>
              <a:gd name="connsiteY0" fmla="*/ 300047 h 300047"/>
              <a:gd name="connsiteX1" fmla="*/ 132999 w 346359"/>
              <a:gd name="connsiteY1" fmla="*/ 198447 h 300047"/>
              <a:gd name="connsiteX2" fmla="*/ 919 w 346359"/>
              <a:gd name="connsiteY2" fmla="*/ 46047 h 300047"/>
              <a:gd name="connsiteX3" fmla="*/ 214279 w 346359"/>
              <a:gd name="connsiteY3" fmla="*/ 5407 h 300047"/>
              <a:gd name="connsiteX4" fmla="*/ 163479 w 346359"/>
              <a:gd name="connsiteY4" fmla="*/ 147647 h 300047"/>
              <a:gd name="connsiteX5" fmla="*/ 254919 w 346359"/>
              <a:gd name="connsiteY5" fmla="*/ 208607 h 300047"/>
              <a:gd name="connsiteX6" fmla="*/ 193959 w 346359"/>
              <a:gd name="connsiteY6" fmla="*/ 269567 h 300047"/>
              <a:gd name="connsiteX7" fmla="*/ 183164 w 346359"/>
              <a:gd name="connsiteY7" fmla="*/ 167967 h 300047"/>
              <a:gd name="connsiteX8" fmla="*/ 346359 w 346359"/>
              <a:gd name="connsiteY8" fmla="*/ 147647 h 300047"/>
              <a:gd name="connsiteX0" fmla="*/ 31399 w 346359"/>
              <a:gd name="connsiteY0" fmla="*/ 300047 h 300047"/>
              <a:gd name="connsiteX1" fmla="*/ 132999 w 346359"/>
              <a:gd name="connsiteY1" fmla="*/ 198447 h 300047"/>
              <a:gd name="connsiteX2" fmla="*/ 919 w 346359"/>
              <a:gd name="connsiteY2" fmla="*/ 46047 h 300047"/>
              <a:gd name="connsiteX3" fmla="*/ 214279 w 346359"/>
              <a:gd name="connsiteY3" fmla="*/ 5407 h 300047"/>
              <a:gd name="connsiteX4" fmla="*/ 163479 w 346359"/>
              <a:gd name="connsiteY4" fmla="*/ 147647 h 300047"/>
              <a:gd name="connsiteX5" fmla="*/ 188244 w 346359"/>
              <a:gd name="connsiteY5" fmla="*/ 199082 h 300047"/>
              <a:gd name="connsiteX6" fmla="*/ 193959 w 346359"/>
              <a:gd name="connsiteY6" fmla="*/ 269567 h 300047"/>
              <a:gd name="connsiteX7" fmla="*/ 183164 w 346359"/>
              <a:gd name="connsiteY7" fmla="*/ 167967 h 300047"/>
              <a:gd name="connsiteX8" fmla="*/ 346359 w 346359"/>
              <a:gd name="connsiteY8" fmla="*/ 147647 h 300047"/>
              <a:gd name="connsiteX0" fmla="*/ 31399 w 346359"/>
              <a:gd name="connsiteY0" fmla="*/ 300047 h 300047"/>
              <a:gd name="connsiteX1" fmla="*/ 132999 w 346359"/>
              <a:gd name="connsiteY1" fmla="*/ 198447 h 300047"/>
              <a:gd name="connsiteX2" fmla="*/ 919 w 346359"/>
              <a:gd name="connsiteY2" fmla="*/ 46047 h 300047"/>
              <a:gd name="connsiteX3" fmla="*/ 214279 w 346359"/>
              <a:gd name="connsiteY3" fmla="*/ 5407 h 300047"/>
              <a:gd name="connsiteX4" fmla="*/ 163479 w 346359"/>
              <a:gd name="connsiteY4" fmla="*/ 147647 h 300047"/>
              <a:gd name="connsiteX5" fmla="*/ 188244 w 346359"/>
              <a:gd name="connsiteY5" fmla="*/ 199082 h 300047"/>
              <a:gd name="connsiteX6" fmla="*/ 168559 w 346359"/>
              <a:gd name="connsiteY6" fmla="*/ 209242 h 300047"/>
              <a:gd name="connsiteX7" fmla="*/ 183164 w 346359"/>
              <a:gd name="connsiteY7" fmla="*/ 167967 h 300047"/>
              <a:gd name="connsiteX8" fmla="*/ 346359 w 346359"/>
              <a:gd name="connsiteY8" fmla="*/ 147647 h 300047"/>
              <a:gd name="connsiteX0" fmla="*/ 31399 w 346359"/>
              <a:gd name="connsiteY0" fmla="*/ 300047 h 300047"/>
              <a:gd name="connsiteX1" fmla="*/ 132999 w 346359"/>
              <a:gd name="connsiteY1" fmla="*/ 198447 h 300047"/>
              <a:gd name="connsiteX2" fmla="*/ 919 w 346359"/>
              <a:gd name="connsiteY2" fmla="*/ 46047 h 300047"/>
              <a:gd name="connsiteX3" fmla="*/ 214279 w 346359"/>
              <a:gd name="connsiteY3" fmla="*/ 5407 h 300047"/>
              <a:gd name="connsiteX4" fmla="*/ 163479 w 346359"/>
              <a:gd name="connsiteY4" fmla="*/ 147647 h 300047"/>
              <a:gd name="connsiteX5" fmla="*/ 188244 w 346359"/>
              <a:gd name="connsiteY5" fmla="*/ 199082 h 300047"/>
              <a:gd name="connsiteX6" fmla="*/ 183164 w 346359"/>
              <a:gd name="connsiteY6" fmla="*/ 167967 h 300047"/>
              <a:gd name="connsiteX7" fmla="*/ 346359 w 346359"/>
              <a:gd name="connsiteY7" fmla="*/ 147647 h 300047"/>
              <a:gd name="connsiteX0" fmla="*/ 31399 w 346359"/>
              <a:gd name="connsiteY0" fmla="*/ 300047 h 300047"/>
              <a:gd name="connsiteX1" fmla="*/ 132999 w 346359"/>
              <a:gd name="connsiteY1" fmla="*/ 198447 h 300047"/>
              <a:gd name="connsiteX2" fmla="*/ 919 w 346359"/>
              <a:gd name="connsiteY2" fmla="*/ 46047 h 300047"/>
              <a:gd name="connsiteX3" fmla="*/ 214279 w 346359"/>
              <a:gd name="connsiteY3" fmla="*/ 5407 h 300047"/>
              <a:gd name="connsiteX4" fmla="*/ 163479 w 346359"/>
              <a:gd name="connsiteY4" fmla="*/ 147647 h 300047"/>
              <a:gd name="connsiteX5" fmla="*/ 183164 w 346359"/>
              <a:gd name="connsiteY5" fmla="*/ 167967 h 300047"/>
              <a:gd name="connsiteX6" fmla="*/ 346359 w 346359"/>
              <a:gd name="connsiteY6" fmla="*/ 147647 h 300047"/>
              <a:gd name="connsiteX0" fmla="*/ 31399 w 270159"/>
              <a:gd name="connsiteY0" fmla="*/ 300047 h 300047"/>
              <a:gd name="connsiteX1" fmla="*/ 132999 w 270159"/>
              <a:gd name="connsiteY1" fmla="*/ 198447 h 300047"/>
              <a:gd name="connsiteX2" fmla="*/ 919 w 270159"/>
              <a:gd name="connsiteY2" fmla="*/ 46047 h 300047"/>
              <a:gd name="connsiteX3" fmla="*/ 214279 w 270159"/>
              <a:gd name="connsiteY3" fmla="*/ 5407 h 300047"/>
              <a:gd name="connsiteX4" fmla="*/ 163479 w 270159"/>
              <a:gd name="connsiteY4" fmla="*/ 147647 h 300047"/>
              <a:gd name="connsiteX5" fmla="*/ 183164 w 270159"/>
              <a:gd name="connsiteY5" fmla="*/ 167967 h 300047"/>
              <a:gd name="connsiteX6" fmla="*/ 270159 w 270159"/>
              <a:gd name="connsiteY6" fmla="*/ 255597 h 300047"/>
              <a:gd name="connsiteX0" fmla="*/ 31399 w 270159"/>
              <a:gd name="connsiteY0" fmla="*/ 300047 h 300047"/>
              <a:gd name="connsiteX1" fmla="*/ 132999 w 270159"/>
              <a:gd name="connsiteY1" fmla="*/ 198447 h 300047"/>
              <a:gd name="connsiteX2" fmla="*/ 919 w 270159"/>
              <a:gd name="connsiteY2" fmla="*/ 46047 h 300047"/>
              <a:gd name="connsiteX3" fmla="*/ 214279 w 270159"/>
              <a:gd name="connsiteY3" fmla="*/ 5407 h 300047"/>
              <a:gd name="connsiteX4" fmla="*/ 163479 w 270159"/>
              <a:gd name="connsiteY4" fmla="*/ 147647 h 300047"/>
              <a:gd name="connsiteX5" fmla="*/ 270159 w 270159"/>
              <a:gd name="connsiteY5" fmla="*/ 255597 h 3000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0159" h="300047">
                <a:moveTo>
                  <a:pt x="31399" y="300047"/>
                </a:moveTo>
                <a:cubicBezTo>
                  <a:pt x="84739" y="270413"/>
                  <a:pt x="138079" y="240780"/>
                  <a:pt x="132999" y="198447"/>
                </a:cubicBezTo>
                <a:cubicBezTo>
                  <a:pt x="127919" y="156114"/>
                  <a:pt x="-12628" y="78220"/>
                  <a:pt x="919" y="46047"/>
                </a:cubicBezTo>
                <a:cubicBezTo>
                  <a:pt x="14466" y="13874"/>
                  <a:pt x="187186" y="-11526"/>
                  <a:pt x="214279" y="5407"/>
                </a:cubicBezTo>
                <a:cubicBezTo>
                  <a:pt x="241372" y="22340"/>
                  <a:pt x="154166" y="105949"/>
                  <a:pt x="163479" y="147647"/>
                </a:cubicBezTo>
                <a:cubicBezTo>
                  <a:pt x="172792" y="189345"/>
                  <a:pt x="247934" y="233108"/>
                  <a:pt x="270159" y="255597"/>
                </a:cubicBezTo>
              </a:path>
            </a:pathLst>
          </a:custGeom>
          <a:solidFill>
            <a:schemeClr val="accent2"/>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69" name="Rectangle 168"/>
          <p:cNvSpPr/>
          <p:nvPr/>
        </p:nvSpPr>
        <p:spPr bwMode="auto">
          <a:xfrm flipH="1">
            <a:off x="5787190" y="930224"/>
            <a:ext cx="1011543" cy="1952074"/>
          </a:xfrm>
          <a:prstGeom prst="rect">
            <a:avLst/>
          </a:prstGeom>
          <a:solidFill>
            <a:srgbClr val="AFEEFB"/>
          </a:solidFill>
          <a:ln w="2857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cs typeface="Arial" charset="0"/>
            </a:endParaRPr>
          </a:p>
        </p:txBody>
      </p:sp>
      <p:sp>
        <p:nvSpPr>
          <p:cNvPr id="170" name="Rectangle 169"/>
          <p:cNvSpPr/>
          <p:nvPr/>
        </p:nvSpPr>
        <p:spPr bwMode="auto">
          <a:xfrm>
            <a:off x="5091373" y="931327"/>
            <a:ext cx="541960" cy="1952074"/>
          </a:xfrm>
          <a:prstGeom prst="rect">
            <a:avLst/>
          </a:prstGeom>
          <a:solidFill>
            <a:schemeClr val="bg1">
              <a:lumMod val="85000"/>
            </a:schemeClr>
          </a:solidFill>
          <a:ln w="2857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cs typeface="Arial" charset="0"/>
            </a:endParaRPr>
          </a:p>
        </p:txBody>
      </p:sp>
      <p:sp>
        <p:nvSpPr>
          <p:cNvPr id="171" name="Rectangle 170"/>
          <p:cNvSpPr/>
          <p:nvPr/>
        </p:nvSpPr>
        <p:spPr bwMode="auto">
          <a:xfrm>
            <a:off x="5619830" y="933366"/>
            <a:ext cx="101600" cy="1952074"/>
          </a:xfrm>
          <a:prstGeom prst="rect">
            <a:avLst/>
          </a:prstGeom>
          <a:solidFill>
            <a:schemeClr val="bg1">
              <a:lumMod val="50000"/>
            </a:schemeClr>
          </a:solidFill>
          <a:ln w="2857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cs typeface="Arial" charset="0"/>
            </a:endParaRPr>
          </a:p>
        </p:txBody>
      </p:sp>
      <p:sp>
        <p:nvSpPr>
          <p:cNvPr id="172" name="Rectangle 171"/>
          <p:cNvSpPr/>
          <p:nvPr/>
        </p:nvSpPr>
        <p:spPr bwMode="auto">
          <a:xfrm>
            <a:off x="5744819" y="933366"/>
            <a:ext cx="101600" cy="1952074"/>
          </a:xfrm>
          <a:prstGeom prst="rect">
            <a:avLst/>
          </a:prstGeom>
          <a:solidFill>
            <a:schemeClr val="bg1">
              <a:lumMod val="50000"/>
            </a:schemeClr>
          </a:solidFill>
          <a:ln w="2857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cs typeface="Arial" charset="0"/>
            </a:endParaRPr>
          </a:p>
        </p:txBody>
      </p:sp>
      <p:sp>
        <p:nvSpPr>
          <p:cNvPr id="201" name="TextBox 200"/>
          <p:cNvSpPr txBox="1"/>
          <p:nvPr/>
        </p:nvSpPr>
        <p:spPr>
          <a:xfrm>
            <a:off x="6842084" y="1123718"/>
            <a:ext cx="2036063" cy="1384995"/>
          </a:xfrm>
          <a:prstGeom prst="rect">
            <a:avLst/>
          </a:prstGeom>
          <a:noFill/>
        </p:spPr>
        <p:txBody>
          <a:bodyPr wrap="square" rtlCol="0">
            <a:spAutoFit/>
          </a:bodyPr>
          <a:lstStyle/>
          <a:p>
            <a:pPr marL="176213" indent="-176213" algn="l"/>
            <a:r>
              <a:rPr lang="en-US" sz="1400" b="1" i="1" dirty="0" smtClean="0">
                <a:latin typeface="Helvetica"/>
                <a:cs typeface="Helvetica"/>
              </a:rPr>
              <a:t>ICAM</a:t>
            </a:r>
            <a:r>
              <a:rPr lang="en-US" sz="1400" dirty="0" smtClean="0">
                <a:latin typeface="Helvetica"/>
                <a:cs typeface="Helvetica"/>
              </a:rPr>
              <a:t> (intercellular cell-adhesion molecule) proteins have 2-9 Ig domains (red) and an N-terminal ICAM domain (brown).</a:t>
            </a:r>
          </a:p>
        </p:txBody>
      </p:sp>
      <p:sp>
        <p:nvSpPr>
          <p:cNvPr id="203" name="Rectangle 202"/>
          <p:cNvSpPr/>
          <p:nvPr/>
        </p:nvSpPr>
        <p:spPr bwMode="auto">
          <a:xfrm flipH="1">
            <a:off x="5780416" y="3132667"/>
            <a:ext cx="1471284" cy="1109040"/>
          </a:xfrm>
          <a:prstGeom prst="rect">
            <a:avLst/>
          </a:prstGeom>
          <a:solidFill>
            <a:srgbClr val="AFEEFB"/>
          </a:solidFill>
          <a:ln w="2857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cs typeface="Arial" charset="0"/>
            </a:endParaRPr>
          </a:p>
        </p:txBody>
      </p:sp>
      <p:sp>
        <p:nvSpPr>
          <p:cNvPr id="204" name="Rectangle 203"/>
          <p:cNvSpPr/>
          <p:nvPr/>
        </p:nvSpPr>
        <p:spPr bwMode="auto">
          <a:xfrm flipH="1">
            <a:off x="7409465" y="3132667"/>
            <a:ext cx="541960" cy="1109040"/>
          </a:xfrm>
          <a:prstGeom prst="rect">
            <a:avLst/>
          </a:prstGeom>
          <a:solidFill>
            <a:schemeClr val="bg1">
              <a:lumMod val="85000"/>
            </a:schemeClr>
          </a:solidFill>
          <a:ln w="2857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cs typeface="Arial" charset="0"/>
            </a:endParaRPr>
          </a:p>
        </p:txBody>
      </p:sp>
      <p:sp>
        <p:nvSpPr>
          <p:cNvPr id="205" name="Rectangle 204"/>
          <p:cNvSpPr/>
          <p:nvPr/>
        </p:nvSpPr>
        <p:spPr bwMode="auto">
          <a:xfrm flipH="1">
            <a:off x="7321368" y="3132667"/>
            <a:ext cx="101600" cy="1109040"/>
          </a:xfrm>
          <a:prstGeom prst="rect">
            <a:avLst/>
          </a:prstGeom>
          <a:solidFill>
            <a:schemeClr val="bg1">
              <a:lumMod val="50000"/>
            </a:schemeClr>
          </a:solidFill>
          <a:ln w="2857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cs typeface="Arial" charset="0"/>
            </a:endParaRPr>
          </a:p>
        </p:txBody>
      </p:sp>
      <p:sp>
        <p:nvSpPr>
          <p:cNvPr id="206" name="Rectangle 205"/>
          <p:cNvSpPr/>
          <p:nvPr/>
        </p:nvSpPr>
        <p:spPr bwMode="auto">
          <a:xfrm flipH="1">
            <a:off x="7196379" y="3132667"/>
            <a:ext cx="101600" cy="1109040"/>
          </a:xfrm>
          <a:prstGeom prst="rect">
            <a:avLst/>
          </a:prstGeom>
          <a:solidFill>
            <a:schemeClr val="bg1">
              <a:lumMod val="50000"/>
            </a:schemeClr>
          </a:solidFill>
          <a:ln w="2857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cs typeface="Arial" charset="0"/>
            </a:endParaRPr>
          </a:p>
        </p:txBody>
      </p:sp>
      <p:sp>
        <p:nvSpPr>
          <p:cNvPr id="207" name="Rectangle 206"/>
          <p:cNvSpPr/>
          <p:nvPr/>
        </p:nvSpPr>
        <p:spPr bwMode="auto">
          <a:xfrm>
            <a:off x="5084600" y="3133294"/>
            <a:ext cx="541960" cy="1109041"/>
          </a:xfrm>
          <a:prstGeom prst="rect">
            <a:avLst/>
          </a:prstGeom>
          <a:solidFill>
            <a:schemeClr val="bg1">
              <a:lumMod val="85000"/>
            </a:schemeClr>
          </a:solidFill>
          <a:ln w="2857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cs typeface="Arial" charset="0"/>
            </a:endParaRPr>
          </a:p>
        </p:txBody>
      </p:sp>
      <p:sp>
        <p:nvSpPr>
          <p:cNvPr id="208" name="Rectangle 207"/>
          <p:cNvSpPr/>
          <p:nvPr/>
        </p:nvSpPr>
        <p:spPr bwMode="auto">
          <a:xfrm>
            <a:off x="5613057" y="3134452"/>
            <a:ext cx="101600" cy="1109041"/>
          </a:xfrm>
          <a:prstGeom prst="rect">
            <a:avLst/>
          </a:prstGeom>
          <a:solidFill>
            <a:schemeClr val="bg1">
              <a:lumMod val="50000"/>
            </a:schemeClr>
          </a:solidFill>
          <a:ln w="2857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cs typeface="Arial" charset="0"/>
            </a:endParaRPr>
          </a:p>
        </p:txBody>
      </p:sp>
      <p:sp>
        <p:nvSpPr>
          <p:cNvPr id="209" name="Rectangle 208"/>
          <p:cNvSpPr/>
          <p:nvPr/>
        </p:nvSpPr>
        <p:spPr bwMode="auto">
          <a:xfrm>
            <a:off x="5738046" y="3134452"/>
            <a:ext cx="101600" cy="1109041"/>
          </a:xfrm>
          <a:prstGeom prst="rect">
            <a:avLst/>
          </a:prstGeom>
          <a:solidFill>
            <a:schemeClr val="bg1">
              <a:lumMod val="50000"/>
            </a:schemeClr>
          </a:solidFill>
          <a:ln w="2857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cs typeface="Arial" charset="0"/>
            </a:endParaRPr>
          </a:p>
        </p:txBody>
      </p:sp>
      <p:sp>
        <p:nvSpPr>
          <p:cNvPr id="212" name="Freeform 211"/>
          <p:cNvSpPr/>
          <p:nvPr/>
        </p:nvSpPr>
        <p:spPr>
          <a:xfrm rot="3494845">
            <a:off x="6199433" y="3559483"/>
            <a:ext cx="270159" cy="300047"/>
          </a:xfrm>
          <a:custGeom>
            <a:avLst/>
            <a:gdLst>
              <a:gd name="connsiteX0" fmla="*/ 31399 w 346359"/>
              <a:gd name="connsiteY0" fmla="*/ 300047 h 300047"/>
              <a:gd name="connsiteX1" fmla="*/ 132999 w 346359"/>
              <a:gd name="connsiteY1" fmla="*/ 198447 h 300047"/>
              <a:gd name="connsiteX2" fmla="*/ 919 w 346359"/>
              <a:gd name="connsiteY2" fmla="*/ 46047 h 300047"/>
              <a:gd name="connsiteX3" fmla="*/ 214279 w 346359"/>
              <a:gd name="connsiteY3" fmla="*/ 5407 h 300047"/>
              <a:gd name="connsiteX4" fmla="*/ 163479 w 346359"/>
              <a:gd name="connsiteY4" fmla="*/ 147647 h 300047"/>
              <a:gd name="connsiteX5" fmla="*/ 254919 w 346359"/>
              <a:gd name="connsiteY5" fmla="*/ 208607 h 300047"/>
              <a:gd name="connsiteX6" fmla="*/ 193959 w 346359"/>
              <a:gd name="connsiteY6" fmla="*/ 269567 h 300047"/>
              <a:gd name="connsiteX7" fmla="*/ 122839 w 346359"/>
              <a:gd name="connsiteY7" fmla="*/ 167967 h 300047"/>
              <a:gd name="connsiteX8" fmla="*/ 346359 w 346359"/>
              <a:gd name="connsiteY8" fmla="*/ 147647 h 300047"/>
              <a:gd name="connsiteX0" fmla="*/ 31399 w 346359"/>
              <a:gd name="connsiteY0" fmla="*/ 300047 h 300047"/>
              <a:gd name="connsiteX1" fmla="*/ 132999 w 346359"/>
              <a:gd name="connsiteY1" fmla="*/ 198447 h 300047"/>
              <a:gd name="connsiteX2" fmla="*/ 919 w 346359"/>
              <a:gd name="connsiteY2" fmla="*/ 46047 h 300047"/>
              <a:gd name="connsiteX3" fmla="*/ 214279 w 346359"/>
              <a:gd name="connsiteY3" fmla="*/ 5407 h 300047"/>
              <a:gd name="connsiteX4" fmla="*/ 163479 w 346359"/>
              <a:gd name="connsiteY4" fmla="*/ 147647 h 300047"/>
              <a:gd name="connsiteX5" fmla="*/ 254919 w 346359"/>
              <a:gd name="connsiteY5" fmla="*/ 208607 h 300047"/>
              <a:gd name="connsiteX6" fmla="*/ 193959 w 346359"/>
              <a:gd name="connsiteY6" fmla="*/ 269567 h 300047"/>
              <a:gd name="connsiteX7" fmla="*/ 183164 w 346359"/>
              <a:gd name="connsiteY7" fmla="*/ 167967 h 300047"/>
              <a:gd name="connsiteX8" fmla="*/ 346359 w 346359"/>
              <a:gd name="connsiteY8" fmla="*/ 147647 h 300047"/>
              <a:gd name="connsiteX0" fmla="*/ 31399 w 346359"/>
              <a:gd name="connsiteY0" fmla="*/ 300047 h 300047"/>
              <a:gd name="connsiteX1" fmla="*/ 132999 w 346359"/>
              <a:gd name="connsiteY1" fmla="*/ 198447 h 300047"/>
              <a:gd name="connsiteX2" fmla="*/ 919 w 346359"/>
              <a:gd name="connsiteY2" fmla="*/ 46047 h 300047"/>
              <a:gd name="connsiteX3" fmla="*/ 214279 w 346359"/>
              <a:gd name="connsiteY3" fmla="*/ 5407 h 300047"/>
              <a:gd name="connsiteX4" fmla="*/ 163479 w 346359"/>
              <a:gd name="connsiteY4" fmla="*/ 147647 h 300047"/>
              <a:gd name="connsiteX5" fmla="*/ 188244 w 346359"/>
              <a:gd name="connsiteY5" fmla="*/ 199082 h 300047"/>
              <a:gd name="connsiteX6" fmla="*/ 193959 w 346359"/>
              <a:gd name="connsiteY6" fmla="*/ 269567 h 300047"/>
              <a:gd name="connsiteX7" fmla="*/ 183164 w 346359"/>
              <a:gd name="connsiteY7" fmla="*/ 167967 h 300047"/>
              <a:gd name="connsiteX8" fmla="*/ 346359 w 346359"/>
              <a:gd name="connsiteY8" fmla="*/ 147647 h 300047"/>
              <a:gd name="connsiteX0" fmla="*/ 31399 w 346359"/>
              <a:gd name="connsiteY0" fmla="*/ 300047 h 300047"/>
              <a:gd name="connsiteX1" fmla="*/ 132999 w 346359"/>
              <a:gd name="connsiteY1" fmla="*/ 198447 h 300047"/>
              <a:gd name="connsiteX2" fmla="*/ 919 w 346359"/>
              <a:gd name="connsiteY2" fmla="*/ 46047 h 300047"/>
              <a:gd name="connsiteX3" fmla="*/ 214279 w 346359"/>
              <a:gd name="connsiteY3" fmla="*/ 5407 h 300047"/>
              <a:gd name="connsiteX4" fmla="*/ 163479 w 346359"/>
              <a:gd name="connsiteY4" fmla="*/ 147647 h 300047"/>
              <a:gd name="connsiteX5" fmla="*/ 188244 w 346359"/>
              <a:gd name="connsiteY5" fmla="*/ 199082 h 300047"/>
              <a:gd name="connsiteX6" fmla="*/ 168559 w 346359"/>
              <a:gd name="connsiteY6" fmla="*/ 209242 h 300047"/>
              <a:gd name="connsiteX7" fmla="*/ 183164 w 346359"/>
              <a:gd name="connsiteY7" fmla="*/ 167967 h 300047"/>
              <a:gd name="connsiteX8" fmla="*/ 346359 w 346359"/>
              <a:gd name="connsiteY8" fmla="*/ 147647 h 300047"/>
              <a:gd name="connsiteX0" fmla="*/ 31399 w 346359"/>
              <a:gd name="connsiteY0" fmla="*/ 300047 h 300047"/>
              <a:gd name="connsiteX1" fmla="*/ 132999 w 346359"/>
              <a:gd name="connsiteY1" fmla="*/ 198447 h 300047"/>
              <a:gd name="connsiteX2" fmla="*/ 919 w 346359"/>
              <a:gd name="connsiteY2" fmla="*/ 46047 h 300047"/>
              <a:gd name="connsiteX3" fmla="*/ 214279 w 346359"/>
              <a:gd name="connsiteY3" fmla="*/ 5407 h 300047"/>
              <a:gd name="connsiteX4" fmla="*/ 163479 w 346359"/>
              <a:gd name="connsiteY4" fmla="*/ 147647 h 300047"/>
              <a:gd name="connsiteX5" fmla="*/ 188244 w 346359"/>
              <a:gd name="connsiteY5" fmla="*/ 199082 h 300047"/>
              <a:gd name="connsiteX6" fmla="*/ 183164 w 346359"/>
              <a:gd name="connsiteY6" fmla="*/ 167967 h 300047"/>
              <a:gd name="connsiteX7" fmla="*/ 346359 w 346359"/>
              <a:gd name="connsiteY7" fmla="*/ 147647 h 300047"/>
              <a:gd name="connsiteX0" fmla="*/ 31399 w 346359"/>
              <a:gd name="connsiteY0" fmla="*/ 300047 h 300047"/>
              <a:gd name="connsiteX1" fmla="*/ 132999 w 346359"/>
              <a:gd name="connsiteY1" fmla="*/ 198447 h 300047"/>
              <a:gd name="connsiteX2" fmla="*/ 919 w 346359"/>
              <a:gd name="connsiteY2" fmla="*/ 46047 h 300047"/>
              <a:gd name="connsiteX3" fmla="*/ 214279 w 346359"/>
              <a:gd name="connsiteY3" fmla="*/ 5407 h 300047"/>
              <a:gd name="connsiteX4" fmla="*/ 163479 w 346359"/>
              <a:gd name="connsiteY4" fmla="*/ 147647 h 300047"/>
              <a:gd name="connsiteX5" fmla="*/ 183164 w 346359"/>
              <a:gd name="connsiteY5" fmla="*/ 167967 h 300047"/>
              <a:gd name="connsiteX6" fmla="*/ 346359 w 346359"/>
              <a:gd name="connsiteY6" fmla="*/ 147647 h 300047"/>
              <a:gd name="connsiteX0" fmla="*/ 31399 w 270159"/>
              <a:gd name="connsiteY0" fmla="*/ 300047 h 300047"/>
              <a:gd name="connsiteX1" fmla="*/ 132999 w 270159"/>
              <a:gd name="connsiteY1" fmla="*/ 198447 h 300047"/>
              <a:gd name="connsiteX2" fmla="*/ 919 w 270159"/>
              <a:gd name="connsiteY2" fmla="*/ 46047 h 300047"/>
              <a:gd name="connsiteX3" fmla="*/ 214279 w 270159"/>
              <a:gd name="connsiteY3" fmla="*/ 5407 h 300047"/>
              <a:gd name="connsiteX4" fmla="*/ 163479 w 270159"/>
              <a:gd name="connsiteY4" fmla="*/ 147647 h 300047"/>
              <a:gd name="connsiteX5" fmla="*/ 183164 w 270159"/>
              <a:gd name="connsiteY5" fmla="*/ 167967 h 300047"/>
              <a:gd name="connsiteX6" fmla="*/ 270159 w 270159"/>
              <a:gd name="connsiteY6" fmla="*/ 255597 h 300047"/>
              <a:gd name="connsiteX0" fmla="*/ 31399 w 270159"/>
              <a:gd name="connsiteY0" fmla="*/ 300047 h 300047"/>
              <a:gd name="connsiteX1" fmla="*/ 132999 w 270159"/>
              <a:gd name="connsiteY1" fmla="*/ 198447 h 300047"/>
              <a:gd name="connsiteX2" fmla="*/ 919 w 270159"/>
              <a:gd name="connsiteY2" fmla="*/ 46047 h 300047"/>
              <a:gd name="connsiteX3" fmla="*/ 214279 w 270159"/>
              <a:gd name="connsiteY3" fmla="*/ 5407 h 300047"/>
              <a:gd name="connsiteX4" fmla="*/ 163479 w 270159"/>
              <a:gd name="connsiteY4" fmla="*/ 147647 h 300047"/>
              <a:gd name="connsiteX5" fmla="*/ 270159 w 270159"/>
              <a:gd name="connsiteY5" fmla="*/ 255597 h 3000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0159" h="300047">
                <a:moveTo>
                  <a:pt x="31399" y="300047"/>
                </a:moveTo>
                <a:cubicBezTo>
                  <a:pt x="84739" y="270413"/>
                  <a:pt x="138079" y="240780"/>
                  <a:pt x="132999" y="198447"/>
                </a:cubicBezTo>
                <a:cubicBezTo>
                  <a:pt x="127919" y="156114"/>
                  <a:pt x="-12628" y="78220"/>
                  <a:pt x="919" y="46047"/>
                </a:cubicBezTo>
                <a:cubicBezTo>
                  <a:pt x="14466" y="13874"/>
                  <a:pt x="187186" y="-11526"/>
                  <a:pt x="214279" y="5407"/>
                </a:cubicBezTo>
                <a:cubicBezTo>
                  <a:pt x="241372" y="22340"/>
                  <a:pt x="154166" y="105949"/>
                  <a:pt x="163479" y="147647"/>
                </a:cubicBezTo>
                <a:cubicBezTo>
                  <a:pt x="172792" y="189345"/>
                  <a:pt x="247934" y="233108"/>
                  <a:pt x="270159" y="255597"/>
                </a:cubicBezTo>
              </a:path>
            </a:pathLst>
          </a:custGeom>
          <a:solidFill>
            <a:schemeClr val="accent2"/>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13" name="Freeform 212"/>
          <p:cNvSpPr/>
          <p:nvPr/>
        </p:nvSpPr>
        <p:spPr>
          <a:xfrm rot="1587130" flipH="1" flipV="1">
            <a:off x="5971895" y="3680136"/>
            <a:ext cx="270159" cy="300047"/>
          </a:xfrm>
          <a:custGeom>
            <a:avLst/>
            <a:gdLst>
              <a:gd name="connsiteX0" fmla="*/ 31399 w 346359"/>
              <a:gd name="connsiteY0" fmla="*/ 300047 h 300047"/>
              <a:gd name="connsiteX1" fmla="*/ 132999 w 346359"/>
              <a:gd name="connsiteY1" fmla="*/ 198447 h 300047"/>
              <a:gd name="connsiteX2" fmla="*/ 919 w 346359"/>
              <a:gd name="connsiteY2" fmla="*/ 46047 h 300047"/>
              <a:gd name="connsiteX3" fmla="*/ 214279 w 346359"/>
              <a:gd name="connsiteY3" fmla="*/ 5407 h 300047"/>
              <a:gd name="connsiteX4" fmla="*/ 163479 w 346359"/>
              <a:gd name="connsiteY4" fmla="*/ 147647 h 300047"/>
              <a:gd name="connsiteX5" fmla="*/ 254919 w 346359"/>
              <a:gd name="connsiteY5" fmla="*/ 208607 h 300047"/>
              <a:gd name="connsiteX6" fmla="*/ 193959 w 346359"/>
              <a:gd name="connsiteY6" fmla="*/ 269567 h 300047"/>
              <a:gd name="connsiteX7" fmla="*/ 122839 w 346359"/>
              <a:gd name="connsiteY7" fmla="*/ 167967 h 300047"/>
              <a:gd name="connsiteX8" fmla="*/ 346359 w 346359"/>
              <a:gd name="connsiteY8" fmla="*/ 147647 h 300047"/>
              <a:gd name="connsiteX0" fmla="*/ 31399 w 346359"/>
              <a:gd name="connsiteY0" fmla="*/ 300047 h 300047"/>
              <a:gd name="connsiteX1" fmla="*/ 132999 w 346359"/>
              <a:gd name="connsiteY1" fmla="*/ 198447 h 300047"/>
              <a:gd name="connsiteX2" fmla="*/ 919 w 346359"/>
              <a:gd name="connsiteY2" fmla="*/ 46047 h 300047"/>
              <a:gd name="connsiteX3" fmla="*/ 214279 w 346359"/>
              <a:gd name="connsiteY3" fmla="*/ 5407 h 300047"/>
              <a:gd name="connsiteX4" fmla="*/ 163479 w 346359"/>
              <a:gd name="connsiteY4" fmla="*/ 147647 h 300047"/>
              <a:gd name="connsiteX5" fmla="*/ 254919 w 346359"/>
              <a:gd name="connsiteY5" fmla="*/ 208607 h 300047"/>
              <a:gd name="connsiteX6" fmla="*/ 193959 w 346359"/>
              <a:gd name="connsiteY6" fmla="*/ 269567 h 300047"/>
              <a:gd name="connsiteX7" fmla="*/ 183164 w 346359"/>
              <a:gd name="connsiteY7" fmla="*/ 167967 h 300047"/>
              <a:gd name="connsiteX8" fmla="*/ 346359 w 346359"/>
              <a:gd name="connsiteY8" fmla="*/ 147647 h 300047"/>
              <a:gd name="connsiteX0" fmla="*/ 31399 w 346359"/>
              <a:gd name="connsiteY0" fmla="*/ 300047 h 300047"/>
              <a:gd name="connsiteX1" fmla="*/ 132999 w 346359"/>
              <a:gd name="connsiteY1" fmla="*/ 198447 h 300047"/>
              <a:gd name="connsiteX2" fmla="*/ 919 w 346359"/>
              <a:gd name="connsiteY2" fmla="*/ 46047 h 300047"/>
              <a:gd name="connsiteX3" fmla="*/ 214279 w 346359"/>
              <a:gd name="connsiteY3" fmla="*/ 5407 h 300047"/>
              <a:gd name="connsiteX4" fmla="*/ 163479 w 346359"/>
              <a:gd name="connsiteY4" fmla="*/ 147647 h 300047"/>
              <a:gd name="connsiteX5" fmla="*/ 188244 w 346359"/>
              <a:gd name="connsiteY5" fmla="*/ 199082 h 300047"/>
              <a:gd name="connsiteX6" fmla="*/ 193959 w 346359"/>
              <a:gd name="connsiteY6" fmla="*/ 269567 h 300047"/>
              <a:gd name="connsiteX7" fmla="*/ 183164 w 346359"/>
              <a:gd name="connsiteY7" fmla="*/ 167967 h 300047"/>
              <a:gd name="connsiteX8" fmla="*/ 346359 w 346359"/>
              <a:gd name="connsiteY8" fmla="*/ 147647 h 300047"/>
              <a:gd name="connsiteX0" fmla="*/ 31399 w 346359"/>
              <a:gd name="connsiteY0" fmla="*/ 300047 h 300047"/>
              <a:gd name="connsiteX1" fmla="*/ 132999 w 346359"/>
              <a:gd name="connsiteY1" fmla="*/ 198447 h 300047"/>
              <a:gd name="connsiteX2" fmla="*/ 919 w 346359"/>
              <a:gd name="connsiteY2" fmla="*/ 46047 h 300047"/>
              <a:gd name="connsiteX3" fmla="*/ 214279 w 346359"/>
              <a:gd name="connsiteY3" fmla="*/ 5407 h 300047"/>
              <a:gd name="connsiteX4" fmla="*/ 163479 w 346359"/>
              <a:gd name="connsiteY4" fmla="*/ 147647 h 300047"/>
              <a:gd name="connsiteX5" fmla="*/ 188244 w 346359"/>
              <a:gd name="connsiteY5" fmla="*/ 199082 h 300047"/>
              <a:gd name="connsiteX6" fmla="*/ 168559 w 346359"/>
              <a:gd name="connsiteY6" fmla="*/ 209242 h 300047"/>
              <a:gd name="connsiteX7" fmla="*/ 183164 w 346359"/>
              <a:gd name="connsiteY7" fmla="*/ 167967 h 300047"/>
              <a:gd name="connsiteX8" fmla="*/ 346359 w 346359"/>
              <a:gd name="connsiteY8" fmla="*/ 147647 h 300047"/>
              <a:gd name="connsiteX0" fmla="*/ 31399 w 346359"/>
              <a:gd name="connsiteY0" fmla="*/ 300047 h 300047"/>
              <a:gd name="connsiteX1" fmla="*/ 132999 w 346359"/>
              <a:gd name="connsiteY1" fmla="*/ 198447 h 300047"/>
              <a:gd name="connsiteX2" fmla="*/ 919 w 346359"/>
              <a:gd name="connsiteY2" fmla="*/ 46047 h 300047"/>
              <a:gd name="connsiteX3" fmla="*/ 214279 w 346359"/>
              <a:gd name="connsiteY3" fmla="*/ 5407 h 300047"/>
              <a:gd name="connsiteX4" fmla="*/ 163479 w 346359"/>
              <a:gd name="connsiteY4" fmla="*/ 147647 h 300047"/>
              <a:gd name="connsiteX5" fmla="*/ 188244 w 346359"/>
              <a:gd name="connsiteY5" fmla="*/ 199082 h 300047"/>
              <a:gd name="connsiteX6" fmla="*/ 183164 w 346359"/>
              <a:gd name="connsiteY6" fmla="*/ 167967 h 300047"/>
              <a:gd name="connsiteX7" fmla="*/ 346359 w 346359"/>
              <a:gd name="connsiteY7" fmla="*/ 147647 h 300047"/>
              <a:gd name="connsiteX0" fmla="*/ 31399 w 346359"/>
              <a:gd name="connsiteY0" fmla="*/ 300047 h 300047"/>
              <a:gd name="connsiteX1" fmla="*/ 132999 w 346359"/>
              <a:gd name="connsiteY1" fmla="*/ 198447 h 300047"/>
              <a:gd name="connsiteX2" fmla="*/ 919 w 346359"/>
              <a:gd name="connsiteY2" fmla="*/ 46047 h 300047"/>
              <a:gd name="connsiteX3" fmla="*/ 214279 w 346359"/>
              <a:gd name="connsiteY3" fmla="*/ 5407 h 300047"/>
              <a:gd name="connsiteX4" fmla="*/ 163479 w 346359"/>
              <a:gd name="connsiteY4" fmla="*/ 147647 h 300047"/>
              <a:gd name="connsiteX5" fmla="*/ 183164 w 346359"/>
              <a:gd name="connsiteY5" fmla="*/ 167967 h 300047"/>
              <a:gd name="connsiteX6" fmla="*/ 346359 w 346359"/>
              <a:gd name="connsiteY6" fmla="*/ 147647 h 300047"/>
              <a:gd name="connsiteX0" fmla="*/ 31399 w 270159"/>
              <a:gd name="connsiteY0" fmla="*/ 300047 h 300047"/>
              <a:gd name="connsiteX1" fmla="*/ 132999 w 270159"/>
              <a:gd name="connsiteY1" fmla="*/ 198447 h 300047"/>
              <a:gd name="connsiteX2" fmla="*/ 919 w 270159"/>
              <a:gd name="connsiteY2" fmla="*/ 46047 h 300047"/>
              <a:gd name="connsiteX3" fmla="*/ 214279 w 270159"/>
              <a:gd name="connsiteY3" fmla="*/ 5407 h 300047"/>
              <a:gd name="connsiteX4" fmla="*/ 163479 w 270159"/>
              <a:gd name="connsiteY4" fmla="*/ 147647 h 300047"/>
              <a:gd name="connsiteX5" fmla="*/ 183164 w 270159"/>
              <a:gd name="connsiteY5" fmla="*/ 167967 h 300047"/>
              <a:gd name="connsiteX6" fmla="*/ 270159 w 270159"/>
              <a:gd name="connsiteY6" fmla="*/ 255597 h 300047"/>
              <a:gd name="connsiteX0" fmla="*/ 31399 w 270159"/>
              <a:gd name="connsiteY0" fmla="*/ 300047 h 300047"/>
              <a:gd name="connsiteX1" fmla="*/ 132999 w 270159"/>
              <a:gd name="connsiteY1" fmla="*/ 198447 h 300047"/>
              <a:gd name="connsiteX2" fmla="*/ 919 w 270159"/>
              <a:gd name="connsiteY2" fmla="*/ 46047 h 300047"/>
              <a:gd name="connsiteX3" fmla="*/ 214279 w 270159"/>
              <a:gd name="connsiteY3" fmla="*/ 5407 h 300047"/>
              <a:gd name="connsiteX4" fmla="*/ 163479 w 270159"/>
              <a:gd name="connsiteY4" fmla="*/ 147647 h 300047"/>
              <a:gd name="connsiteX5" fmla="*/ 270159 w 270159"/>
              <a:gd name="connsiteY5" fmla="*/ 255597 h 3000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0159" h="300047">
                <a:moveTo>
                  <a:pt x="31399" y="300047"/>
                </a:moveTo>
                <a:cubicBezTo>
                  <a:pt x="84739" y="270413"/>
                  <a:pt x="138079" y="240780"/>
                  <a:pt x="132999" y="198447"/>
                </a:cubicBezTo>
                <a:cubicBezTo>
                  <a:pt x="127919" y="156114"/>
                  <a:pt x="-12628" y="78220"/>
                  <a:pt x="919" y="46047"/>
                </a:cubicBezTo>
                <a:cubicBezTo>
                  <a:pt x="14466" y="13874"/>
                  <a:pt x="187186" y="-11526"/>
                  <a:pt x="214279" y="5407"/>
                </a:cubicBezTo>
                <a:cubicBezTo>
                  <a:pt x="241372" y="22340"/>
                  <a:pt x="154166" y="105949"/>
                  <a:pt x="163479" y="147647"/>
                </a:cubicBezTo>
                <a:cubicBezTo>
                  <a:pt x="172792" y="189345"/>
                  <a:pt x="247934" y="233108"/>
                  <a:pt x="270159" y="255597"/>
                </a:cubicBezTo>
              </a:path>
            </a:pathLst>
          </a:custGeom>
          <a:solidFill>
            <a:schemeClr val="accent2"/>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15" name="Freeform 214"/>
          <p:cNvSpPr/>
          <p:nvPr/>
        </p:nvSpPr>
        <p:spPr>
          <a:xfrm rot="1757192">
            <a:off x="6197119" y="3814974"/>
            <a:ext cx="271484" cy="283808"/>
          </a:xfrm>
          <a:custGeom>
            <a:avLst/>
            <a:gdLst>
              <a:gd name="connsiteX0" fmla="*/ 102081 w 271484"/>
              <a:gd name="connsiteY0" fmla="*/ 147426 h 283808"/>
              <a:gd name="connsiteX1" fmla="*/ 481 w 271484"/>
              <a:gd name="connsiteY1" fmla="*/ 232092 h 283808"/>
              <a:gd name="connsiteX2" fmla="*/ 152881 w 271484"/>
              <a:gd name="connsiteY2" fmla="*/ 282892 h 283808"/>
              <a:gd name="connsiteX3" fmla="*/ 262948 w 271484"/>
              <a:gd name="connsiteY3" fmla="*/ 189759 h 283808"/>
              <a:gd name="connsiteX4" fmla="*/ 246014 w 271484"/>
              <a:gd name="connsiteY4" fmla="*/ 28892 h 283808"/>
              <a:gd name="connsiteX5" fmla="*/ 102081 w 271484"/>
              <a:gd name="connsiteY5" fmla="*/ 3492 h 283808"/>
              <a:gd name="connsiteX6" fmla="*/ 25881 w 271484"/>
              <a:gd name="connsiteY6" fmla="*/ 71226 h 283808"/>
              <a:gd name="connsiteX7" fmla="*/ 102081 w 271484"/>
              <a:gd name="connsiteY7" fmla="*/ 147426 h 2838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71484" h="283808">
                <a:moveTo>
                  <a:pt x="102081" y="147426"/>
                </a:moveTo>
                <a:cubicBezTo>
                  <a:pt x="97848" y="174237"/>
                  <a:pt x="-7986" y="209514"/>
                  <a:pt x="481" y="232092"/>
                </a:cubicBezTo>
                <a:cubicBezTo>
                  <a:pt x="8948" y="254670"/>
                  <a:pt x="109137" y="289948"/>
                  <a:pt x="152881" y="282892"/>
                </a:cubicBezTo>
                <a:cubicBezTo>
                  <a:pt x="196626" y="275837"/>
                  <a:pt x="247426" y="232092"/>
                  <a:pt x="262948" y="189759"/>
                </a:cubicBezTo>
                <a:cubicBezTo>
                  <a:pt x="278470" y="147426"/>
                  <a:pt x="272825" y="59936"/>
                  <a:pt x="246014" y="28892"/>
                </a:cubicBezTo>
                <a:cubicBezTo>
                  <a:pt x="219203" y="-2152"/>
                  <a:pt x="138770" y="-3564"/>
                  <a:pt x="102081" y="3492"/>
                </a:cubicBezTo>
                <a:cubicBezTo>
                  <a:pt x="65392" y="10548"/>
                  <a:pt x="28703" y="45826"/>
                  <a:pt x="25881" y="71226"/>
                </a:cubicBezTo>
                <a:cubicBezTo>
                  <a:pt x="23059" y="96626"/>
                  <a:pt x="106314" y="120615"/>
                  <a:pt x="102081" y="147426"/>
                </a:cubicBezTo>
                <a:close/>
              </a:path>
            </a:pathLst>
          </a:custGeom>
          <a:solidFill>
            <a:schemeClr val="bg2">
              <a:lumMod val="50000"/>
            </a:schemeClr>
          </a:solidFill>
          <a:ln>
            <a:no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217" name="Freeform 216"/>
          <p:cNvSpPr/>
          <p:nvPr/>
        </p:nvSpPr>
        <p:spPr>
          <a:xfrm rot="17279821">
            <a:off x="6579484" y="3640940"/>
            <a:ext cx="277599" cy="152556"/>
          </a:xfrm>
          <a:custGeom>
            <a:avLst/>
            <a:gdLst>
              <a:gd name="connsiteX0" fmla="*/ 34 w 288244"/>
              <a:gd name="connsiteY0" fmla="*/ 29129 h 262322"/>
              <a:gd name="connsiteX1" fmla="*/ 228634 w 288244"/>
              <a:gd name="connsiteY1" fmla="*/ 20663 h 262322"/>
              <a:gd name="connsiteX2" fmla="*/ 287901 w 288244"/>
              <a:gd name="connsiteY2" fmla="*/ 189996 h 262322"/>
              <a:gd name="connsiteX3" fmla="*/ 211701 w 288244"/>
              <a:gd name="connsiteY3" fmla="*/ 257729 h 262322"/>
              <a:gd name="connsiteX4" fmla="*/ 34 w 288244"/>
              <a:gd name="connsiteY4" fmla="*/ 29129 h 2623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8244" h="262322">
                <a:moveTo>
                  <a:pt x="34" y="29129"/>
                </a:moveTo>
                <a:cubicBezTo>
                  <a:pt x="2856" y="-10382"/>
                  <a:pt x="180656" y="-6148"/>
                  <a:pt x="228634" y="20663"/>
                </a:cubicBezTo>
                <a:cubicBezTo>
                  <a:pt x="276612" y="47474"/>
                  <a:pt x="290723" y="150485"/>
                  <a:pt x="287901" y="189996"/>
                </a:cubicBezTo>
                <a:cubicBezTo>
                  <a:pt x="285079" y="229507"/>
                  <a:pt x="256857" y="277485"/>
                  <a:pt x="211701" y="257729"/>
                </a:cubicBezTo>
                <a:cubicBezTo>
                  <a:pt x="166546" y="237974"/>
                  <a:pt x="-2788" y="68640"/>
                  <a:pt x="34" y="29129"/>
                </a:cubicBezTo>
                <a:close/>
              </a:path>
            </a:pathLst>
          </a:custGeom>
          <a:solidFill>
            <a:srgbClr val="D99694"/>
          </a:solidFill>
          <a:ln>
            <a:no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218" name="Freeform 217"/>
          <p:cNvSpPr/>
          <p:nvPr/>
        </p:nvSpPr>
        <p:spPr>
          <a:xfrm rot="17632886">
            <a:off x="6749207" y="3624797"/>
            <a:ext cx="179421" cy="152556"/>
          </a:xfrm>
          <a:custGeom>
            <a:avLst/>
            <a:gdLst>
              <a:gd name="connsiteX0" fmla="*/ 34 w 288244"/>
              <a:gd name="connsiteY0" fmla="*/ 29129 h 262322"/>
              <a:gd name="connsiteX1" fmla="*/ 228634 w 288244"/>
              <a:gd name="connsiteY1" fmla="*/ 20663 h 262322"/>
              <a:gd name="connsiteX2" fmla="*/ 287901 w 288244"/>
              <a:gd name="connsiteY2" fmla="*/ 189996 h 262322"/>
              <a:gd name="connsiteX3" fmla="*/ 211701 w 288244"/>
              <a:gd name="connsiteY3" fmla="*/ 257729 h 262322"/>
              <a:gd name="connsiteX4" fmla="*/ 34 w 288244"/>
              <a:gd name="connsiteY4" fmla="*/ 29129 h 2623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8244" h="262322">
                <a:moveTo>
                  <a:pt x="34" y="29129"/>
                </a:moveTo>
                <a:cubicBezTo>
                  <a:pt x="2856" y="-10382"/>
                  <a:pt x="180656" y="-6148"/>
                  <a:pt x="228634" y="20663"/>
                </a:cubicBezTo>
                <a:cubicBezTo>
                  <a:pt x="276612" y="47474"/>
                  <a:pt x="290723" y="150485"/>
                  <a:pt x="287901" y="189996"/>
                </a:cubicBezTo>
                <a:cubicBezTo>
                  <a:pt x="285079" y="229507"/>
                  <a:pt x="256857" y="277485"/>
                  <a:pt x="211701" y="257729"/>
                </a:cubicBezTo>
                <a:cubicBezTo>
                  <a:pt x="166546" y="237974"/>
                  <a:pt x="-2788" y="68640"/>
                  <a:pt x="34" y="29129"/>
                </a:cubicBezTo>
                <a:close/>
              </a:path>
            </a:pathLst>
          </a:custGeom>
          <a:solidFill>
            <a:srgbClr val="D99694"/>
          </a:solidFill>
          <a:ln>
            <a:no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219" name="Freeform 218"/>
          <p:cNvSpPr/>
          <p:nvPr/>
        </p:nvSpPr>
        <p:spPr>
          <a:xfrm rot="17632886">
            <a:off x="6884614" y="3623778"/>
            <a:ext cx="179421" cy="152556"/>
          </a:xfrm>
          <a:custGeom>
            <a:avLst/>
            <a:gdLst>
              <a:gd name="connsiteX0" fmla="*/ 34 w 288244"/>
              <a:gd name="connsiteY0" fmla="*/ 29129 h 262322"/>
              <a:gd name="connsiteX1" fmla="*/ 228634 w 288244"/>
              <a:gd name="connsiteY1" fmla="*/ 20663 h 262322"/>
              <a:gd name="connsiteX2" fmla="*/ 287901 w 288244"/>
              <a:gd name="connsiteY2" fmla="*/ 189996 h 262322"/>
              <a:gd name="connsiteX3" fmla="*/ 211701 w 288244"/>
              <a:gd name="connsiteY3" fmla="*/ 257729 h 262322"/>
              <a:gd name="connsiteX4" fmla="*/ 34 w 288244"/>
              <a:gd name="connsiteY4" fmla="*/ 29129 h 2623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8244" h="262322">
                <a:moveTo>
                  <a:pt x="34" y="29129"/>
                </a:moveTo>
                <a:cubicBezTo>
                  <a:pt x="2856" y="-10382"/>
                  <a:pt x="180656" y="-6148"/>
                  <a:pt x="228634" y="20663"/>
                </a:cubicBezTo>
                <a:cubicBezTo>
                  <a:pt x="276612" y="47474"/>
                  <a:pt x="290723" y="150485"/>
                  <a:pt x="287901" y="189996"/>
                </a:cubicBezTo>
                <a:cubicBezTo>
                  <a:pt x="285079" y="229507"/>
                  <a:pt x="256857" y="277485"/>
                  <a:pt x="211701" y="257729"/>
                </a:cubicBezTo>
                <a:cubicBezTo>
                  <a:pt x="166546" y="237974"/>
                  <a:pt x="-2788" y="68640"/>
                  <a:pt x="34" y="29129"/>
                </a:cubicBezTo>
                <a:close/>
              </a:path>
            </a:pathLst>
          </a:custGeom>
          <a:solidFill>
            <a:srgbClr val="D99694"/>
          </a:solidFill>
          <a:ln>
            <a:no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220" name="Freeform 219"/>
          <p:cNvSpPr/>
          <p:nvPr/>
        </p:nvSpPr>
        <p:spPr>
          <a:xfrm rot="6832886">
            <a:off x="6925058" y="3445150"/>
            <a:ext cx="134849" cy="118185"/>
          </a:xfrm>
          <a:custGeom>
            <a:avLst/>
            <a:gdLst>
              <a:gd name="connsiteX0" fmla="*/ 34 w 288244"/>
              <a:gd name="connsiteY0" fmla="*/ 29129 h 262322"/>
              <a:gd name="connsiteX1" fmla="*/ 228634 w 288244"/>
              <a:gd name="connsiteY1" fmla="*/ 20663 h 262322"/>
              <a:gd name="connsiteX2" fmla="*/ 287901 w 288244"/>
              <a:gd name="connsiteY2" fmla="*/ 189996 h 262322"/>
              <a:gd name="connsiteX3" fmla="*/ 211701 w 288244"/>
              <a:gd name="connsiteY3" fmla="*/ 257729 h 262322"/>
              <a:gd name="connsiteX4" fmla="*/ 34 w 288244"/>
              <a:gd name="connsiteY4" fmla="*/ 29129 h 2623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8244" h="262322">
                <a:moveTo>
                  <a:pt x="34" y="29129"/>
                </a:moveTo>
                <a:cubicBezTo>
                  <a:pt x="2856" y="-10382"/>
                  <a:pt x="180656" y="-6148"/>
                  <a:pt x="228634" y="20663"/>
                </a:cubicBezTo>
                <a:cubicBezTo>
                  <a:pt x="276612" y="47474"/>
                  <a:pt x="290723" y="150485"/>
                  <a:pt x="287901" y="189996"/>
                </a:cubicBezTo>
                <a:cubicBezTo>
                  <a:pt x="285079" y="229507"/>
                  <a:pt x="256857" y="277485"/>
                  <a:pt x="211701" y="257729"/>
                </a:cubicBezTo>
                <a:cubicBezTo>
                  <a:pt x="166546" y="237974"/>
                  <a:pt x="-2788" y="68640"/>
                  <a:pt x="34" y="29129"/>
                </a:cubicBezTo>
                <a:close/>
              </a:path>
            </a:pathLst>
          </a:custGeom>
          <a:solidFill>
            <a:schemeClr val="accent6">
              <a:lumMod val="60000"/>
              <a:lumOff val="40000"/>
            </a:schemeClr>
          </a:solidFill>
          <a:ln>
            <a:no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221" name="Freeform 220"/>
          <p:cNvSpPr/>
          <p:nvPr/>
        </p:nvSpPr>
        <p:spPr>
          <a:xfrm rot="6832886">
            <a:off x="6836802" y="3415206"/>
            <a:ext cx="134849" cy="118185"/>
          </a:xfrm>
          <a:custGeom>
            <a:avLst/>
            <a:gdLst>
              <a:gd name="connsiteX0" fmla="*/ 34 w 288244"/>
              <a:gd name="connsiteY0" fmla="*/ 29129 h 262322"/>
              <a:gd name="connsiteX1" fmla="*/ 228634 w 288244"/>
              <a:gd name="connsiteY1" fmla="*/ 20663 h 262322"/>
              <a:gd name="connsiteX2" fmla="*/ 287901 w 288244"/>
              <a:gd name="connsiteY2" fmla="*/ 189996 h 262322"/>
              <a:gd name="connsiteX3" fmla="*/ 211701 w 288244"/>
              <a:gd name="connsiteY3" fmla="*/ 257729 h 262322"/>
              <a:gd name="connsiteX4" fmla="*/ 34 w 288244"/>
              <a:gd name="connsiteY4" fmla="*/ 29129 h 2623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8244" h="262322">
                <a:moveTo>
                  <a:pt x="34" y="29129"/>
                </a:moveTo>
                <a:cubicBezTo>
                  <a:pt x="2856" y="-10382"/>
                  <a:pt x="180656" y="-6148"/>
                  <a:pt x="228634" y="20663"/>
                </a:cubicBezTo>
                <a:cubicBezTo>
                  <a:pt x="276612" y="47474"/>
                  <a:pt x="290723" y="150485"/>
                  <a:pt x="287901" y="189996"/>
                </a:cubicBezTo>
                <a:cubicBezTo>
                  <a:pt x="285079" y="229507"/>
                  <a:pt x="256857" y="277485"/>
                  <a:pt x="211701" y="257729"/>
                </a:cubicBezTo>
                <a:cubicBezTo>
                  <a:pt x="166546" y="237974"/>
                  <a:pt x="-2788" y="68640"/>
                  <a:pt x="34" y="29129"/>
                </a:cubicBezTo>
                <a:close/>
              </a:path>
            </a:pathLst>
          </a:custGeom>
          <a:solidFill>
            <a:schemeClr val="accent6">
              <a:lumMod val="60000"/>
              <a:lumOff val="40000"/>
            </a:schemeClr>
          </a:solidFill>
          <a:ln>
            <a:no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222" name="Freeform 221"/>
          <p:cNvSpPr/>
          <p:nvPr/>
        </p:nvSpPr>
        <p:spPr>
          <a:xfrm rot="6832886">
            <a:off x="6752689" y="3445441"/>
            <a:ext cx="134849" cy="118185"/>
          </a:xfrm>
          <a:custGeom>
            <a:avLst/>
            <a:gdLst>
              <a:gd name="connsiteX0" fmla="*/ 34 w 288244"/>
              <a:gd name="connsiteY0" fmla="*/ 29129 h 262322"/>
              <a:gd name="connsiteX1" fmla="*/ 228634 w 288244"/>
              <a:gd name="connsiteY1" fmla="*/ 20663 h 262322"/>
              <a:gd name="connsiteX2" fmla="*/ 287901 w 288244"/>
              <a:gd name="connsiteY2" fmla="*/ 189996 h 262322"/>
              <a:gd name="connsiteX3" fmla="*/ 211701 w 288244"/>
              <a:gd name="connsiteY3" fmla="*/ 257729 h 262322"/>
              <a:gd name="connsiteX4" fmla="*/ 34 w 288244"/>
              <a:gd name="connsiteY4" fmla="*/ 29129 h 2623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8244" h="262322">
                <a:moveTo>
                  <a:pt x="34" y="29129"/>
                </a:moveTo>
                <a:cubicBezTo>
                  <a:pt x="2856" y="-10382"/>
                  <a:pt x="180656" y="-6148"/>
                  <a:pt x="228634" y="20663"/>
                </a:cubicBezTo>
                <a:cubicBezTo>
                  <a:pt x="276612" y="47474"/>
                  <a:pt x="290723" y="150485"/>
                  <a:pt x="287901" y="189996"/>
                </a:cubicBezTo>
                <a:cubicBezTo>
                  <a:pt x="285079" y="229507"/>
                  <a:pt x="256857" y="277485"/>
                  <a:pt x="211701" y="257729"/>
                </a:cubicBezTo>
                <a:cubicBezTo>
                  <a:pt x="166546" y="237974"/>
                  <a:pt x="-2788" y="68640"/>
                  <a:pt x="34" y="29129"/>
                </a:cubicBezTo>
                <a:close/>
              </a:path>
            </a:pathLst>
          </a:custGeom>
          <a:solidFill>
            <a:schemeClr val="accent6">
              <a:lumMod val="60000"/>
              <a:lumOff val="40000"/>
            </a:schemeClr>
          </a:solidFill>
          <a:ln>
            <a:no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223" name="Freeform 222"/>
          <p:cNvSpPr/>
          <p:nvPr/>
        </p:nvSpPr>
        <p:spPr>
          <a:xfrm rot="6832886">
            <a:off x="6674787" y="3422182"/>
            <a:ext cx="134849" cy="118185"/>
          </a:xfrm>
          <a:custGeom>
            <a:avLst/>
            <a:gdLst>
              <a:gd name="connsiteX0" fmla="*/ 34 w 288244"/>
              <a:gd name="connsiteY0" fmla="*/ 29129 h 262322"/>
              <a:gd name="connsiteX1" fmla="*/ 228634 w 288244"/>
              <a:gd name="connsiteY1" fmla="*/ 20663 h 262322"/>
              <a:gd name="connsiteX2" fmla="*/ 287901 w 288244"/>
              <a:gd name="connsiteY2" fmla="*/ 189996 h 262322"/>
              <a:gd name="connsiteX3" fmla="*/ 211701 w 288244"/>
              <a:gd name="connsiteY3" fmla="*/ 257729 h 262322"/>
              <a:gd name="connsiteX4" fmla="*/ 34 w 288244"/>
              <a:gd name="connsiteY4" fmla="*/ 29129 h 2623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8244" h="262322">
                <a:moveTo>
                  <a:pt x="34" y="29129"/>
                </a:moveTo>
                <a:cubicBezTo>
                  <a:pt x="2856" y="-10382"/>
                  <a:pt x="180656" y="-6148"/>
                  <a:pt x="228634" y="20663"/>
                </a:cubicBezTo>
                <a:cubicBezTo>
                  <a:pt x="276612" y="47474"/>
                  <a:pt x="290723" y="150485"/>
                  <a:pt x="287901" y="189996"/>
                </a:cubicBezTo>
                <a:cubicBezTo>
                  <a:pt x="285079" y="229507"/>
                  <a:pt x="256857" y="277485"/>
                  <a:pt x="211701" y="257729"/>
                </a:cubicBezTo>
                <a:cubicBezTo>
                  <a:pt x="166546" y="237974"/>
                  <a:pt x="-2788" y="68640"/>
                  <a:pt x="34" y="29129"/>
                </a:cubicBezTo>
                <a:close/>
              </a:path>
            </a:pathLst>
          </a:custGeom>
          <a:solidFill>
            <a:schemeClr val="accent6">
              <a:lumMod val="60000"/>
              <a:lumOff val="40000"/>
            </a:schemeClr>
          </a:solidFill>
          <a:ln>
            <a:no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224" name="Freeform 223"/>
          <p:cNvSpPr/>
          <p:nvPr/>
        </p:nvSpPr>
        <p:spPr>
          <a:xfrm rot="15798126">
            <a:off x="6559441" y="3344914"/>
            <a:ext cx="134849" cy="70458"/>
          </a:xfrm>
          <a:custGeom>
            <a:avLst/>
            <a:gdLst>
              <a:gd name="connsiteX0" fmla="*/ 34 w 288244"/>
              <a:gd name="connsiteY0" fmla="*/ 29129 h 262322"/>
              <a:gd name="connsiteX1" fmla="*/ 228634 w 288244"/>
              <a:gd name="connsiteY1" fmla="*/ 20663 h 262322"/>
              <a:gd name="connsiteX2" fmla="*/ 287901 w 288244"/>
              <a:gd name="connsiteY2" fmla="*/ 189996 h 262322"/>
              <a:gd name="connsiteX3" fmla="*/ 211701 w 288244"/>
              <a:gd name="connsiteY3" fmla="*/ 257729 h 262322"/>
              <a:gd name="connsiteX4" fmla="*/ 34 w 288244"/>
              <a:gd name="connsiteY4" fmla="*/ 29129 h 2623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8244" h="262322">
                <a:moveTo>
                  <a:pt x="34" y="29129"/>
                </a:moveTo>
                <a:cubicBezTo>
                  <a:pt x="2856" y="-10382"/>
                  <a:pt x="180656" y="-6148"/>
                  <a:pt x="228634" y="20663"/>
                </a:cubicBezTo>
                <a:cubicBezTo>
                  <a:pt x="276612" y="47474"/>
                  <a:pt x="290723" y="150485"/>
                  <a:pt x="287901" y="189996"/>
                </a:cubicBezTo>
                <a:cubicBezTo>
                  <a:pt x="285079" y="229507"/>
                  <a:pt x="256857" y="277485"/>
                  <a:pt x="211701" y="257729"/>
                </a:cubicBezTo>
                <a:cubicBezTo>
                  <a:pt x="166546" y="237974"/>
                  <a:pt x="-2788" y="68640"/>
                  <a:pt x="34" y="29129"/>
                </a:cubicBezTo>
                <a:close/>
              </a:path>
            </a:pathLst>
          </a:custGeom>
          <a:solidFill>
            <a:schemeClr val="accent6">
              <a:lumMod val="60000"/>
              <a:lumOff val="40000"/>
            </a:schemeClr>
          </a:solidFill>
          <a:ln>
            <a:no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225" name="Freeform 224"/>
          <p:cNvSpPr/>
          <p:nvPr/>
        </p:nvSpPr>
        <p:spPr>
          <a:xfrm rot="6832886">
            <a:off x="6592746" y="3452416"/>
            <a:ext cx="134849" cy="118185"/>
          </a:xfrm>
          <a:custGeom>
            <a:avLst/>
            <a:gdLst>
              <a:gd name="connsiteX0" fmla="*/ 34 w 288244"/>
              <a:gd name="connsiteY0" fmla="*/ 29129 h 262322"/>
              <a:gd name="connsiteX1" fmla="*/ 228634 w 288244"/>
              <a:gd name="connsiteY1" fmla="*/ 20663 h 262322"/>
              <a:gd name="connsiteX2" fmla="*/ 287901 w 288244"/>
              <a:gd name="connsiteY2" fmla="*/ 189996 h 262322"/>
              <a:gd name="connsiteX3" fmla="*/ 211701 w 288244"/>
              <a:gd name="connsiteY3" fmla="*/ 257729 h 262322"/>
              <a:gd name="connsiteX4" fmla="*/ 34 w 288244"/>
              <a:gd name="connsiteY4" fmla="*/ 29129 h 2623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8244" h="262322">
                <a:moveTo>
                  <a:pt x="34" y="29129"/>
                </a:moveTo>
                <a:cubicBezTo>
                  <a:pt x="2856" y="-10382"/>
                  <a:pt x="180656" y="-6148"/>
                  <a:pt x="228634" y="20663"/>
                </a:cubicBezTo>
                <a:cubicBezTo>
                  <a:pt x="276612" y="47474"/>
                  <a:pt x="290723" y="150485"/>
                  <a:pt x="287901" y="189996"/>
                </a:cubicBezTo>
                <a:cubicBezTo>
                  <a:pt x="285079" y="229507"/>
                  <a:pt x="256857" y="277485"/>
                  <a:pt x="211701" y="257729"/>
                </a:cubicBezTo>
                <a:cubicBezTo>
                  <a:pt x="166546" y="237974"/>
                  <a:pt x="-2788" y="68640"/>
                  <a:pt x="34" y="29129"/>
                </a:cubicBezTo>
                <a:close/>
              </a:path>
            </a:pathLst>
          </a:custGeom>
          <a:solidFill>
            <a:schemeClr val="accent6">
              <a:lumMod val="60000"/>
              <a:lumOff val="40000"/>
            </a:schemeClr>
          </a:solidFill>
          <a:ln>
            <a:no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226" name="Freeform 225"/>
          <p:cNvSpPr/>
          <p:nvPr/>
        </p:nvSpPr>
        <p:spPr>
          <a:xfrm rot="6832886">
            <a:off x="6490788" y="3413989"/>
            <a:ext cx="196959" cy="118185"/>
          </a:xfrm>
          <a:custGeom>
            <a:avLst/>
            <a:gdLst>
              <a:gd name="connsiteX0" fmla="*/ 34 w 288244"/>
              <a:gd name="connsiteY0" fmla="*/ 29129 h 262322"/>
              <a:gd name="connsiteX1" fmla="*/ 228634 w 288244"/>
              <a:gd name="connsiteY1" fmla="*/ 20663 h 262322"/>
              <a:gd name="connsiteX2" fmla="*/ 287901 w 288244"/>
              <a:gd name="connsiteY2" fmla="*/ 189996 h 262322"/>
              <a:gd name="connsiteX3" fmla="*/ 211701 w 288244"/>
              <a:gd name="connsiteY3" fmla="*/ 257729 h 262322"/>
              <a:gd name="connsiteX4" fmla="*/ 34 w 288244"/>
              <a:gd name="connsiteY4" fmla="*/ 29129 h 2623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8244" h="262322">
                <a:moveTo>
                  <a:pt x="34" y="29129"/>
                </a:moveTo>
                <a:cubicBezTo>
                  <a:pt x="2856" y="-10382"/>
                  <a:pt x="180656" y="-6148"/>
                  <a:pt x="228634" y="20663"/>
                </a:cubicBezTo>
                <a:cubicBezTo>
                  <a:pt x="276612" y="47474"/>
                  <a:pt x="290723" y="150485"/>
                  <a:pt x="287901" y="189996"/>
                </a:cubicBezTo>
                <a:cubicBezTo>
                  <a:pt x="285079" y="229507"/>
                  <a:pt x="256857" y="277485"/>
                  <a:pt x="211701" y="257729"/>
                </a:cubicBezTo>
                <a:cubicBezTo>
                  <a:pt x="166546" y="237974"/>
                  <a:pt x="-2788" y="68640"/>
                  <a:pt x="34" y="29129"/>
                </a:cubicBezTo>
                <a:close/>
              </a:path>
            </a:pathLst>
          </a:custGeom>
          <a:solidFill>
            <a:schemeClr val="accent6">
              <a:lumMod val="60000"/>
              <a:lumOff val="40000"/>
            </a:schemeClr>
          </a:solidFill>
          <a:ln>
            <a:no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227" name="Freeform 226"/>
          <p:cNvSpPr/>
          <p:nvPr/>
        </p:nvSpPr>
        <p:spPr>
          <a:xfrm rot="16200000">
            <a:off x="6350013" y="3453724"/>
            <a:ext cx="286413" cy="159440"/>
          </a:xfrm>
          <a:custGeom>
            <a:avLst/>
            <a:gdLst>
              <a:gd name="connsiteX0" fmla="*/ 14146 w 271993"/>
              <a:gd name="connsiteY0" fmla="*/ 47174 h 244462"/>
              <a:gd name="connsiteX1" fmla="*/ 26846 w 271993"/>
              <a:gd name="connsiteY1" fmla="*/ 237674 h 244462"/>
              <a:gd name="connsiteX2" fmla="*/ 271321 w 271993"/>
              <a:gd name="connsiteY2" fmla="*/ 183699 h 244462"/>
              <a:gd name="connsiteX3" fmla="*/ 96696 w 271993"/>
              <a:gd name="connsiteY3" fmla="*/ 9074 h 244462"/>
              <a:gd name="connsiteX4" fmla="*/ 14146 w 271993"/>
              <a:gd name="connsiteY4" fmla="*/ 47174 h 2444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1993" h="244462">
                <a:moveTo>
                  <a:pt x="14146" y="47174"/>
                </a:moveTo>
                <a:cubicBezTo>
                  <a:pt x="2504" y="85274"/>
                  <a:pt x="-16016" y="214920"/>
                  <a:pt x="26846" y="237674"/>
                </a:cubicBezTo>
                <a:cubicBezTo>
                  <a:pt x="69708" y="260428"/>
                  <a:pt x="259679" y="221799"/>
                  <a:pt x="271321" y="183699"/>
                </a:cubicBezTo>
                <a:cubicBezTo>
                  <a:pt x="282963" y="145599"/>
                  <a:pt x="140088" y="31828"/>
                  <a:pt x="96696" y="9074"/>
                </a:cubicBezTo>
                <a:cubicBezTo>
                  <a:pt x="53304" y="-13680"/>
                  <a:pt x="25788" y="9074"/>
                  <a:pt x="14146" y="47174"/>
                </a:cubicBezTo>
                <a:close/>
              </a:path>
            </a:pathLst>
          </a:custGeom>
          <a:solidFill>
            <a:schemeClr val="accent6">
              <a:lumMod val="75000"/>
            </a:schemeClr>
          </a:solidFill>
          <a:ln>
            <a:no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249" name="TextBox 248"/>
          <p:cNvSpPr txBox="1"/>
          <p:nvPr/>
        </p:nvSpPr>
        <p:spPr>
          <a:xfrm>
            <a:off x="4807374" y="4376611"/>
            <a:ext cx="3462866" cy="1169551"/>
          </a:xfrm>
          <a:prstGeom prst="rect">
            <a:avLst/>
          </a:prstGeom>
          <a:noFill/>
        </p:spPr>
        <p:txBody>
          <a:bodyPr wrap="square" rtlCol="0">
            <a:spAutoFit/>
          </a:bodyPr>
          <a:lstStyle/>
          <a:p>
            <a:pPr marL="176213" indent="-176213" algn="l"/>
            <a:r>
              <a:rPr lang="en-US" sz="1400" b="1" i="1" dirty="0" smtClean="0">
                <a:latin typeface="Helvetica"/>
                <a:cs typeface="Helvetica"/>
              </a:rPr>
              <a:t>ICAM</a:t>
            </a:r>
            <a:r>
              <a:rPr lang="en-US" sz="1400" dirty="0" smtClean="0">
                <a:latin typeface="Helvetica"/>
                <a:cs typeface="Helvetica"/>
              </a:rPr>
              <a:t> proteins are heterophilic adhesion proteins that interact with active </a:t>
            </a:r>
            <a:r>
              <a:rPr lang="en-US" sz="1400" b="1" i="1" dirty="0" smtClean="0">
                <a:latin typeface="Helvetica"/>
                <a:cs typeface="Helvetica"/>
              </a:rPr>
              <a:t>integrins</a:t>
            </a:r>
            <a:r>
              <a:rPr lang="en-US" sz="1400" dirty="0" smtClean="0">
                <a:latin typeface="Helvetica"/>
                <a:cs typeface="Helvetica"/>
              </a:rPr>
              <a:t> on adjacent cells.</a:t>
            </a:r>
          </a:p>
          <a:p>
            <a:pPr marL="176213" indent="-176213" algn="l"/>
            <a:r>
              <a:rPr lang="en-US" sz="1400" b="1" i="1" dirty="0" smtClean="0">
                <a:latin typeface="Helvetica"/>
                <a:cs typeface="Helvetica"/>
              </a:rPr>
              <a:t>ICAM-1</a:t>
            </a:r>
            <a:r>
              <a:rPr lang="en-US" sz="1400" dirty="0" smtClean="0">
                <a:latin typeface="Helvetica"/>
                <a:cs typeface="Helvetica"/>
              </a:rPr>
              <a:t> also happens to be the binding site for rhinoviruses (i.e., cold viruses).</a:t>
            </a:r>
          </a:p>
        </p:txBody>
      </p:sp>
      <p:grpSp>
        <p:nvGrpSpPr>
          <p:cNvPr id="173" name="Group 172"/>
          <p:cNvGrpSpPr/>
          <p:nvPr/>
        </p:nvGrpSpPr>
        <p:grpSpPr>
          <a:xfrm>
            <a:off x="650875" y="1439578"/>
            <a:ext cx="559859" cy="128873"/>
            <a:chOff x="993775" y="2472511"/>
            <a:chExt cx="559859" cy="128873"/>
          </a:xfrm>
        </p:grpSpPr>
        <p:sp>
          <p:nvSpPr>
            <p:cNvPr id="174" name="Freeform 173"/>
            <p:cNvSpPr/>
            <p:nvPr/>
          </p:nvSpPr>
          <p:spPr>
            <a:xfrm>
              <a:off x="993775" y="2472511"/>
              <a:ext cx="181628" cy="128873"/>
            </a:xfrm>
            <a:custGeom>
              <a:avLst/>
              <a:gdLst>
                <a:gd name="connsiteX0" fmla="*/ 0 w 596900"/>
                <a:gd name="connsiteY0" fmla="*/ 128873 h 128873"/>
                <a:gd name="connsiteX1" fmla="*/ 38100 w 596900"/>
                <a:gd name="connsiteY1" fmla="*/ 1873 h 128873"/>
                <a:gd name="connsiteX2" fmla="*/ 114300 w 596900"/>
                <a:gd name="connsiteY2" fmla="*/ 52673 h 128873"/>
                <a:gd name="connsiteX3" fmla="*/ 461433 w 596900"/>
                <a:gd name="connsiteY3" fmla="*/ 48439 h 128873"/>
                <a:gd name="connsiteX4" fmla="*/ 596900 w 596900"/>
                <a:gd name="connsiteY4" fmla="*/ 61139 h 128873"/>
                <a:gd name="connsiteX0" fmla="*/ 0 w 461433"/>
                <a:gd name="connsiteY0" fmla="*/ 128873 h 128873"/>
                <a:gd name="connsiteX1" fmla="*/ 38100 w 461433"/>
                <a:gd name="connsiteY1" fmla="*/ 1873 h 128873"/>
                <a:gd name="connsiteX2" fmla="*/ 114300 w 461433"/>
                <a:gd name="connsiteY2" fmla="*/ 52673 h 128873"/>
                <a:gd name="connsiteX3" fmla="*/ 461433 w 461433"/>
                <a:gd name="connsiteY3" fmla="*/ 48439 h 128873"/>
                <a:gd name="connsiteX0" fmla="*/ 0 w 461433"/>
                <a:gd name="connsiteY0" fmla="*/ 128873 h 128873"/>
                <a:gd name="connsiteX1" fmla="*/ 38100 w 461433"/>
                <a:gd name="connsiteY1" fmla="*/ 1873 h 128873"/>
                <a:gd name="connsiteX2" fmla="*/ 227226 w 461433"/>
                <a:gd name="connsiteY2" fmla="*/ 52673 h 128873"/>
                <a:gd name="connsiteX3" fmla="*/ 461433 w 461433"/>
                <a:gd name="connsiteY3" fmla="*/ 48439 h 128873"/>
              </a:gdLst>
              <a:ahLst/>
              <a:cxnLst>
                <a:cxn ang="0">
                  <a:pos x="connsiteX0" y="connsiteY0"/>
                </a:cxn>
                <a:cxn ang="0">
                  <a:pos x="connsiteX1" y="connsiteY1"/>
                </a:cxn>
                <a:cxn ang="0">
                  <a:pos x="connsiteX2" y="connsiteY2"/>
                </a:cxn>
                <a:cxn ang="0">
                  <a:pos x="connsiteX3" y="connsiteY3"/>
                </a:cxn>
              </a:cxnLst>
              <a:rect l="l" t="t" r="r" b="b"/>
              <a:pathLst>
                <a:path w="461433" h="128873">
                  <a:moveTo>
                    <a:pt x="0" y="128873"/>
                  </a:moveTo>
                  <a:cubicBezTo>
                    <a:pt x="9525" y="71723"/>
                    <a:pt x="229" y="14573"/>
                    <a:pt x="38100" y="1873"/>
                  </a:cubicBezTo>
                  <a:cubicBezTo>
                    <a:pt x="75971" y="-10827"/>
                    <a:pt x="156671" y="44912"/>
                    <a:pt x="227226" y="52673"/>
                  </a:cubicBezTo>
                  <a:cubicBezTo>
                    <a:pt x="297781" y="60434"/>
                    <a:pt x="381000" y="47028"/>
                    <a:pt x="461433" y="48439"/>
                  </a:cubicBezTo>
                </a:path>
              </a:pathLst>
            </a:custGeom>
            <a:ln w="28575" cmpd="sng">
              <a:solidFill>
                <a:schemeClr val="accent2">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75" name="Can 174"/>
            <p:cNvSpPr/>
            <p:nvPr/>
          </p:nvSpPr>
          <p:spPr>
            <a:xfrm rot="5400000">
              <a:off x="1249362" y="2392364"/>
              <a:ext cx="79374" cy="254001"/>
            </a:xfrm>
            <a:prstGeom prst="can">
              <a:avLst>
                <a:gd name="adj" fmla="val 42045"/>
              </a:avLst>
            </a:prstGeom>
            <a:solidFill>
              <a:schemeClr val="accent2">
                <a:lumMod val="75000"/>
              </a:schemeClr>
            </a:solidFill>
            <a:ln>
              <a:no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176" name="Freeform 175"/>
            <p:cNvSpPr/>
            <p:nvPr/>
          </p:nvSpPr>
          <p:spPr>
            <a:xfrm>
              <a:off x="1394884" y="2483909"/>
              <a:ext cx="158750" cy="45719"/>
            </a:xfrm>
            <a:custGeom>
              <a:avLst/>
              <a:gdLst>
                <a:gd name="connsiteX0" fmla="*/ 0 w 88900"/>
                <a:gd name="connsiteY0" fmla="*/ 31750 h 31750"/>
                <a:gd name="connsiteX1" fmla="*/ 50800 w 88900"/>
                <a:gd name="connsiteY1" fmla="*/ 0 h 31750"/>
                <a:gd name="connsiteX2" fmla="*/ 88900 w 88900"/>
                <a:gd name="connsiteY2" fmla="*/ 31750 h 31750"/>
              </a:gdLst>
              <a:ahLst/>
              <a:cxnLst>
                <a:cxn ang="0">
                  <a:pos x="connsiteX0" y="connsiteY0"/>
                </a:cxn>
                <a:cxn ang="0">
                  <a:pos x="connsiteX1" y="connsiteY1"/>
                </a:cxn>
                <a:cxn ang="0">
                  <a:pos x="connsiteX2" y="connsiteY2"/>
                </a:cxn>
              </a:cxnLst>
              <a:rect l="l" t="t" r="r" b="b"/>
              <a:pathLst>
                <a:path w="88900" h="31750">
                  <a:moveTo>
                    <a:pt x="0" y="31750"/>
                  </a:moveTo>
                  <a:cubicBezTo>
                    <a:pt x="17991" y="15875"/>
                    <a:pt x="35983" y="0"/>
                    <a:pt x="50800" y="0"/>
                  </a:cubicBezTo>
                  <a:cubicBezTo>
                    <a:pt x="65617" y="0"/>
                    <a:pt x="88900" y="31750"/>
                    <a:pt x="88900" y="31750"/>
                  </a:cubicBezTo>
                </a:path>
              </a:pathLst>
            </a:custGeom>
            <a:ln w="19050" cmpd="sng">
              <a:solidFill>
                <a:srgbClr val="953735"/>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sp>
        <p:nvSpPr>
          <p:cNvPr id="96" name="Freeform 95"/>
          <p:cNvSpPr/>
          <p:nvPr/>
        </p:nvSpPr>
        <p:spPr>
          <a:xfrm>
            <a:off x="1170780" y="1410384"/>
            <a:ext cx="244320" cy="163446"/>
          </a:xfrm>
          <a:custGeom>
            <a:avLst/>
            <a:gdLst>
              <a:gd name="connsiteX0" fmla="*/ 183040 w 244320"/>
              <a:gd name="connsiteY0" fmla="*/ 587 h 163446"/>
              <a:gd name="connsiteX1" fmla="*/ 160 w 244320"/>
              <a:gd name="connsiteY1" fmla="*/ 51387 h 163446"/>
              <a:gd name="connsiteX2" fmla="*/ 152560 w 244320"/>
              <a:gd name="connsiteY2" fmla="*/ 163147 h 163446"/>
              <a:gd name="connsiteX3" fmla="*/ 244000 w 244320"/>
              <a:gd name="connsiteY3" fmla="*/ 81867 h 163446"/>
              <a:gd name="connsiteX4" fmla="*/ 183040 w 244320"/>
              <a:gd name="connsiteY4" fmla="*/ 587 h 1634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4320" h="163446">
                <a:moveTo>
                  <a:pt x="183040" y="587"/>
                </a:moveTo>
                <a:cubicBezTo>
                  <a:pt x="142400" y="-4493"/>
                  <a:pt x="5240" y="24294"/>
                  <a:pt x="160" y="51387"/>
                </a:cubicBezTo>
                <a:cubicBezTo>
                  <a:pt x="-4920" y="78480"/>
                  <a:pt x="111920" y="158067"/>
                  <a:pt x="152560" y="163147"/>
                </a:cubicBezTo>
                <a:cubicBezTo>
                  <a:pt x="193200" y="168227"/>
                  <a:pt x="240613" y="107267"/>
                  <a:pt x="244000" y="81867"/>
                </a:cubicBezTo>
                <a:cubicBezTo>
                  <a:pt x="247387" y="56467"/>
                  <a:pt x="223680" y="5667"/>
                  <a:pt x="183040" y="587"/>
                </a:cubicBezTo>
                <a:close/>
              </a:path>
            </a:pathLst>
          </a:custGeom>
          <a:solidFill>
            <a:schemeClr val="accent4">
              <a:lumMod val="75000"/>
            </a:schemeClr>
          </a:solidFill>
          <a:ln>
            <a:no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97" name="Freeform 96"/>
          <p:cNvSpPr/>
          <p:nvPr/>
        </p:nvSpPr>
        <p:spPr>
          <a:xfrm>
            <a:off x="1323180" y="1410384"/>
            <a:ext cx="244320" cy="163446"/>
          </a:xfrm>
          <a:custGeom>
            <a:avLst/>
            <a:gdLst>
              <a:gd name="connsiteX0" fmla="*/ 183040 w 244320"/>
              <a:gd name="connsiteY0" fmla="*/ 587 h 163446"/>
              <a:gd name="connsiteX1" fmla="*/ 160 w 244320"/>
              <a:gd name="connsiteY1" fmla="*/ 51387 h 163446"/>
              <a:gd name="connsiteX2" fmla="*/ 152560 w 244320"/>
              <a:gd name="connsiteY2" fmla="*/ 163147 h 163446"/>
              <a:gd name="connsiteX3" fmla="*/ 244000 w 244320"/>
              <a:gd name="connsiteY3" fmla="*/ 81867 h 163446"/>
              <a:gd name="connsiteX4" fmla="*/ 183040 w 244320"/>
              <a:gd name="connsiteY4" fmla="*/ 587 h 1634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4320" h="163446">
                <a:moveTo>
                  <a:pt x="183040" y="587"/>
                </a:moveTo>
                <a:cubicBezTo>
                  <a:pt x="142400" y="-4493"/>
                  <a:pt x="5240" y="24294"/>
                  <a:pt x="160" y="51387"/>
                </a:cubicBezTo>
                <a:cubicBezTo>
                  <a:pt x="-4920" y="78480"/>
                  <a:pt x="111920" y="158067"/>
                  <a:pt x="152560" y="163147"/>
                </a:cubicBezTo>
                <a:cubicBezTo>
                  <a:pt x="193200" y="168227"/>
                  <a:pt x="240613" y="107267"/>
                  <a:pt x="244000" y="81867"/>
                </a:cubicBezTo>
                <a:cubicBezTo>
                  <a:pt x="247387" y="56467"/>
                  <a:pt x="223680" y="5667"/>
                  <a:pt x="183040" y="587"/>
                </a:cubicBezTo>
                <a:close/>
              </a:path>
            </a:pathLst>
          </a:custGeom>
          <a:solidFill>
            <a:schemeClr val="accent4">
              <a:lumMod val="75000"/>
            </a:schemeClr>
          </a:solidFill>
          <a:ln>
            <a:no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grpSp>
        <p:nvGrpSpPr>
          <p:cNvPr id="177" name="Group 176"/>
          <p:cNvGrpSpPr/>
          <p:nvPr/>
        </p:nvGrpSpPr>
        <p:grpSpPr>
          <a:xfrm>
            <a:off x="655109" y="2248145"/>
            <a:ext cx="559859" cy="128873"/>
            <a:chOff x="993775" y="2472511"/>
            <a:chExt cx="559859" cy="128873"/>
          </a:xfrm>
        </p:grpSpPr>
        <p:sp>
          <p:nvSpPr>
            <p:cNvPr id="178" name="Freeform 177"/>
            <p:cNvSpPr/>
            <p:nvPr/>
          </p:nvSpPr>
          <p:spPr>
            <a:xfrm>
              <a:off x="993775" y="2472511"/>
              <a:ext cx="181628" cy="128873"/>
            </a:xfrm>
            <a:custGeom>
              <a:avLst/>
              <a:gdLst>
                <a:gd name="connsiteX0" fmla="*/ 0 w 596900"/>
                <a:gd name="connsiteY0" fmla="*/ 128873 h 128873"/>
                <a:gd name="connsiteX1" fmla="*/ 38100 w 596900"/>
                <a:gd name="connsiteY1" fmla="*/ 1873 h 128873"/>
                <a:gd name="connsiteX2" fmla="*/ 114300 w 596900"/>
                <a:gd name="connsiteY2" fmla="*/ 52673 h 128873"/>
                <a:gd name="connsiteX3" fmla="*/ 461433 w 596900"/>
                <a:gd name="connsiteY3" fmla="*/ 48439 h 128873"/>
                <a:gd name="connsiteX4" fmla="*/ 596900 w 596900"/>
                <a:gd name="connsiteY4" fmla="*/ 61139 h 128873"/>
                <a:gd name="connsiteX0" fmla="*/ 0 w 461433"/>
                <a:gd name="connsiteY0" fmla="*/ 128873 h 128873"/>
                <a:gd name="connsiteX1" fmla="*/ 38100 w 461433"/>
                <a:gd name="connsiteY1" fmla="*/ 1873 h 128873"/>
                <a:gd name="connsiteX2" fmla="*/ 114300 w 461433"/>
                <a:gd name="connsiteY2" fmla="*/ 52673 h 128873"/>
                <a:gd name="connsiteX3" fmla="*/ 461433 w 461433"/>
                <a:gd name="connsiteY3" fmla="*/ 48439 h 128873"/>
                <a:gd name="connsiteX0" fmla="*/ 0 w 461433"/>
                <a:gd name="connsiteY0" fmla="*/ 128873 h 128873"/>
                <a:gd name="connsiteX1" fmla="*/ 38100 w 461433"/>
                <a:gd name="connsiteY1" fmla="*/ 1873 h 128873"/>
                <a:gd name="connsiteX2" fmla="*/ 227226 w 461433"/>
                <a:gd name="connsiteY2" fmla="*/ 52673 h 128873"/>
                <a:gd name="connsiteX3" fmla="*/ 461433 w 461433"/>
                <a:gd name="connsiteY3" fmla="*/ 48439 h 128873"/>
              </a:gdLst>
              <a:ahLst/>
              <a:cxnLst>
                <a:cxn ang="0">
                  <a:pos x="connsiteX0" y="connsiteY0"/>
                </a:cxn>
                <a:cxn ang="0">
                  <a:pos x="connsiteX1" y="connsiteY1"/>
                </a:cxn>
                <a:cxn ang="0">
                  <a:pos x="connsiteX2" y="connsiteY2"/>
                </a:cxn>
                <a:cxn ang="0">
                  <a:pos x="connsiteX3" y="connsiteY3"/>
                </a:cxn>
              </a:cxnLst>
              <a:rect l="l" t="t" r="r" b="b"/>
              <a:pathLst>
                <a:path w="461433" h="128873">
                  <a:moveTo>
                    <a:pt x="0" y="128873"/>
                  </a:moveTo>
                  <a:cubicBezTo>
                    <a:pt x="9525" y="71723"/>
                    <a:pt x="229" y="14573"/>
                    <a:pt x="38100" y="1873"/>
                  </a:cubicBezTo>
                  <a:cubicBezTo>
                    <a:pt x="75971" y="-10827"/>
                    <a:pt x="156671" y="44912"/>
                    <a:pt x="227226" y="52673"/>
                  </a:cubicBezTo>
                  <a:cubicBezTo>
                    <a:pt x="297781" y="60434"/>
                    <a:pt x="381000" y="47028"/>
                    <a:pt x="461433" y="48439"/>
                  </a:cubicBezTo>
                </a:path>
              </a:pathLst>
            </a:custGeom>
            <a:ln w="28575" cmpd="sng">
              <a:solidFill>
                <a:schemeClr val="accent2">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79" name="Can 178"/>
            <p:cNvSpPr/>
            <p:nvPr/>
          </p:nvSpPr>
          <p:spPr>
            <a:xfrm rot="5400000">
              <a:off x="1249362" y="2392364"/>
              <a:ext cx="79374" cy="254001"/>
            </a:xfrm>
            <a:prstGeom prst="can">
              <a:avLst>
                <a:gd name="adj" fmla="val 42045"/>
              </a:avLst>
            </a:prstGeom>
            <a:solidFill>
              <a:schemeClr val="accent2">
                <a:lumMod val="75000"/>
              </a:schemeClr>
            </a:solidFill>
            <a:ln>
              <a:no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180" name="Freeform 179"/>
            <p:cNvSpPr/>
            <p:nvPr/>
          </p:nvSpPr>
          <p:spPr>
            <a:xfrm>
              <a:off x="1394884" y="2483909"/>
              <a:ext cx="158750" cy="45719"/>
            </a:xfrm>
            <a:custGeom>
              <a:avLst/>
              <a:gdLst>
                <a:gd name="connsiteX0" fmla="*/ 0 w 88900"/>
                <a:gd name="connsiteY0" fmla="*/ 31750 h 31750"/>
                <a:gd name="connsiteX1" fmla="*/ 50800 w 88900"/>
                <a:gd name="connsiteY1" fmla="*/ 0 h 31750"/>
                <a:gd name="connsiteX2" fmla="*/ 88900 w 88900"/>
                <a:gd name="connsiteY2" fmla="*/ 31750 h 31750"/>
              </a:gdLst>
              <a:ahLst/>
              <a:cxnLst>
                <a:cxn ang="0">
                  <a:pos x="connsiteX0" y="connsiteY0"/>
                </a:cxn>
                <a:cxn ang="0">
                  <a:pos x="connsiteX1" y="connsiteY1"/>
                </a:cxn>
                <a:cxn ang="0">
                  <a:pos x="connsiteX2" y="connsiteY2"/>
                </a:cxn>
              </a:cxnLst>
              <a:rect l="l" t="t" r="r" b="b"/>
              <a:pathLst>
                <a:path w="88900" h="31750">
                  <a:moveTo>
                    <a:pt x="0" y="31750"/>
                  </a:moveTo>
                  <a:cubicBezTo>
                    <a:pt x="17991" y="15875"/>
                    <a:pt x="35983" y="0"/>
                    <a:pt x="50800" y="0"/>
                  </a:cubicBezTo>
                  <a:cubicBezTo>
                    <a:pt x="65617" y="0"/>
                    <a:pt x="88900" y="31750"/>
                    <a:pt x="88900" y="31750"/>
                  </a:cubicBezTo>
                </a:path>
              </a:pathLst>
            </a:custGeom>
            <a:ln w="19050" cmpd="sng">
              <a:solidFill>
                <a:srgbClr val="953735"/>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sp>
        <p:nvSpPr>
          <p:cNvPr id="76" name="Freeform 75"/>
          <p:cNvSpPr/>
          <p:nvPr/>
        </p:nvSpPr>
        <p:spPr>
          <a:xfrm>
            <a:off x="1158080" y="2210484"/>
            <a:ext cx="244320" cy="163446"/>
          </a:xfrm>
          <a:custGeom>
            <a:avLst/>
            <a:gdLst>
              <a:gd name="connsiteX0" fmla="*/ 183040 w 244320"/>
              <a:gd name="connsiteY0" fmla="*/ 587 h 163446"/>
              <a:gd name="connsiteX1" fmla="*/ 160 w 244320"/>
              <a:gd name="connsiteY1" fmla="*/ 51387 h 163446"/>
              <a:gd name="connsiteX2" fmla="*/ 152560 w 244320"/>
              <a:gd name="connsiteY2" fmla="*/ 163147 h 163446"/>
              <a:gd name="connsiteX3" fmla="*/ 244000 w 244320"/>
              <a:gd name="connsiteY3" fmla="*/ 81867 h 163446"/>
              <a:gd name="connsiteX4" fmla="*/ 183040 w 244320"/>
              <a:gd name="connsiteY4" fmla="*/ 587 h 1634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4320" h="163446">
                <a:moveTo>
                  <a:pt x="183040" y="587"/>
                </a:moveTo>
                <a:cubicBezTo>
                  <a:pt x="142400" y="-4493"/>
                  <a:pt x="5240" y="24294"/>
                  <a:pt x="160" y="51387"/>
                </a:cubicBezTo>
                <a:cubicBezTo>
                  <a:pt x="-4920" y="78480"/>
                  <a:pt x="111920" y="158067"/>
                  <a:pt x="152560" y="163147"/>
                </a:cubicBezTo>
                <a:cubicBezTo>
                  <a:pt x="193200" y="168227"/>
                  <a:pt x="240613" y="107267"/>
                  <a:pt x="244000" y="81867"/>
                </a:cubicBezTo>
                <a:cubicBezTo>
                  <a:pt x="247387" y="56467"/>
                  <a:pt x="223680" y="5667"/>
                  <a:pt x="183040" y="587"/>
                </a:cubicBezTo>
                <a:close/>
              </a:path>
            </a:pathLst>
          </a:custGeom>
          <a:solidFill>
            <a:schemeClr val="accent4">
              <a:lumMod val="75000"/>
            </a:schemeClr>
          </a:solidFill>
          <a:ln>
            <a:no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77" name="Freeform 76"/>
          <p:cNvSpPr/>
          <p:nvPr/>
        </p:nvSpPr>
        <p:spPr>
          <a:xfrm>
            <a:off x="1310480" y="2210484"/>
            <a:ext cx="244320" cy="163446"/>
          </a:xfrm>
          <a:custGeom>
            <a:avLst/>
            <a:gdLst>
              <a:gd name="connsiteX0" fmla="*/ 183040 w 244320"/>
              <a:gd name="connsiteY0" fmla="*/ 587 h 163446"/>
              <a:gd name="connsiteX1" fmla="*/ 160 w 244320"/>
              <a:gd name="connsiteY1" fmla="*/ 51387 h 163446"/>
              <a:gd name="connsiteX2" fmla="*/ 152560 w 244320"/>
              <a:gd name="connsiteY2" fmla="*/ 163147 h 163446"/>
              <a:gd name="connsiteX3" fmla="*/ 244000 w 244320"/>
              <a:gd name="connsiteY3" fmla="*/ 81867 h 163446"/>
              <a:gd name="connsiteX4" fmla="*/ 183040 w 244320"/>
              <a:gd name="connsiteY4" fmla="*/ 587 h 1634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4320" h="163446">
                <a:moveTo>
                  <a:pt x="183040" y="587"/>
                </a:moveTo>
                <a:cubicBezTo>
                  <a:pt x="142400" y="-4493"/>
                  <a:pt x="5240" y="24294"/>
                  <a:pt x="160" y="51387"/>
                </a:cubicBezTo>
                <a:cubicBezTo>
                  <a:pt x="-4920" y="78480"/>
                  <a:pt x="111920" y="158067"/>
                  <a:pt x="152560" y="163147"/>
                </a:cubicBezTo>
                <a:cubicBezTo>
                  <a:pt x="193200" y="168227"/>
                  <a:pt x="240613" y="107267"/>
                  <a:pt x="244000" y="81867"/>
                </a:cubicBezTo>
                <a:cubicBezTo>
                  <a:pt x="247387" y="56467"/>
                  <a:pt x="223680" y="5667"/>
                  <a:pt x="183040" y="587"/>
                </a:cubicBezTo>
                <a:close/>
              </a:path>
            </a:pathLst>
          </a:custGeom>
          <a:solidFill>
            <a:schemeClr val="accent4">
              <a:lumMod val="75000"/>
            </a:schemeClr>
          </a:solidFill>
          <a:ln>
            <a:no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78" name="Freeform 77"/>
          <p:cNvSpPr/>
          <p:nvPr/>
        </p:nvSpPr>
        <p:spPr>
          <a:xfrm>
            <a:off x="1462880" y="2210484"/>
            <a:ext cx="244320" cy="163446"/>
          </a:xfrm>
          <a:custGeom>
            <a:avLst/>
            <a:gdLst>
              <a:gd name="connsiteX0" fmla="*/ 183040 w 244320"/>
              <a:gd name="connsiteY0" fmla="*/ 587 h 163446"/>
              <a:gd name="connsiteX1" fmla="*/ 160 w 244320"/>
              <a:gd name="connsiteY1" fmla="*/ 51387 h 163446"/>
              <a:gd name="connsiteX2" fmla="*/ 152560 w 244320"/>
              <a:gd name="connsiteY2" fmla="*/ 163147 h 163446"/>
              <a:gd name="connsiteX3" fmla="*/ 244000 w 244320"/>
              <a:gd name="connsiteY3" fmla="*/ 81867 h 163446"/>
              <a:gd name="connsiteX4" fmla="*/ 183040 w 244320"/>
              <a:gd name="connsiteY4" fmla="*/ 587 h 1634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4320" h="163446">
                <a:moveTo>
                  <a:pt x="183040" y="587"/>
                </a:moveTo>
                <a:cubicBezTo>
                  <a:pt x="142400" y="-4493"/>
                  <a:pt x="5240" y="24294"/>
                  <a:pt x="160" y="51387"/>
                </a:cubicBezTo>
                <a:cubicBezTo>
                  <a:pt x="-4920" y="78480"/>
                  <a:pt x="111920" y="158067"/>
                  <a:pt x="152560" y="163147"/>
                </a:cubicBezTo>
                <a:cubicBezTo>
                  <a:pt x="193200" y="168227"/>
                  <a:pt x="240613" y="107267"/>
                  <a:pt x="244000" y="81867"/>
                </a:cubicBezTo>
                <a:cubicBezTo>
                  <a:pt x="247387" y="56467"/>
                  <a:pt x="223680" y="5667"/>
                  <a:pt x="183040" y="587"/>
                </a:cubicBezTo>
                <a:close/>
              </a:path>
            </a:pathLst>
          </a:custGeom>
          <a:solidFill>
            <a:schemeClr val="accent4">
              <a:lumMod val="75000"/>
            </a:schemeClr>
          </a:solidFill>
          <a:ln>
            <a:no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79" name="Freeform 78"/>
          <p:cNvSpPr/>
          <p:nvPr/>
        </p:nvSpPr>
        <p:spPr>
          <a:xfrm>
            <a:off x="1615280" y="2210484"/>
            <a:ext cx="244320" cy="163446"/>
          </a:xfrm>
          <a:custGeom>
            <a:avLst/>
            <a:gdLst>
              <a:gd name="connsiteX0" fmla="*/ 183040 w 244320"/>
              <a:gd name="connsiteY0" fmla="*/ 587 h 163446"/>
              <a:gd name="connsiteX1" fmla="*/ 160 w 244320"/>
              <a:gd name="connsiteY1" fmla="*/ 51387 h 163446"/>
              <a:gd name="connsiteX2" fmla="*/ 152560 w 244320"/>
              <a:gd name="connsiteY2" fmla="*/ 163147 h 163446"/>
              <a:gd name="connsiteX3" fmla="*/ 244000 w 244320"/>
              <a:gd name="connsiteY3" fmla="*/ 81867 h 163446"/>
              <a:gd name="connsiteX4" fmla="*/ 183040 w 244320"/>
              <a:gd name="connsiteY4" fmla="*/ 587 h 1634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4320" h="163446">
                <a:moveTo>
                  <a:pt x="183040" y="587"/>
                </a:moveTo>
                <a:cubicBezTo>
                  <a:pt x="142400" y="-4493"/>
                  <a:pt x="5240" y="24294"/>
                  <a:pt x="160" y="51387"/>
                </a:cubicBezTo>
                <a:cubicBezTo>
                  <a:pt x="-4920" y="78480"/>
                  <a:pt x="111920" y="158067"/>
                  <a:pt x="152560" y="163147"/>
                </a:cubicBezTo>
                <a:cubicBezTo>
                  <a:pt x="193200" y="168227"/>
                  <a:pt x="240613" y="107267"/>
                  <a:pt x="244000" y="81867"/>
                </a:cubicBezTo>
                <a:cubicBezTo>
                  <a:pt x="247387" y="56467"/>
                  <a:pt x="223680" y="5667"/>
                  <a:pt x="183040" y="587"/>
                </a:cubicBezTo>
                <a:close/>
              </a:path>
            </a:pathLst>
          </a:custGeom>
          <a:solidFill>
            <a:schemeClr val="accent4">
              <a:lumMod val="75000"/>
            </a:schemeClr>
          </a:solidFill>
          <a:ln>
            <a:no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grpSp>
        <p:nvGrpSpPr>
          <p:cNvPr id="181" name="Group 180"/>
          <p:cNvGrpSpPr/>
          <p:nvPr/>
        </p:nvGrpSpPr>
        <p:grpSpPr>
          <a:xfrm>
            <a:off x="942975" y="3712878"/>
            <a:ext cx="559859" cy="128873"/>
            <a:chOff x="993775" y="2472511"/>
            <a:chExt cx="559859" cy="128873"/>
          </a:xfrm>
        </p:grpSpPr>
        <p:sp>
          <p:nvSpPr>
            <p:cNvPr id="182" name="Freeform 181"/>
            <p:cNvSpPr/>
            <p:nvPr/>
          </p:nvSpPr>
          <p:spPr>
            <a:xfrm>
              <a:off x="993775" y="2472511"/>
              <a:ext cx="181628" cy="128873"/>
            </a:xfrm>
            <a:custGeom>
              <a:avLst/>
              <a:gdLst>
                <a:gd name="connsiteX0" fmla="*/ 0 w 596900"/>
                <a:gd name="connsiteY0" fmla="*/ 128873 h 128873"/>
                <a:gd name="connsiteX1" fmla="*/ 38100 w 596900"/>
                <a:gd name="connsiteY1" fmla="*/ 1873 h 128873"/>
                <a:gd name="connsiteX2" fmla="*/ 114300 w 596900"/>
                <a:gd name="connsiteY2" fmla="*/ 52673 h 128873"/>
                <a:gd name="connsiteX3" fmla="*/ 461433 w 596900"/>
                <a:gd name="connsiteY3" fmla="*/ 48439 h 128873"/>
                <a:gd name="connsiteX4" fmla="*/ 596900 w 596900"/>
                <a:gd name="connsiteY4" fmla="*/ 61139 h 128873"/>
                <a:gd name="connsiteX0" fmla="*/ 0 w 461433"/>
                <a:gd name="connsiteY0" fmla="*/ 128873 h 128873"/>
                <a:gd name="connsiteX1" fmla="*/ 38100 w 461433"/>
                <a:gd name="connsiteY1" fmla="*/ 1873 h 128873"/>
                <a:gd name="connsiteX2" fmla="*/ 114300 w 461433"/>
                <a:gd name="connsiteY2" fmla="*/ 52673 h 128873"/>
                <a:gd name="connsiteX3" fmla="*/ 461433 w 461433"/>
                <a:gd name="connsiteY3" fmla="*/ 48439 h 128873"/>
                <a:gd name="connsiteX0" fmla="*/ 0 w 461433"/>
                <a:gd name="connsiteY0" fmla="*/ 128873 h 128873"/>
                <a:gd name="connsiteX1" fmla="*/ 38100 w 461433"/>
                <a:gd name="connsiteY1" fmla="*/ 1873 h 128873"/>
                <a:gd name="connsiteX2" fmla="*/ 227226 w 461433"/>
                <a:gd name="connsiteY2" fmla="*/ 52673 h 128873"/>
                <a:gd name="connsiteX3" fmla="*/ 461433 w 461433"/>
                <a:gd name="connsiteY3" fmla="*/ 48439 h 128873"/>
              </a:gdLst>
              <a:ahLst/>
              <a:cxnLst>
                <a:cxn ang="0">
                  <a:pos x="connsiteX0" y="connsiteY0"/>
                </a:cxn>
                <a:cxn ang="0">
                  <a:pos x="connsiteX1" y="connsiteY1"/>
                </a:cxn>
                <a:cxn ang="0">
                  <a:pos x="connsiteX2" y="connsiteY2"/>
                </a:cxn>
                <a:cxn ang="0">
                  <a:pos x="connsiteX3" y="connsiteY3"/>
                </a:cxn>
              </a:cxnLst>
              <a:rect l="l" t="t" r="r" b="b"/>
              <a:pathLst>
                <a:path w="461433" h="128873">
                  <a:moveTo>
                    <a:pt x="0" y="128873"/>
                  </a:moveTo>
                  <a:cubicBezTo>
                    <a:pt x="9525" y="71723"/>
                    <a:pt x="229" y="14573"/>
                    <a:pt x="38100" y="1873"/>
                  </a:cubicBezTo>
                  <a:cubicBezTo>
                    <a:pt x="75971" y="-10827"/>
                    <a:pt x="156671" y="44912"/>
                    <a:pt x="227226" y="52673"/>
                  </a:cubicBezTo>
                  <a:cubicBezTo>
                    <a:pt x="297781" y="60434"/>
                    <a:pt x="381000" y="47028"/>
                    <a:pt x="461433" y="48439"/>
                  </a:cubicBezTo>
                </a:path>
              </a:pathLst>
            </a:custGeom>
            <a:ln w="28575" cmpd="sng">
              <a:solidFill>
                <a:schemeClr val="accent2">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83" name="Can 182"/>
            <p:cNvSpPr/>
            <p:nvPr/>
          </p:nvSpPr>
          <p:spPr>
            <a:xfrm rot="5400000">
              <a:off x="1249362" y="2392364"/>
              <a:ext cx="79374" cy="254001"/>
            </a:xfrm>
            <a:prstGeom prst="can">
              <a:avLst>
                <a:gd name="adj" fmla="val 42045"/>
              </a:avLst>
            </a:prstGeom>
            <a:solidFill>
              <a:schemeClr val="accent2">
                <a:lumMod val="75000"/>
              </a:schemeClr>
            </a:solidFill>
            <a:ln>
              <a:no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184" name="Freeform 183"/>
            <p:cNvSpPr/>
            <p:nvPr/>
          </p:nvSpPr>
          <p:spPr>
            <a:xfrm>
              <a:off x="1394884" y="2483909"/>
              <a:ext cx="158750" cy="45719"/>
            </a:xfrm>
            <a:custGeom>
              <a:avLst/>
              <a:gdLst>
                <a:gd name="connsiteX0" fmla="*/ 0 w 88900"/>
                <a:gd name="connsiteY0" fmla="*/ 31750 h 31750"/>
                <a:gd name="connsiteX1" fmla="*/ 50800 w 88900"/>
                <a:gd name="connsiteY1" fmla="*/ 0 h 31750"/>
                <a:gd name="connsiteX2" fmla="*/ 88900 w 88900"/>
                <a:gd name="connsiteY2" fmla="*/ 31750 h 31750"/>
              </a:gdLst>
              <a:ahLst/>
              <a:cxnLst>
                <a:cxn ang="0">
                  <a:pos x="connsiteX0" y="connsiteY0"/>
                </a:cxn>
                <a:cxn ang="0">
                  <a:pos x="connsiteX1" y="connsiteY1"/>
                </a:cxn>
                <a:cxn ang="0">
                  <a:pos x="connsiteX2" y="connsiteY2"/>
                </a:cxn>
              </a:cxnLst>
              <a:rect l="l" t="t" r="r" b="b"/>
              <a:pathLst>
                <a:path w="88900" h="31750">
                  <a:moveTo>
                    <a:pt x="0" y="31750"/>
                  </a:moveTo>
                  <a:cubicBezTo>
                    <a:pt x="17991" y="15875"/>
                    <a:pt x="35983" y="0"/>
                    <a:pt x="50800" y="0"/>
                  </a:cubicBezTo>
                  <a:cubicBezTo>
                    <a:pt x="65617" y="0"/>
                    <a:pt x="88900" y="31750"/>
                    <a:pt x="88900" y="31750"/>
                  </a:cubicBezTo>
                </a:path>
              </a:pathLst>
            </a:custGeom>
            <a:ln w="19050" cmpd="sng">
              <a:solidFill>
                <a:srgbClr val="953735"/>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grpSp>
        <p:nvGrpSpPr>
          <p:cNvPr id="187" name="Group 186"/>
          <p:cNvGrpSpPr/>
          <p:nvPr/>
        </p:nvGrpSpPr>
        <p:grpSpPr>
          <a:xfrm flipH="1">
            <a:off x="2784475" y="3429244"/>
            <a:ext cx="559859" cy="128873"/>
            <a:chOff x="993775" y="2472511"/>
            <a:chExt cx="559859" cy="128873"/>
          </a:xfrm>
        </p:grpSpPr>
        <p:sp>
          <p:nvSpPr>
            <p:cNvPr id="190" name="Freeform 189"/>
            <p:cNvSpPr/>
            <p:nvPr/>
          </p:nvSpPr>
          <p:spPr>
            <a:xfrm>
              <a:off x="993775" y="2472511"/>
              <a:ext cx="181628" cy="128873"/>
            </a:xfrm>
            <a:custGeom>
              <a:avLst/>
              <a:gdLst>
                <a:gd name="connsiteX0" fmla="*/ 0 w 596900"/>
                <a:gd name="connsiteY0" fmla="*/ 128873 h 128873"/>
                <a:gd name="connsiteX1" fmla="*/ 38100 w 596900"/>
                <a:gd name="connsiteY1" fmla="*/ 1873 h 128873"/>
                <a:gd name="connsiteX2" fmla="*/ 114300 w 596900"/>
                <a:gd name="connsiteY2" fmla="*/ 52673 h 128873"/>
                <a:gd name="connsiteX3" fmla="*/ 461433 w 596900"/>
                <a:gd name="connsiteY3" fmla="*/ 48439 h 128873"/>
                <a:gd name="connsiteX4" fmla="*/ 596900 w 596900"/>
                <a:gd name="connsiteY4" fmla="*/ 61139 h 128873"/>
                <a:gd name="connsiteX0" fmla="*/ 0 w 461433"/>
                <a:gd name="connsiteY0" fmla="*/ 128873 h 128873"/>
                <a:gd name="connsiteX1" fmla="*/ 38100 w 461433"/>
                <a:gd name="connsiteY1" fmla="*/ 1873 h 128873"/>
                <a:gd name="connsiteX2" fmla="*/ 114300 w 461433"/>
                <a:gd name="connsiteY2" fmla="*/ 52673 h 128873"/>
                <a:gd name="connsiteX3" fmla="*/ 461433 w 461433"/>
                <a:gd name="connsiteY3" fmla="*/ 48439 h 128873"/>
                <a:gd name="connsiteX0" fmla="*/ 0 w 461433"/>
                <a:gd name="connsiteY0" fmla="*/ 128873 h 128873"/>
                <a:gd name="connsiteX1" fmla="*/ 38100 w 461433"/>
                <a:gd name="connsiteY1" fmla="*/ 1873 h 128873"/>
                <a:gd name="connsiteX2" fmla="*/ 227226 w 461433"/>
                <a:gd name="connsiteY2" fmla="*/ 52673 h 128873"/>
                <a:gd name="connsiteX3" fmla="*/ 461433 w 461433"/>
                <a:gd name="connsiteY3" fmla="*/ 48439 h 128873"/>
              </a:gdLst>
              <a:ahLst/>
              <a:cxnLst>
                <a:cxn ang="0">
                  <a:pos x="connsiteX0" y="connsiteY0"/>
                </a:cxn>
                <a:cxn ang="0">
                  <a:pos x="connsiteX1" y="connsiteY1"/>
                </a:cxn>
                <a:cxn ang="0">
                  <a:pos x="connsiteX2" y="connsiteY2"/>
                </a:cxn>
                <a:cxn ang="0">
                  <a:pos x="connsiteX3" y="connsiteY3"/>
                </a:cxn>
              </a:cxnLst>
              <a:rect l="l" t="t" r="r" b="b"/>
              <a:pathLst>
                <a:path w="461433" h="128873">
                  <a:moveTo>
                    <a:pt x="0" y="128873"/>
                  </a:moveTo>
                  <a:cubicBezTo>
                    <a:pt x="9525" y="71723"/>
                    <a:pt x="229" y="14573"/>
                    <a:pt x="38100" y="1873"/>
                  </a:cubicBezTo>
                  <a:cubicBezTo>
                    <a:pt x="75971" y="-10827"/>
                    <a:pt x="156671" y="44912"/>
                    <a:pt x="227226" y="52673"/>
                  </a:cubicBezTo>
                  <a:cubicBezTo>
                    <a:pt x="297781" y="60434"/>
                    <a:pt x="381000" y="47028"/>
                    <a:pt x="461433" y="48439"/>
                  </a:cubicBezTo>
                </a:path>
              </a:pathLst>
            </a:custGeom>
            <a:ln w="28575" cmpd="sng">
              <a:solidFill>
                <a:schemeClr val="accent2">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92" name="Can 191"/>
            <p:cNvSpPr/>
            <p:nvPr/>
          </p:nvSpPr>
          <p:spPr>
            <a:xfrm rot="5400000">
              <a:off x="1249362" y="2392364"/>
              <a:ext cx="79374" cy="254001"/>
            </a:xfrm>
            <a:prstGeom prst="can">
              <a:avLst>
                <a:gd name="adj" fmla="val 42045"/>
              </a:avLst>
            </a:prstGeom>
            <a:solidFill>
              <a:schemeClr val="accent2">
                <a:lumMod val="75000"/>
              </a:schemeClr>
            </a:solidFill>
            <a:ln>
              <a:no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193" name="Freeform 192"/>
            <p:cNvSpPr/>
            <p:nvPr/>
          </p:nvSpPr>
          <p:spPr>
            <a:xfrm>
              <a:off x="1394884" y="2483909"/>
              <a:ext cx="158750" cy="45719"/>
            </a:xfrm>
            <a:custGeom>
              <a:avLst/>
              <a:gdLst>
                <a:gd name="connsiteX0" fmla="*/ 0 w 88900"/>
                <a:gd name="connsiteY0" fmla="*/ 31750 h 31750"/>
                <a:gd name="connsiteX1" fmla="*/ 50800 w 88900"/>
                <a:gd name="connsiteY1" fmla="*/ 0 h 31750"/>
                <a:gd name="connsiteX2" fmla="*/ 88900 w 88900"/>
                <a:gd name="connsiteY2" fmla="*/ 31750 h 31750"/>
              </a:gdLst>
              <a:ahLst/>
              <a:cxnLst>
                <a:cxn ang="0">
                  <a:pos x="connsiteX0" y="connsiteY0"/>
                </a:cxn>
                <a:cxn ang="0">
                  <a:pos x="connsiteX1" y="connsiteY1"/>
                </a:cxn>
                <a:cxn ang="0">
                  <a:pos x="connsiteX2" y="connsiteY2"/>
                </a:cxn>
              </a:cxnLst>
              <a:rect l="l" t="t" r="r" b="b"/>
              <a:pathLst>
                <a:path w="88900" h="31750">
                  <a:moveTo>
                    <a:pt x="0" y="31750"/>
                  </a:moveTo>
                  <a:cubicBezTo>
                    <a:pt x="17991" y="15875"/>
                    <a:pt x="35983" y="0"/>
                    <a:pt x="50800" y="0"/>
                  </a:cubicBezTo>
                  <a:cubicBezTo>
                    <a:pt x="65617" y="0"/>
                    <a:pt x="88900" y="31750"/>
                    <a:pt x="88900" y="31750"/>
                  </a:cubicBezTo>
                </a:path>
              </a:pathLst>
            </a:custGeom>
            <a:ln w="19050" cmpd="sng">
              <a:solidFill>
                <a:srgbClr val="953735"/>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sp>
        <p:nvSpPr>
          <p:cNvPr id="116" name="Freeform 115"/>
          <p:cNvSpPr/>
          <p:nvPr/>
        </p:nvSpPr>
        <p:spPr>
          <a:xfrm rot="936949" flipH="1">
            <a:off x="2290794" y="3567736"/>
            <a:ext cx="270159" cy="300047"/>
          </a:xfrm>
          <a:custGeom>
            <a:avLst/>
            <a:gdLst>
              <a:gd name="connsiteX0" fmla="*/ 31399 w 346359"/>
              <a:gd name="connsiteY0" fmla="*/ 300047 h 300047"/>
              <a:gd name="connsiteX1" fmla="*/ 132999 w 346359"/>
              <a:gd name="connsiteY1" fmla="*/ 198447 h 300047"/>
              <a:gd name="connsiteX2" fmla="*/ 919 w 346359"/>
              <a:gd name="connsiteY2" fmla="*/ 46047 h 300047"/>
              <a:gd name="connsiteX3" fmla="*/ 214279 w 346359"/>
              <a:gd name="connsiteY3" fmla="*/ 5407 h 300047"/>
              <a:gd name="connsiteX4" fmla="*/ 163479 w 346359"/>
              <a:gd name="connsiteY4" fmla="*/ 147647 h 300047"/>
              <a:gd name="connsiteX5" fmla="*/ 254919 w 346359"/>
              <a:gd name="connsiteY5" fmla="*/ 208607 h 300047"/>
              <a:gd name="connsiteX6" fmla="*/ 193959 w 346359"/>
              <a:gd name="connsiteY6" fmla="*/ 269567 h 300047"/>
              <a:gd name="connsiteX7" fmla="*/ 122839 w 346359"/>
              <a:gd name="connsiteY7" fmla="*/ 167967 h 300047"/>
              <a:gd name="connsiteX8" fmla="*/ 346359 w 346359"/>
              <a:gd name="connsiteY8" fmla="*/ 147647 h 300047"/>
              <a:gd name="connsiteX0" fmla="*/ 31399 w 346359"/>
              <a:gd name="connsiteY0" fmla="*/ 300047 h 300047"/>
              <a:gd name="connsiteX1" fmla="*/ 132999 w 346359"/>
              <a:gd name="connsiteY1" fmla="*/ 198447 h 300047"/>
              <a:gd name="connsiteX2" fmla="*/ 919 w 346359"/>
              <a:gd name="connsiteY2" fmla="*/ 46047 h 300047"/>
              <a:gd name="connsiteX3" fmla="*/ 214279 w 346359"/>
              <a:gd name="connsiteY3" fmla="*/ 5407 h 300047"/>
              <a:gd name="connsiteX4" fmla="*/ 163479 w 346359"/>
              <a:gd name="connsiteY4" fmla="*/ 147647 h 300047"/>
              <a:gd name="connsiteX5" fmla="*/ 254919 w 346359"/>
              <a:gd name="connsiteY5" fmla="*/ 208607 h 300047"/>
              <a:gd name="connsiteX6" fmla="*/ 193959 w 346359"/>
              <a:gd name="connsiteY6" fmla="*/ 269567 h 300047"/>
              <a:gd name="connsiteX7" fmla="*/ 183164 w 346359"/>
              <a:gd name="connsiteY7" fmla="*/ 167967 h 300047"/>
              <a:gd name="connsiteX8" fmla="*/ 346359 w 346359"/>
              <a:gd name="connsiteY8" fmla="*/ 147647 h 300047"/>
              <a:gd name="connsiteX0" fmla="*/ 31399 w 346359"/>
              <a:gd name="connsiteY0" fmla="*/ 300047 h 300047"/>
              <a:gd name="connsiteX1" fmla="*/ 132999 w 346359"/>
              <a:gd name="connsiteY1" fmla="*/ 198447 h 300047"/>
              <a:gd name="connsiteX2" fmla="*/ 919 w 346359"/>
              <a:gd name="connsiteY2" fmla="*/ 46047 h 300047"/>
              <a:gd name="connsiteX3" fmla="*/ 214279 w 346359"/>
              <a:gd name="connsiteY3" fmla="*/ 5407 h 300047"/>
              <a:gd name="connsiteX4" fmla="*/ 163479 w 346359"/>
              <a:gd name="connsiteY4" fmla="*/ 147647 h 300047"/>
              <a:gd name="connsiteX5" fmla="*/ 188244 w 346359"/>
              <a:gd name="connsiteY5" fmla="*/ 199082 h 300047"/>
              <a:gd name="connsiteX6" fmla="*/ 193959 w 346359"/>
              <a:gd name="connsiteY6" fmla="*/ 269567 h 300047"/>
              <a:gd name="connsiteX7" fmla="*/ 183164 w 346359"/>
              <a:gd name="connsiteY7" fmla="*/ 167967 h 300047"/>
              <a:gd name="connsiteX8" fmla="*/ 346359 w 346359"/>
              <a:gd name="connsiteY8" fmla="*/ 147647 h 300047"/>
              <a:gd name="connsiteX0" fmla="*/ 31399 w 346359"/>
              <a:gd name="connsiteY0" fmla="*/ 300047 h 300047"/>
              <a:gd name="connsiteX1" fmla="*/ 132999 w 346359"/>
              <a:gd name="connsiteY1" fmla="*/ 198447 h 300047"/>
              <a:gd name="connsiteX2" fmla="*/ 919 w 346359"/>
              <a:gd name="connsiteY2" fmla="*/ 46047 h 300047"/>
              <a:gd name="connsiteX3" fmla="*/ 214279 w 346359"/>
              <a:gd name="connsiteY3" fmla="*/ 5407 h 300047"/>
              <a:gd name="connsiteX4" fmla="*/ 163479 w 346359"/>
              <a:gd name="connsiteY4" fmla="*/ 147647 h 300047"/>
              <a:gd name="connsiteX5" fmla="*/ 188244 w 346359"/>
              <a:gd name="connsiteY5" fmla="*/ 199082 h 300047"/>
              <a:gd name="connsiteX6" fmla="*/ 168559 w 346359"/>
              <a:gd name="connsiteY6" fmla="*/ 209242 h 300047"/>
              <a:gd name="connsiteX7" fmla="*/ 183164 w 346359"/>
              <a:gd name="connsiteY7" fmla="*/ 167967 h 300047"/>
              <a:gd name="connsiteX8" fmla="*/ 346359 w 346359"/>
              <a:gd name="connsiteY8" fmla="*/ 147647 h 300047"/>
              <a:gd name="connsiteX0" fmla="*/ 31399 w 346359"/>
              <a:gd name="connsiteY0" fmla="*/ 300047 h 300047"/>
              <a:gd name="connsiteX1" fmla="*/ 132999 w 346359"/>
              <a:gd name="connsiteY1" fmla="*/ 198447 h 300047"/>
              <a:gd name="connsiteX2" fmla="*/ 919 w 346359"/>
              <a:gd name="connsiteY2" fmla="*/ 46047 h 300047"/>
              <a:gd name="connsiteX3" fmla="*/ 214279 w 346359"/>
              <a:gd name="connsiteY3" fmla="*/ 5407 h 300047"/>
              <a:gd name="connsiteX4" fmla="*/ 163479 w 346359"/>
              <a:gd name="connsiteY4" fmla="*/ 147647 h 300047"/>
              <a:gd name="connsiteX5" fmla="*/ 188244 w 346359"/>
              <a:gd name="connsiteY5" fmla="*/ 199082 h 300047"/>
              <a:gd name="connsiteX6" fmla="*/ 183164 w 346359"/>
              <a:gd name="connsiteY6" fmla="*/ 167967 h 300047"/>
              <a:gd name="connsiteX7" fmla="*/ 346359 w 346359"/>
              <a:gd name="connsiteY7" fmla="*/ 147647 h 300047"/>
              <a:gd name="connsiteX0" fmla="*/ 31399 w 346359"/>
              <a:gd name="connsiteY0" fmla="*/ 300047 h 300047"/>
              <a:gd name="connsiteX1" fmla="*/ 132999 w 346359"/>
              <a:gd name="connsiteY1" fmla="*/ 198447 h 300047"/>
              <a:gd name="connsiteX2" fmla="*/ 919 w 346359"/>
              <a:gd name="connsiteY2" fmla="*/ 46047 h 300047"/>
              <a:gd name="connsiteX3" fmla="*/ 214279 w 346359"/>
              <a:gd name="connsiteY3" fmla="*/ 5407 h 300047"/>
              <a:gd name="connsiteX4" fmla="*/ 163479 w 346359"/>
              <a:gd name="connsiteY4" fmla="*/ 147647 h 300047"/>
              <a:gd name="connsiteX5" fmla="*/ 183164 w 346359"/>
              <a:gd name="connsiteY5" fmla="*/ 167967 h 300047"/>
              <a:gd name="connsiteX6" fmla="*/ 346359 w 346359"/>
              <a:gd name="connsiteY6" fmla="*/ 147647 h 300047"/>
              <a:gd name="connsiteX0" fmla="*/ 31399 w 270159"/>
              <a:gd name="connsiteY0" fmla="*/ 300047 h 300047"/>
              <a:gd name="connsiteX1" fmla="*/ 132999 w 270159"/>
              <a:gd name="connsiteY1" fmla="*/ 198447 h 300047"/>
              <a:gd name="connsiteX2" fmla="*/ 919 w 270159"/>
              <a:gd name="connsiteY2" fmla="*/ 46047 h 300047"/>
              <a:gd name="connsiteX3" fmla="*/ 214279 w 270159"/>
              <a:gd name="connsiteY3" fmla="*/ 5407 h 300047"/>
              <a:gd name="connsiteX4" fmla="*/ 163479 w 270159"/>
              <a:gd name="connsiteY4" fmla="*/ 147647 h 300047"/>
              <a:gd name="connsiteX5" fmla="*/ 183164 w 270159"/>
              <a:gd name="connsiteY5" fmla="*/ 167967 h 300047"/>
              <a:gd name="connsiteX6" fmla="*/ 270159 w 270159"/>
              <a:gd name="connsiteY6" fmla="*/ 255597 h 300047"/>
              <a:gd name="connsiteX0" fmla="*/ 31399 w 270159"/>
              <a:gd name="connsiteY0" fmla="*/ 300047 h 300047"/>
              <a:gd name="connsiteX1" fmla="*/ 132999 w 270159"/>
              <a:gd name="connsiteY1" fmla="*/ 198447 h 300047"/>
              <a:gd name="connsiteX2" fmla="*/ 919 w 270159"/>
              <a:gd name="connsiteY2" fmla="*/ 46047 h 300047"/>
              <a:gd name="connsiteX3" fmla="*/ 214279 w 270159"/>
              <a:gd name="connsiteY3" fmla="*/ 5407 h 300047"/>
              <a:gd name="connsiteX4" fmla="*/ 163479 w 270159"/>
              <a:gd name="connsiteY4" fmla="*/ 147647 h 300047"/>
              <a:gd name="connsiteX5" fmla="*/ 270159 w 270159"/>
              <a:gd name="connsiteY5" fmla="*/ 255597 h 3000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0159" h="300047">
                <a:moveTo>
                  <a:pt x="31399" y="300047"/>
                </a:moveTo>
                <a:cubicBezTo>
                  <a:pt x="84739" y="270413"/>
                  <a:pt x="138079" y="240780"/>
                  <a:pt x="132999" y="198447"/>
                </a:cubicBezTo>
                <a:cubicBezTo>
                  <a:pt x="127919" y="156114"/>
                  <a:pt x="-12628" y="78220"/>
                  <a:pt x="919" y="46047"/>
                </a:cubicBezTo>
                <a:cubicBezTo>
                  <a:pt x="14466" y="13874"/>
                  <a:pt x="187186" y="-11526"/>
                  <a:pt x="214279" y="5407"/>
                </a:cubicBezTo>
                <a:cubicBezTo>
                  <a:pt x="241372" y="22340"/>
                  <a:pt x="154166" y="105949"/>
                  <a:pt x="163479" y="147647"/>
                </a:cubicBezTo>
                <a:cubicBezTo>
                  <a:pt x="172792" y="189345"/>
                  <a:pt x="247934" y="233108"/>
                  <a:pt x="270159" y="255597"/>
                </a:cubicBezTo>
              </a:path>
            </a:pathLst>
          </a:custGeom>
          <a:solidFill>
            <a:schemeClr val="accent2"/>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17" name="Freeform 116"/>
          <p:cNvSpPr/>
          <p:nvPr/>
        </p:nvSpPr>
        <p:spPr>
          <a:xfrm rot="1587130">
            <a:off x="2024096" y="3520114"/>
            <a:ext cx="270159" cy="300047"/>
          </a:xfrm>
          <a:custGeom>
            <a:avLst/>
            <a:gdLst>
              <a:gd name="connsiteX0" fmla="*/ 31399 w 346359"/>
              <a:gd name="connsiteY0" fmla="*/ 300047 h 300047"/>
              <a:gd name="connsiteX1" fmla="*/ 132999 w 346359"/>
              <a:gd name="connsiteY1" fmla="*/ 198447 h 300047"/>
              <a:gd name="connsiteX2" fmla="*/ 919 w 346359"/>
              <a:gd name="connsiteY2" fmla="*/ 46047 h 300047"/>
              <a:gd name="connsiteX3" fmla="*/ 214279 w 346359"/>
              <a:gd name="connsiteY3" fmla="*/ 5407 h 300047"/>
              <a:gd name="connsiteX4" fmla="*/ 163479 w 346359"/>
              <a:gd name="connsiteY4" fmla="*/ 147647 h 300047"/>
              <a:gd name="connsiteX5" fmla="*/ 254919 w 346359"/>
              <a:gd name="connsiteY5" fmla="*/ 208607 h 300047"/>
              <a:gd name="connsiteX6" fmla="*/ 193959 w 346359"/>
              <a:gd name="connsiteY6" fmla="*/ 269567 h 300047"/>
              <a:gd name="connsiteX7" fmla="*/ 122839 w 346359"/>
              <a:gd name="connsiteY7" fmla="*/ 167967 h 300047"/>
              <a:gd name="connsiteX8" fmla="*/ 346359 w 346359"/>
              <a:gd name="connsiteY8" fmla="*/ 147647 h 300047"/>
              <a:gd name="connsiteX0" fmla="*/ 31399 w 346359"/>
              <a:gd name="connsiteY0" fmla="*/ 300047 h 300047"/>
              <a:gd name="connsiteX1" fmla="*/ 132999 w 346359"/>
              <a:gd name="connsiteY1" fmla="*/ 198447 h 300047"/>
              <a:gd name="connsiteX2" fmla="*/ 919 w 346359"/>
              <a:gd name="connsiteY2" fmla="*/ 46047 h 300047"/>
              <a:gd name="connsiteX3" fmla="*/ 214279 w 346359"/>
              <a:gd name="connsiteY3" fmla="*/ 5407 h 300047"/>
              <a:gd name="connsiteX4" fmla="*/ 163479 w 346359"/>
              <a:gd name="connsiteY4" fmla="*/ 147647 h 300047"/>
              <a:gd name="connsiteX5" fmla="*/ 254919 w 346359"/>
              <a:gd name="connsiteY5" fmla="*/ 208607 h 300047"/>
              <a:gd name="connsiteX6" fmla="*/ 193959 w 346359"/>
              <a:gd name="connsiteY6" fmla="*/ 269567 h 300047"/>
              <a:gd name="connsiteX7" fmla="*/ 183164 w 346359"/>
              <a:gd name="connsiteY7" fmla="*/ 167967 h 300047"/>
              <a:gd name="connsiteX8" fmla="*/ 346359 w 346359"/>
              <a:gd name="connsiteY8" fmla="*/ 147647 h 300047"/>
              <a:gd name="connsiteX0" fmla="*/ 31399 w 346359"/>
              <a:gd name="connsiteY0" fmla="*/ 300047 h 300047"/>
              <a:gd name="connsiteX1" fmla="*/ 132999 w 346359"/>
              <a:gd name="connsiteY1" fmla="*/ 198447 h 300047"/>
              <a:gd name="connsiteX2" fmla="*/ 919 w 346359"/>
              <a:gd name="connsiteY2" fmla="*/ 46047 h 300047"/>
              <a:gd name="connsiteX3" fmla="*/ 214279 w 346359"/>
              <a:gd name="connsiteY3" fmla="*/ 5407 h 300047"/>
              <a:gd name="connsiteX4" fmla="*/ 163479 w 346359"/>
              <a:gd name="connsiteY4" fmla="*/ 147647 h 300047"/>
              <a:gd name="connsiteX5" fmla="*/ 188244 w 346359"/>
              <a:gd name="connsiteY5" fmla="*/ 199082 h 300047"/>
              <a:gd name="connsiteX6" fmla="*/ 193959 w 346359"/>
              <a:gd name="connsiteY6" fmla="*/ 269567 h 300047"/>
              <a:gd name="connsiteX7" fmla="*/ 183164 w 346359"/>
              <a:gd name="connsiteY7" fmla="*/ 167967 h 300047"/>
              <a:gd name="connsiteX8" fmla="*/ 346359 w 346359"/>
              <a:gd name="connsiteY8" fmla="*/ 147647 h 300047"/>
              <a:gd name="connsiteX0" fmla="*/ 31399 w 346359"/>
              <a:gd name="connsiteY0" fmla="*/ 300047 h 300047"/>
              <a:gd name="connsiteX1" fmla="*/ 132999 w 346359"/>
              <a:gd name="connsiteY1" fmla="*/ 198447 h 300047"/>
              <a:gd name="connsiteX2" fmla="*/ 919 w 346359"/>
              <a:gd name="connsiteY2" fmla="*/ 46047 h 300047"/>
              <a:gd name="connsiteX3" fmla="*/ 214279 w 346359"/>
              <a:gd name="connsiteY3" fmla="*/ 5407 h 300047"/>
              <a:gd name="connsiteX4" fmla="*/ 163479 w 346359"/>
              <a:gd name="connsiteY4" fmla="*/ 147647 h 300047"/>
              <a:gd name="connsiteX5" fmla="*/ 188244 w 346359"/>
              <a:gd name="connsiteY5" fmla="*/ 199082 h 300047"/>
              <a:gd name="connsiteX6" fmla="*/ 168559 w 346359"/>
              <a:gd name="connsiteY6" fmla="*/ 209242 h 300047"/>
              <a:gd name="connsiteX7" fmla="*/ 183164 w 346359"/>
              <a:gd name="connsiteY7" fmla="*/ 167967 h 300047"/>
              <a:gd name="connsiteX8" fmla="*/ 346359 w 346359"/>
              <a:gd name="connsiteY8" fmla="*/ 147647 h 300047"/>
              <a:gd name="connsiteX0" fmla="*/ 31399 w 346359"/>
              <a:gd name="connsiteY0" fmla="*/ 300047 h 300047"/>
              <a:gd name="connsiteX1" fmla="*/ 132999 w 346359"/>
              <a:gd name="connsiteY1" fmla="*/ 198447 h 300047"/>
              <a:gd name="connsiteX2" fmla="*/ 919 w 346359"/>
              <a:gd name="connsiteY2" fmla="*/ 46047 h 300047"/>
              <a:gd name="connsiteX3" fmla="*/ 214279 w 346359"/>
              <a:gd name="connsiteY3" fmla="*/ 5407 h 300047"/>
              <a:gd name="connsiteX4" fmla="*/ 163479 w 346359"/>
              <a:gd name="connsiteY4" fmla="*/ 147647 h 300047"/>
              <a:gd name="connsiteX5" fmla="*/ 188244 w 346359"/>
              <a:gd name="connsiteY5" fmla="*/ 199082 h 300047"/>
              <a:gd name="connsiteX6" fmla="*/ 183164 w 346359"/>
              <a:gd name="connsiteY6" fmla="*/ 167967 h 300047"/>
              <a:gd name="connsiteX7" fmla="*/ 346359 w 346359"/>
              <a:gd name="connsiteY7" fmla="*/ 147647 h 300047"/>
              <a:gd name="connsiteX0" fmla="*/ 31399 w 346359"/>
              <a:gd name="connsiteY0" fmla="*/ 300047 h 300047"/>
              <a:gd name="connsiteX1" fmla="*/ 132999 w 346359"/>
              <a:gd name="connsiteY1" fmla="*/ 198447 h 300047"/>
              <a:gd name="connsiteX2" fmla="*/ 919 w 346359"/>
              <a:gd name="connsiteY2" fmla="*/ 46047 h 300047"/>
              <a:gd name="connsiteX3" fmla="*/ 214279 w 346359"/>
              <a:gd name="connsiteY3" fmla="*/ 5407 h 300047"/>
              <a:gd name="connsiteX4" fmla="*/ 163479 w 346359"/>
              <a:gd name="connsiteY4" fmla="*/ 147647 h 300047"/>
              <a:gd name="connsiteX5" fmla="*/ 183164 w 346359"/>
              <a:gd name="connsiteY5" fmla="*/ 167967 h 300047"/>
              <a:gd name="connsiteX6" fmla="*/ 346359 w 346359"/>
              <a:gd name="connsiteY6" fmla="*/ 147647 h 300047"/>
              <a:gd name="connsiteX0" fmla="*/ 31399 w 270159"/>
              <a:gd name="connsiteY0" fmla="*/ 300047 h 300047"/>
              <a:gd name="connsiteX1" fmla="*/ 132999 w 270159"/>
              <a:gd name="connsiteY1" fmla="*/ 198447 h 300047"/>
              <a:gd name="connsiteX2" fmla="*/ 919 w 270159"/>
              <a:gd name="connsiteY2" fmla="*/ 46047 h 300047"/>
              <a:gd name="connsiteX3" fmla="*/ 214279 w 270159"/>
              <a:gd name="connsiteY3" fmla="*/ 5407 h 300047"/>
              <a:gd name="connsiteX4" fmla="*/ 163479 w 270159"/>
              <a:gd name="connsiteY4" fmla="*/ 147647 h 300047"/>
              <a:gd name="connsiteX5" fmla="*/ 183164 w 270159"/>
              <a:gd name="connsiteY5" fmla="*/ 167967 h 300047"/>
              <a:gd name="connsiteX6" fmla="*/ 270159 w 270159"/>
              <a:gd name="connsiteY6" fmla="*/ 255597 h 300047"/>
              <a:gd name="connsiteX0" fmla="*/ 31399 w 270159"/>
              <a:gd name="connsiteY0" fmla="*/ 300047 h 300047"/>
              <a:gd name="connsiteX1" fmla="*/ 132999 w 270159"/>
              <a:gd name="connsiteY1" fmla="*/ 198447 h 300047"/>
              <a:gd name="connsiteX2" fmla="*/ 919 w 270159"/>
              <a:gd name="connsiteY2" fmla="*/ 46047 h 300047"/>
              <a:gd name="connsiteX3" fmla="*/ 214279 w 270159"/>
              <a:gd name="connsiteY3" fmla="*/ 5407 h 300047"/>
              <a:gd name="connsiteX4" fmla="*/ 163479 w 270159"/>
              <a:gd name="connsiteY4" fmla="*/ 147647 h 300047"/>
              <a:gd name="connsiteX5" fmla="*/ 270159 w 270159"/>
              <a:gd name="connsiteY5" fmla="*/ 255597 h 3000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0159" h="300047">
                <a:moveTo>
                  <a:pt x="31399" y="300047"/>
                </a:moveTo>
                <a:cubicBezTo>
                  <a:pt x="84739" y="270413"/>
                  <a:pt x="138079" y="240780"/>
                  <a:pt x="132999" y="198447"/>
                </a:cubicBezTo>
                <a:cubicBezTo>
                  <a:pt x="127919" y="156114"/>
                  <a:pt x="-12628" y="78220"/>
                  <a:pt x="919" y="46047"/>
                </a:cubicBezTo>
                <a:cubicBezTo>
                  <a:pt x="14466" y="13874"/>
                  <a:pt x="187186" y="-11526"/>
                  <a:pt x="214279" y="5407"/>
                </a:cubicBezTo>
                <a:cubicBezTo>
                  <a:pt x="241372" y="22340"/>
                  <a:pt x="154166" y="105949"/>
                  <a:pt x="163479" y="147647"/>
                </a:cubicBezTo>
                <a:cubicBezTo>
                  <a:pt x="172792" y="189345"/>
                  <a:pt x="247934" y="233108"/>
                  <a:pt x="270159" y="255597"/>
                </a:cubicBezTo>
              </a:path>
            </a:pathLst>
          </a:custGeom>
          <a:solidFill>
            <a:schemeClr val="accent2"/>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18" name="Freeform 117"/>
          <p:cNvSpPr/>
          <p:nvPr/>
        </p:nvSpPr>
        <p:spPr>
          <a:xfrm rot="1587130" flipH="1" flipV="1">
            <a:off x="1855824" y="3716966"/>
            <a:ext cx="270159" cy="300047"/>
          </a:xfrm>
          <a:custGeom>
            <a:avLst/>
            <a:gdLst>
              <a:gd name="connsiteX0" fmla="*/ 31399 w 346359"/>
              <a:gd name="connsiteY0" fmla="*/ 300047 h 300047"/>
              <a:gd name="connsiteX1" fmla="*/ 132999 w 346359"/>
              <a:gd name="connsiteY1" fmla="*/ 198447 h 300047"/>
              <a:gd name="connsiteX2" fmla="*/ 919 w 346359"/>
              <a:gd name="connsiteY2" fmla="*/ 46047 h 300047"/>
              <a:gd name="connsiteX3" fmla="*/ 214279 w 346359"/>
              <a:gd name="connsiteY3" fmla="*/ 5407 h 300047"/>
              <a:gd name="connsiteX4" fmla="*/ 163479 w 346359"/>
              <a:gd name="connsiteY4" fmla="*/ 147647 h 300047"/>
              <a:gd name="connsiteX5" fmla="*/ 254919 w 346359"/>
              <a:gd name="connsiteY5" fmla="*/ 208607 h 300047"/>
              <a:gd name="connsiteX6" fmla="*/ 193959 w 346359"/>
              <a:gd name="connsiteY6" fmla="*/ 269567 h 300047"/>
              <a:gd name="connsiteX7" fmla="*/ 122839 w 346359"/>
              <a:gd name="connsiteY7" fmla="*/ 167967 h 300047"/>
              <a:gd name="connsiteX8" fmla="*/ 346359 w 346359"/>
              <a:gd name="connsiteY8" fmla="*/ 147647 h 300047"/>
              <a:gd name="connsiteX0" fmla="*/ 31399 w 346359"/>
              <a:gd name="connsiteY0" fmla="*/ 300047 h 300047"/>
              <a:gd name="connsiteX1" fmla="*/ 132999 w 346359"/>
              <a:gd name="connsiteY1" fmla="*/ 198447 h 300047"/>
              <a:gd name="connsiteX2" fmla="*/ 919 w 346359"/>
              <a:gd name="connsiteY2" fmla="*/ 46047 h 300047"/>
              <a:gd name="connsiteX3" fmla="*/ 214279 w 346359"/>
              <a:gd name="connsiteY3" fmla="*/ 5407 h 300047"/>
              <a:gd name="connsiteX4" fmla="*/ 163479 w 346359"/>
              <a:gd name="connsiteY4" fmla="*/ 147647 h 300047"/>
              <a:gd name="connsiteX5" fmla="*/ 254919 w 346359"/>
              <a:gd name="connsiteY5" fmla="*/ 208607 h 300047"/>
              <a:gd name="connsiteX6" fmla="*/ 193959 w 346359"/>
              <a:gd name="connsiteY6" fmla="*/ 269567 h 300047"/>
              <a:gd name="connsiteX7" fmla="*/ 183164 w 346359"/>
              <a:gd name="connsiteY7" fmla="*/ 167967 h 300047"/>
              <a:gd name="connsiteX8" fmla="*/ 346359 w 346359"/>
              <a:gd name="connsiteY8" fmla="*/ 147647 h 300047"/>
              <a:gd name="connsiteX0" fmla="*/ 31399 w 346359"/>
              <a:gd name="connsiteY0" fmla="*/ 300047 h 300047"/>
              <a:gd name="connsiteX1" fmla="*/ 132999 w 346359"/>
              <a:gd name="connsiteY1" fmla="*/ 198447 h 300047"/>
              <a:gd name="connsiteX2" fmla="*/ 919 w 346359"/>
              <a:gd name="connsiteY2" fmla="*/ 46047 h 300047"/>
              <a:gd name="connsiteX3" fmla="*/ 214279 w 346359"/>
              <a:gd name="connsiteY3" fmla="*/ 5407 h 300047"/>
              <a:gd name="connsiteX4" fmla="*/ 163479 w 346359"/>
              <a:gd name="connsiteY4" fmla="*/ 147647 h 300047"/>
              <a:gd name="connsiteX5" fmla="*/ 188244 w 346359"/>
              <a:gd name="connsiteY5" fmla="*/ 199082 h 300047"/>
              <a:gd name="connsiteX6" fmla="*/ 193959 w 346359"/>
              <a:gd name="connsiteY6" fmla="*/ 269567 h 300047"/>
              <a:gd name="connsiteX7" fmla="*/ 183164 w 346359"/>
              <a:gd name="connsiteY7" fmla="*/ 167967 h 300047"/>
              <a:gd name="connsiteX8" fmla="*/ 346359 w 346359"/>
              <a:gd name="connsiteY8" fmla="*/ 147647 h 300047"/>
              <a:gd name="connsiteX0" fmla="*/ 31399 w 346359"/>
              <a:gd name="connsiteY0" fmla="*/ 300047 h 300047"/>
              <a:gd name="connsiteX1" fmla="*/ 132999 w 346359"/>
              <a:gd name="connsiteY1" fmla="*/ 198447 h 300047"/>
              <a:gd name="connsiteX2" fmla="*/ 919 w 346359"/>
              <a:gd name="connsiteY2" fmla="*/ 46047 h 300047"/>
              <a:gd name="connsiteX3" fmla="*/ 214279 w 346359"/>
              <a:gd name="connsiteY3" fmla="*/ 5407 h 300047"/>
              <a:gd name="connsiteX4" fmla="*/ 163479 w 346359"/>
              <a:gd name="connsiteY4" fmla="*/ 147647 h 300047"/>
              <a:gd name="connsiteX5" fmla="*/ 188244 w 346359"/>
              <a:gd name="connsiteY5" fmla="*/ 199082 h 300047"/>
              <a:gd name="connsiteX6" fmla="*/ 168559 w 346359"/>
              <a:gd name="connsiteY6" fmla="*/ 209242 h 300047"/>
              <a:gd name="connsiteX7" fmla="*/ 183164 w 346359"/>
              <a:gd name="connsiteY7" fmla="*/ 167967 h 300047"/>
              <a:gd name="connsiteX8" fmla="*/ 346359 w 346359"/>
              <a:gd name="connsiteY8" fmla="*/ 147647 h 300047"/>
              <a:gd name="connsiteX0" fmla="*/ 31399 w 346359"/>
              <a:gd name="connsiteY0" fmla="*/ 300047 h 300047"/>
              <a:gd name="connsiteX1" fmla="*/ 132999 w 346359"/>
              <a:gd name="connsiteY1" fmla="*/ 198447 h 300047"/>
              <a:gd name="connsiteX2" fmla="*/ 919 w 346359"/>
              <a:gd name="connsiteY2" fmla="*/ 46047 h 300047"/>
              <a:gd name="connsiteX3" fmla="*/ 214279 w 346359"/>
              <a:gd name="connsiteY3" fmla="*/ 5407 h 300047"/>
              <a:gd name="connsiteX4" fmla="*/ 163479 w 346359"/>
              <a:gd name="connsiteY4" fmla="*/ 147647 h 300047"/>
              <a:gd name="connsiteX5" fmla="*/ 188244 w 346359"/>
              <a:gd name="connsiteY5" fmla="*/ 199082 h 300047"/>
              <a:gd name="connsiteX6" fmla="*/ 183164 w 346359"/>
              <a:gd name="connsiteY6" fmla="*/ 167967 h 300047"/>
              <a:gd name="connsiteX7" fmla="*/ 346359 w 346359"/>
              <a:gd name="connsiteY7" fmla="*/ 147647 h 300047"/>
              <a:gd name="connsiteX0" fmla="*/ 31399 w 346359"/>
              <a:gd name="connsiteY0" fmla="*/ 300047 h 300047"/>
              <a:gd name="connsiteX1" fmla="*/ 132999 w 346359"/>
              <a:gd name="connsiteY1" fmla="*/ 198447 h 300047"/>
              <a:gd name="connsiteX2" fmla="*/ 919 w 346359"/>
              <a:gd name="connsiteY2" fmla="*/ 46047 h 300047"/>
              <a:gd name="connsiteX3" fmla="*/ 214279 w 346359"/>
              <a:gd name="connsiteY3" fmla="*/ 5407 h 300047"/>
              <a:gd name="connsiteX4" fmla="*/ 163479 w 346359"/>
              <a:gd name="connsiteY4" fmla="*/ 147647 h 300047"/>
              <a:gd name="connsiteX5" fmla="*/ 183164 w 346359"/>
              <a:gd name="connsiteY5" fmla="*/ 167967 h 300047"/>
              <a:gd name="connsiteX6" fmla="*/ 346359 w 346359"/>
              <a:gd name="connsiteY6" fmla="*/ 147647 h 300047"/>
              <a:gd name="connsiteX0" fmla="*/ 31399 w 270159"/>
              <a:gd name="connsiteY0" fmla="*/ 300047 h 300047"/>
              <a:gd name="connsiteX1" fmla="*/ 132999 w 270159"/>
              <a:gd name="connsiteY1" fmla="*/ 198447 h 300047"/>
              <a:gd name="connsiteX2" fmla="*/ 919 w 270159"/>
              <a:gd name="connsiteY2" fmla="*/ 46047 h 300047"/>
              <a:gd name="connsiteX3" fmla="*/ 214279 w 270159"/>
              <a:gd name="connsiteY3" fmla="*/ 5407 h 300047"/>
              <a:gd name="connsiteX4" fmla="*/ 163479 w 270159"/>
              <a:gd name="connsiteY4" fmla="*/ 147647 h 300047"/>
              <a:gd name="connsiteX5" fmla="*/ 183164 w 270159"/>
              <a:gd name="connsiteY5" fmla="*/ 167967 h 300047"/>
              <a:gd name="connsiteX6" fmla="*/ 270159 w 270159"/>
              <a:gd name="connsiteY6" fmla="*/ 255597 h 300047"/>
              <a:gd name="connsiteX0" fmla="*/ 31399 w 270159"/>
              <a:gd name="connsiteY0" fmla="*/ 300047 h 300047"/>
              <a:gd name="connsiteX1" fmla="*/ 132999 w 270159"/>
              <a:gd name="connsiteY1" fmla="*/ 198447 h 300047"/>
              <a:gd name="connsiteX2" fmla="*/ 919 w 270159"/>
              <a:gd name="connsiteY2" fmla="*/ 46047 h 300047"/>
              <a:gd name="connsiteX3" fmla="*/ 214279 w 270159"/>
              <a:gd name="connsiteY3" fmla="*/ 5407 h 300047"/>
              <a:gd name="connsiteX4" fmla="*/ 163479 w 270159"/>
              <a:gd name="connsiteY4" fmla="*/ 147647 h 300047"/>
              <a:gd name="connsiteX5" fmla="*/ 270159 w 270159"/>
              <a:gd name="connsiteY5" fmla="*/ 255597 h 3000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0159" h="300047">
                <a:moveTo>
                  <a:pt x="31399" y="300047"/>
                </a:moveTo>
                <a:cubicBezTo>
                  <a:pt x="84739" y="270413"/>
                  <a:pt x="138079" y="240780"/>
                  <a:pt x="132999" y="198447"/>
                </a:cubicBezTo>
                <a:cubicBezTo>
                  <a:pt x="127919" y="156114"/>
                  <a:pt x="-12628" y="78220"/>
                  <a:pt x="919" y="46047"/>
                </a:cubicBezTo>
                <a:cubicBezTo>
                  <a:pt x="14466" y="13874"/>
                  <a:pt x="187186" y="-11526"/>
                  <a:pt x="214279" y="5407"/>
                </a:cubicBezTo>
                <a:cubicBezTo>
                  <a:pt x="241372" y="22340"/>
                  <a:pt x="154166" y="105949"/>
                  <a:pt x="163479" y="147647"/>
                </a:cubicBezTo>
                <a:cubicBezTo>
                  <a:pt x="172792" y="189345"/>
                  <a:pt x="247934" y="233108"/>
                  <a:pt x="270159" y="255597"/>
                </a:cubicBezTo>
              </a:path>
            </a:pathLst>
          </a:custGeom>
          <a:solidFill>
            <a:schemeClr val="accent2"/>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19" name="Freeform 118"/>
          <p:cNvSpPr/>
          <p:nvPr/>
        </p:nvSpPr>
        <p:spPr>
          <a:xfrm rot="502117" flipH="1" flipV="1">
            <a:off x="2113000" y="3739191"/>
            <a:ext cx="270159" cy="300047"/>
          </a:xfrm>
          <a:custGeom>
            <a:avLst/>
            <a:gdLst>
              <a:gd name="connsiteX0" fmla="*/ 31399 w 346359"/>
              <a:gd name="connsiteY0" fmla="*/ 300047 h 300047"/>
              <a:gd name="connsiteX1" fmla="*/ 132999 w 346359"/>
              <a:gd name="connsiteY1" fmla="*/ 198447 h 300047"/>
              <a:gd name="connsiteX2" fmla="*/ 919 w 346359"/>
              <a:gd name="connsiteY2" fmla="*/ 46047 h 300047"/>
              <a:gd name="connsiteX3" fmla="*/ 214279 w 346359"/>
              <a:gd name="connsiteY3" fmla="*/ 5407 h 300047"/>
              <a:gd name="connsiteX4" fmla="*/ 163479 w 346359"/>
              <a:gd name="connsiteY4" fmla="*/ 147647 h 300047"/>
              <a:gd name="connsiteX5" fmla="*/ 254919 w 346359"/>
              <a:gd name="connsiteY5" fmla="*/ 208607 h 300047"/>
              <a:gd name="connsiteX6" fmla="*/ 193959 w 346359"/>
              <a:gd name="connsiteY6" fmla="*/ 269567 h 300047"/>
              <a:gd name="connsiteX7" fmla="*/ 122839 w 346359"/>
              <a:gd name="connsiteY7" fmla="*/ 167967 h 300047"/>
              <a:gd name="connsiteX8" fmla="*/ 346359 w 346359"/>
              <a:gd name="connsiteY8" fmla="*/ 147647 h 300047"/>
              <a:gd name="connsiteX0" fmla="*/ 31399 w 346359"/>
              <a:gd name="connsiteY0" fmla="*/ 300047 h 300047"/>
              <a:gd name="connsiteX1" fmla="*/ 132999 w 346359"/>
              <a:gd name="connsiteY1" fmla="*/ 198447 h 300047"/>
              <a:gd name="connsiteX2" fmla="*/ 919 w 346359"/>
              <a:gd name="connsiteY2" fmla="*/ 46047 h 300047"/>
              <a:gd name="connsiteX3" fmla="*/ 214279 w 346359"/>
              <a:gd name="connsiteY3" fmla="*/ 5407 h 300047"/>
              <a:gd name="connsiteX4" fmla="*/ 163479 w 346359"/>
              <a:gd name="connsiteY4" fmla="*/ 147647 h 300047"/>
              <a:gd name="connsiteX5" fmla="*/ 254919 w 346359"/>
              <a:gd name="connsiteY5" fmla="*/ 208607 h 300047"/>
              <a:gd name="connsiteX6" fmla="*/ 193959 w 346359"/>
              <a:gd name="connsiteY6" fmla="*/ 269567 h 300047"/>
              <a:gd name="connsiteX7" fmla="*/ 183164 w 346359"/>
              <a:gd name="connsiteY7" fmla="*/ 167967 h 300047"/>
              <a:gd name="connsiteX8" fmla="*/ 346359 w 346359"/>
              <a:gd name="connsiteY8" fmla="*/ 147647 h 300047"/>
              <a:gd name="connsiteX0" fmla="*/ 31399 w 346359"/>
              <a:gd name="connsiteY0" fmla="*/ 300047 h 300047"/>
              <a:gd name="connsiteX1" fmla="*/ 132999 w 346359"/>
              <a:gd name="connsiteY1" fmla="*/ 198447 h 300047"/>
              <a:gd name="connsiteX2" fmla="*/ 919 w 346359"/>
              <a:gd name="connsiteY2" fmla="*/ 46047 h 300047"/>
              <a:gd name="connsiteX3" fmla="*/ 214279 w 346359"/>
              <a:gd name="connsiteY3" fmla="*/ 5407 h 300047"/>
              <a:gd name="connsiteX4" fmla="*/ 163479 w 346359"/>
              <a:gd name="connsiteY4" fmla="*/ 147647 h 300047"/>
              <a:gd name="connsiteX5" fmla="*/ 188244 w 346359"/>
              <a:gd name="connsiteY5" fmla="*/ 199082 h 300047"/>
              <a:gd name="connsiteX6" fmla="*/ 193959 w 346359"/>
              <a:gd name="connsiteY6" fmla="*/ 269567 h 300047"/>
              <a:gd name="connsiteX7" fmla="*/ 183164 w 346359"/>
              <a:gd name="connsiteY7" fmla="*/ 167967 h 300047"/>
              <a:gd name="connsiteX8" fmla="*/ 346359 w 346359"/>
              <a:gd name="connsiteY8" fmla="*/ 147647 h 300047"/>
              <a:gd name="connsiteX0" fmla="*/ 31399 w 346359"/>
              <a:gd name="connsiteY0" fmla="*/ 300047 h 300047"/>
              <a:gd name="connsiteX1" fmla="*/ 132999 w 346359"/>
              <a:gd name="connsiteY1" fmla="*/ 198447 h 300047"/>
              <a:gd name="connsiteX2" fmla="*/ 919 w 346359"/>
              <a:gd name="connsiteY2" fmla="*/ 46047 h 300047"/>
              <a:gd name="connsiteX3" fmla="*/ 214279 w 346359"/>
              <a:gd name="connsiteY3" fmla="*/ 5407 h 300047"/>
              <a:gd name="connsiteX4" fmla="*/ 163479 w 346359"/>
              <a:gd name="connsiteY4" fmla="*/ 147647 h 300047"/>
              <a:gd name="connsiteX5" fmla="*/ 188244 w 346359"/>
              <a:gd name="connsiteY5" fmla="*/ 199082 h 300047"/>
              <a:gd name="connsiteX6" fmla="*/ 168559 w 346359"/>
              <a:gd name="connsiteY6" fmla="*/ 209242 h 300047"/>
              <a:gd name="connsiteX7" fmla="*/ 183164 w 346359"/>
              <a:gd name="connsiteY7" fmla="*/ 167967 h 300047"/>
              <a:gd name="connsiteX8" fmla="*/ 346359 w 346359"/>
              <a:gd name="connsiteY8" fmla="*/ 147647 h 300047"/>
              <a:gd name="connsiteX0" fmla="*/ 31399 w 346359"/>
              <a:gd name="connsiteY0" fmla="*/ 300047 h 300047"/>
              <a:gd name="connsiteX1" fmla="*/ 132999 w 346359"/>
              <a:gd name="connsiteY1" fmla="*/ 198447 h 300047"/>
              <a:gd name="connsiteX2" fmla="*/ 919 w 346359"/>
              <a:gd name="connsiteY2" fmla="*/ 46047 h 300047"/>
              <a:gd name="connsiteX3" fmla="*/ 214279 w 346359"/>
              <a:gd name="connsiteY3" fmla="*/ 5407 h 300047"/>
              <a:gd name="connsiteX4" fmla="*/ 163479 w 346359"/>
              <a:gd name="connsiteY4" fmla="*/ 147647 h 300047"/>
              <a:gd name="connsiteX5" fmla="*/ 188244 w 346359"/>
              <a:gd name="connsiteY5" fmla="*/ 199082 h 300047"/>
              <a:gd name="connsiteX6" fmla="*/ 183164 w 346359"/>
              <a:gd name="connsiteY6" fmla="*/ 167967 h 300047"/>
              <a:gd name="connsiteX7" fmla="*/ 346359 w 346359"/>
              <a:gd name="connsiteY7" fmla="*/ 147647 h 300047"/>
              <a:gd name="connsiteX0" fmla="*/ 31399 w 346359"/>
              <a:gd name="connsiteY0" fmla="*/ 300047 h 300047"/>
              <a:gd name="connsiteX1" fmla="*/ 132999 w 346359"/>
              <a:gd name="connsiteY1" fmla="*/ 198447 h 300047"/>
              <a:gd name="connsiteX2" fmla="*/ 919 w 346359"/>
              <a:gd name="connsiteY2" fmla="*/ 46047 h 300047"/>
              <a:gd name="connsiteX3" fmla="*/ 214279 w 346359"/>
              <a:gd name="connsiteY3" fmla="*/ 5407 h 300047"/>
              <a:gd name="connsiteX4" fmla="*/ 163479 w 346359"/>
              <a:gd name="connsiteY4" fmla="*/ 147647 h 300047"/>
              <a:gd name="connsiteX5" fmla="*/ 183164 w 346359"/>
              <a:gd name="connsiteY5" fmla="*/ 167967 h 300047"/>
              <a:gd name="connsiteX6" fmla="*/ 346359 w 346359"/>
              <a:gd name="connsiteY6" fmla="*/ 147647 h 300047"/>
              <a:gd name="connsiteX0" fmla="*/ 31399 w 270159"/>
              <a:gd name="connsiteY0" fmla="*/ 300047 h 300047"/>
              <a:gd name="connsiteX1" fmla="*/ 132999 w 270159"/>
              <a:gd name="connsiteY1" fmla="*/ 198447 h 300047"/>
              <a:gd name="connsiteX2" fmla="*/ 919 w 270159"/>
              <a:gd name="connsiteY2" fmla="*/ 46047 h 300047"/>
              <a:gd name="connsiteX3" fmla="*/ 214279 w 270159"/>
              <a:gd name="connsiteY3" fmla="*/ 5407 h 300047"/>
              <a:gd name="connsiteX4" fmla="*/ 163479 w 270159"/>
              <a:gd name="connsiteY4" fmla="*/ 147647 h 300047"/>
              <a:gd name="connsiteX5" fmla="*/ 183164 w 270159"/>
              <a:gd name="connsiteY5" fmla="*/ 167967 h 300047"/>
              <a:gd name="connsiteX6" fmla="*/ 270159 w 270159"/>
              <a:gd name="connsiteY6" fmla="*/ 255597 h 300047"/>
              <a:gd name="connsiteX0" fmla="*/ 31399 w 270159"/>
              <a:gd name="connsiteY0" fmla="*/ 300047 h 300047"/>
              <a:gd name="connsiteX1" fmla="*/ 132999 w 270159"/>
              <a:gd name="connsiteY1" fmla="*/ 198447 h 300047"/>
              <a:gd name="connsiteX2" fmla="*/ 919 w 270159"/>
              <a:gd name="connsiteY2" fmla="*/ 46047 h 300047"/>
              <a:gd name="connsiteX3" fmla="*/ 214279 w 270159"/>
              <a:gd name="connsiteY3" fmla="*/ 5407 h 300047"/>
              <a:gd name="connsiteX4" fmla="*/ 163479 w 270159"/>
              <a:gd name="connsiteY4" fmla="*/ 147647 h 300047"/>
              <a:gd name="connsiteX5" fmla="*/ 270159 w 270159"/>
              <a:gd name="connsiteY5" fmla="*/ 255597 h 3000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0159" h="300047">
                <a:moveTo>
                  <a:pt x="31399" y="300047"/>
                </a:moveTo>
                <a:cubicBezTo>
                  <a:pt x="84739" y="270413"/>
                  <a:pt x="138079" y="240780"/>
                  <a:pt x="132999" y="198447"/>
                </a:cubicBezTo>
                <a:cubicBezTo>
                  <a:pt x="127919" y="156114"/>
                  <a:pt x="-12628" y="78220"/>
                  <a:pt x="919" y="46047"/>
                </a:cubicBezTo>
                <a:cubicBezTo>
                  <a:pt x="14466" y="13874"/>
                  <a:pt x="187186" y="-11526"/>
                  <a:pt x="214279" y="5407"/>
                </a:cubicBezTo>
                <a:cubicBezTo>
                  <a:pt x="241372" y="22340"/>
                  <a:pt x="154166" y="105949"/>
                  <a:pt x="163479" y="147647"/>
                </a:cubicBezTo>
                <a:cubicBezTo>
                  <a:pt x="172792" y="189345"/>
                  <a:pt x="247934" y="233108"/>
                  <a:pt x="270159" y="255597"/>
                </a:cubicBezTo>
              </a:path>
            </a:pathLst>
          </a:custGeom>
          <a:solidFill>
            <a:schemeClr val="accent2"/>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20" name="Freeform 119"/>
          <p:cNvSpPr/>
          <p:nvPr/>
        </p:nvSpPr>
        <p:spPr>
          <a:xfrm rot="473152">
            <a:off x="1752319" y="3502968"/>
            <a:ext cx="270159" cy="300047"/>
          </a:xfrm>
          <a:custGeom>
            <a:avLst/>
            <a:gdLst>
              <a:gd name="connsiteX0" fmla="*/ 31399 w 346359"/>
              <a:gd name="connsiteY0" fmla="*/ 300047 h 300047"/>
              <a:gd name="connsiteX1" fmla="*/ 132999 w 346359"/>
              <a:gd name="connsiteY1" fmla="*/ 198447 h 300047"/>
              <a:gd name="connsiteX2" fmla="*/ 919 w 346359"/>
              <a:gd name="connsiteY2" fmla="*/ 46047 h 300047"/>
              <a:gd name="connsiteX3" fmla="*/ 214279 w 346359"/>
              <a:gd name="connsiteY3" fmla="*/ 5407 h 300047"/>
              <a:gd name="connsiteX4" fmla="*/ 163479 w 346359"/>
              <a:gd name="connsiteY4" fmla="*/ 147647 h 300047"/>
              <a:gd name="connsiteX5" fmla="*/ 254919 w 346359"/>
              <a:gd name="connsiteY5" fmla="*/ 208607 h 300047"/>
              <a:gd name="connsiteX6" fmla="*/ 193959 w 346359"/>
              <a:gd name="connsiteY6" fmla="*/ 269567 h 300047"/>
              <a:gd name="connsiteX7" fmla="*/ 122839 w 346359"/>
              <a:gd name="connsiteY7" fmla="*/ 167967 h 300047"/>
              <a:gd name="connsiteX8" fmla="*/ 346359 w 346359"/>
              <a:gd name="connsiteY8" fmla="*/ 147647 h 300047"/>
              <a:gd name="connsiteX0" fmla="*/ 31399 w 346359"/>
              <a:gd name="connsiteY0" fmla="*/ 300047 h 300047"/>
              <a:gd name="connsiteX1" fmla="*/ 132999 w 346359"/>
              <a:gd name="connsiteY1" fmla="*/ 198447 h 300047"/>
              <a:gd name="connsiteX2" fmla="*/ 919 w 346359"/>
              <a:gd name="connsiteY2" fmla="*/ 46047 h 300047"/>
              <a:gd name="connsiteX3" fmla="*/ 214279 w 346359"/>
              <a:gd name="connsiteY3" fmla="*/ 5407 h 300047"/>
              <a:gd name="connsiteX4" fmla="*/ 163479 w 346359"/>
              <a:gd name="connsiteY4" fmla="*/ 147647 h 300047"/>
              <a:gd name="connsiteX5" fmla="*/ 254919 w 346359"/>
              <a:gd name="connsiteY5" fmla="*/ 208607 h 300047"/>
              <a:gd name="connsiteX6" fmla="*/ 193959 w 346359"/>
              <a:gd name="connsiteY6" fmla="*/ 269567 h 300047"/>
              <a:gd name="connsiteX7" fmla="*/ 183164 w 346359"/>
              <a:gd name="connsiteY7" fmla="*/ 167967 h 300047"/>
              <a:gd name="connsiteX8" fmla="*/ 346359 w 346359"/>
              <a:gd name="connsiteY8" fmla="*/ 147647 h 300047"/>
              <a:gd name="connsiteX0" fmla="*/ 31399 w 346359"/>
              <a:gd name="connsiteY0" fmla="*/ 300047 h 300047"/>
              <a:gd name="connsiteX1" fmla="*/ 132999 w 346359"/>
              <a:gd name="connsiteY1" fmla="*/ 198447 h 300047"/>
              <a:gd name="connsiteX2" fmla="*/ 919 w 346359"/>
              <a:gd name="connsiteY2" fmla="*/ 46047 h 300047"/>
              <a:gd name="connsiteX3" fmla="*/ 214279 w 346359"/>
              <a:gd name="connsiteY3" fmla="*/ 5407 h 300047"/>
              <a:gd name="connsiteX4" fmla="*/ 163479 w 346359"/>
              <a:gd name="connsiteY4" fmla="*/ 147647 h 300047"/>
              <a:gd name="connsiteX5" fmla="*/ 188244 w 346359"/>
              <a:gd name="connsiteY5" fmla="*/ 199082 h 300047"/>
              <a:gd name="connsiteX6" fmla="*/ 193959 w 346359"/>
              <a:gd name="connsiteY6" fmla="*/ 269567 h 300047"/>
              <a:gd name="connsiteX7" fmla="*/ 183164 w 346359"/>
              <a:gd name="connsiteY7" fmla="*/ 167967 h 300047"/>
              <a:gd name="connsiteX8" fmla="*/ 346359 w 346359"/>
              <a:gd name="connsiteY8" fmla="*/ 147647 h 300047"/>
              <a:gd name="connsiteX0" fmla="*/ 31399 w 346359"/>
              <a:gd name="connsiteY0" fmla="*/ 300047 h 300047"/>
              <a:gd name="connsiteX1" fmla="*/ 132999 w 346359"/>
              <a:gd name="connsiteY1" fmla="*/ 198447 h 300047"/>
              <a:gd name="connsiteX2" fmla="*/ 919 w 346359"/>
              <a:gd name="connsiteY2" fmla="*/ 46047 h 300047"/>
              <a:gd name="connsiteX3" fmla="*/ 214279 w 346359"/>
              <a:gd name="connsiteY3" fmla="*/ 5407 h 300047"/>
              <a:gd name="connsiteX4" fmla="*/ 163479 w 346359"/>
              <a:gd name="connsiteY4" fmla="*/ 147647 h 300047"/>
              <a:gd name="connsiteX5" fmla="*/ 188244 w 346359"/>
              <a:gd name="connsiteY5" fmla="*/ 199082 h 300047"/>
              <a:gd name="connsiteX6" fmla="*/ 168559 w 346359"/>
              <a:gd name="connsiteY6" fmla="*/ 209242 h 300047"/>
              <a:gd name="connsiteX7" fmla="*/ 183164 w 346359"/>
              <a:gd name="connsiteY7" fmla="*/ 167967 h 300047"/>
              <a:gd name="connsiteX8" fmla="*/ 346359 w 346359"/>
              <a:gd name="connsiteY8" fmla="*/ 147647 h 300047"/>
              <a:gd name="connsiteX0" fmla="*/ 31399 w 346359"/>
              <a:gd name="connsiteY0" fmla="*/ 300047 h 300047"/>
              <a:gd name="connsiteX1" fmla="*/ 132999 w 346359"/>
              <a:gd name="connsiteY1" fmla="*/ 198447 h 300047"/>
              <a:gd name="connsiteX2" fmla="*/ 919 w 346359"/>
              <a:gd name="connsiteY2" fmla="*/ 46047 h 300047"/>
              <a:gd name="connsiteX3" fmla="*/ 214279 w 346359"/>
              <a:gd name="connsiteY3" fmla="*/ 5407 h 300047"/>
              <a:gd name="connsiteX4" fmla="*/ 163479 w 346359"/>
              <a:gd name="connsiteY4" fmla="*/ 147647 h 300047"/>
              <a:gd name="connsiteX5" fmla="*/ 188244 w 346359"/>
              <a:gd name="connsiteY5" fmla="*/ 199082 h 300047"/>
              <a:gd name="connsiteX6" fmla="*/ 183164 w 346359"/>
              <a:gd name="connsiteY6" fmla="*/ 167967 h 300047"/>
              <a:gd name="connsiteX7" fmla="*/ 346359 w 346359"/>
              <a:gd name="connsiteY7" fmla="*/ 147647 h 300047"/>
              <a:gd name="connsiteX0" fmla="*/ 31399 w 346359"/>
              <a:gd name="connsiteY0" fmla="*/ 300047 h 300047"/>
              <a:gd name="connsiteX1" fmla="*/ 132999 w 346359"/>
              <a:gd name="connsiteY1" fmla="*/ 198447 h 300047"/>
              <a:gd name="connsiteX2" fmla="*/ 919 w 346359"/>
              <a:gd name="connsiteY2" fmla="*/ 46047 h 300047"/>
              <a:gd name="connsiteX3" fmla="*/ 214279 w 346359"/>
              <a:gd name="connsiteY3" fmla="*/ 5407 h 300047"/>
              <a:gd name="connsiteX4" fmla="*/ 163479 w 346359"/>
              <a:gd name="connsiteY4" fmla="*/ 147647 h 300047"/>
              <a:gd name="connsiteX5" fmla="*/ 183164 w 346359"/>
              <a:gd name="connsiteY5" fmla="*/ 167967 h 300047"/>
              <a:gd name="connsiteX6" fmla="*/ 346359 w 346359"/>
              <a:gd name="connsiteY6" fmla="*/ 147647 h 300047"/>
              <a:gd name="connsiteX0" fmla="*/ 31399 w 270159"/>
              <a:gd name="connsiteY0" fmla="*/ 300047 h 300047"/>
              <a:gd name="connsiteX1" fmla="*/ 132999 w 270159"/>
              <a:gd name="connsiteY1" fmla="*/ 198447 h 300047"/>
              <a:gd name="connsiteX2" fmla="*/ 919 w 270159"/>
              <a:gd name="connsiteY2" fmla="*/ 46047 h 300047"/>
              <a:gd name="connsiteX3" fmla="*/ 214279 w 270159"/>
              <a:gd name="connsiteY3" fmla="*/ 5407 h 300047"/>
              <a:gd name="connsiteX4" fmla="*/ 163479 w 270159"/>
              <a:gd name="connsiteY4" fmla="*/ 147647 h 300047"/>
              <a:gd name="connsiteX5" fmla="*/ 183164 w 270159"/>
              <a:gd name="connsiteY5" fmla="*/ 167967 h 300047"/>
              <a:gd name="connsiteX6" fmla="*/ 270159 w 270159"/>
              <a:gd name="connsiteY6" fmla="*/ 255597 h 300047"/>
              <a:gd name="connsiteX0" fmla="*/ 31399 w 270159"/>
              <a:gd name="connsiteY0" fmla="*/ 300047 h 300047"/>
              <a:gd name="connsiteX1" fmla="*/ 132999 w 270159"/>
              <a:gd name="connsiteY1" fmla="*/ 198447 h 300047"/>
              <a:gd name="connsiteX2" fmla="*/ 919 w 270159"/>
              <a:gd name="connsiteY2" fmla="*/ 46047 h 300047"/>
              <a:gd name="connsiteX3" fmla="*/ 214279 w 270159"/>
              <a:gd name="connsiteY3" fmla="*/ 5407 h 300047"/>
              <a:gd name="connsiteX4" fmla="*/ 163479 w 270159"/>
              <a:gd name="connsiteY4" fmla="*/ 147647 h 300047"/>
              <a:gd name="connsiteX5" fmla="*/ 270159 w 270159"/>
              <a:gd name="connsiteY5" fmla="*/ 255597 h 3000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0159" h="300047">
                <a:moveTo>
                  <a:pt x="31399" y="300047"/>
                </a:moveTo>
                <a:cubicBezTo>
                  <a:pt x="84739" y="270413"/>
                  <a:pt x="138079" y="240780"/>
                  <a:pt x="132999" y="198447"/>
                </a:cubicBezTo>
                <a:cubicBezTo>
                  <a:pt x="127919" y="156114"/>
                  <a:pt x="-12628" y="78220"/>
                  <a:pt x="919" y="46047"/>
                </a:cubicBezTo>
                <a:cubicBezTo>
                  <a:pt x="14466" y="13874"/>
                  <a:pt x="187186" y="-11526"/>
                  <a:pt x="214279" y="5407"/>
                </a:cubicBezTo>
                <a:cubicBezTo>
                  <a:pt x="241372" y="22340"/>
                  <a:pt x="154166" y="105949"/>
                  <a:pt x="163479" y="147647"/>
                </a:cubicBezTo>
                <a:cubicBezTo>
                  <a:pt x="172792" y="189345"/>
                  <a:pt x="247934" y="233108"/>
                  <a:pt x="270159" y="255597"/>
                </a:cubicBezTo>
              </a:path>
            </a:pathLst>
          </a:custGeom>
          <a:solidFill>
            <a:schemeClr val="accent2"/>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21" name="Freeform 120"/>
          <p:cNvSpPr/>
          <p:nvPr/>
        </p:nvSpPr>
        <p:spPr>
          <a:xfrm>
            <a:off x="1461610" y="3697654"/>
            <a:ext cx="244320" cy="163446"/>
          </a:xfrm>
          <a:custGeom>
            <a:avLst/>
            <a:gdLst>
              <a:gd name="connsiteX0" fmla="*/ 183040 w 244320"/>
              <a:gd name="connsiteY0" fmla="*/ 587 h 163446"/>
              <a:gd name="connsiteX1" fmla="*/ 160 w 244320"/>
              <a:gd name="connsiteY1" fmla="*/ 51387 h 163446"/>
              <a:gd name="connsiteX2" fmla="*/ 152560 w 244320"/>
              <a:gd name="connsiteY2" fmla="*/ 163147 h 163446"/>
              <a:gd name="connsiteX3" fmla="*/ 244000 w 244320"/>
              <a:gd name="connsiteY3" fmla="*/ 81867 h 163446"/>
              <a:gd name="connsiteX4" fmla="*/ 183040 w 244320"/>
              <a:gd name="connsiteY4" fmla="*/ 587 h 1634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4320" h="163446">
                <a:moveTo>
                  <a:pt x="183040" y="587"/>
                </a:moveTo>
                <a:cubicBezTo>
                  <a:pt x="142400" y="-4493"/>
                  <a:pt x="5240" y="24294"/>
                  <a:pt x="160" y="51387"/>
                </a:cubicBezTo>
                <a:cubicBezTo>
                  <a:pt x="-4920" y="78480"/>
                  <a:pt x="111920" y="158067"/>
                  <a:pt x="152560" y="163147"/>
                </a:cubicBezTo>
                <a:cubicBezTo>
                  <a:pt x="193200" y="168227"/>
                  <a:pt x="240613" y="107267"/>
                  <a:pt x="244000" y="81867"/>
                </a:cubicBezTo>
                <a:cubicBezTo>
                  <a:pt x="247387" y="56467"/>
                  <a:pt x="223680" y="5667"/>
                  <a:pt x="183040" y="587"/>
                </a:cubicBezTo>
                <a:close/>
              </a:path>
            </a:pathLst>
          </a:custGeom>
          <a:solidFill>
            <a:schemeClr val="accent4">
              <a:lumMod val="75000"/>
            </a:schemeClr>
          </a:solidFill>
          <a:ln>
            <a:no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122" name="Freeform 121"/>
          <p:cNvSpPr/>
          <p:nvPr/>
        </p:nvSpPr>
        <p:spPr>
          <a:xfrm>
            <a:off x="1614010" y="3697654"/>
            <a:ext cx="244320" cy="163446"/>
          </a:xfrm>
          <a:custGeom>
            <a:avLst/>
            <a:gdLst>
              <a:gd name="connsiteX0" fmla="*/ 183040 w 244320"/>
              <a:gd name="connsiteY0" fmla="*/ 587 h 163446"/>
              <a:gd name="connsiteX1" fmla="*/ 160 w 244320"/>
              <a:gd name="connsiteY1" fmla="*/ 51387 h 163446"/>
              <a:gd name="connsiteX2" fmla="*/ 152560 w 244320"/>
              <a:gd name="connsiteY2" fmla="*/ 163147 h 163446"/>
              <a:gd name="connsiteX3" fmla="*/ 244000 w 244320"/>
              <a:gd name="connsiteY3" fmla="*/ 81867 h 163446"/>
              <a:gd name="connsiteX4" fmla="*/ 183040 w 244320"/>
              <a:gd name="connsiteY4" fmla="*/ 587 h 1634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4320" h="163446">
                <a:moveTo>
                  <a:pt x="183040" y="587"/>
                </a:moveTo>
                <a:cubicBezTo>
                  <a:pt x="142400" y="-4493"/>
                  <a:pt x="5240" y="24294"/>
                  <a:pt x="160" y="51387"/>
                </a:cubicBezTo>
                <a:cubicBezTo>
                  <a:pt x="-4920" y="78480"/>
                  <a:pt x="111920" y="158067"/>
                  <a:pt x="152560" y="163147"/>
                </a:cubicBezTo>
                <a:cubicBezTo>
                  <a:pt x="193200" y="168227"/>
                  <a:pt x="240613" y="107267"/>
                  <a:pt x="244000" y="81867"/>
                </a:cubicBezTo>
                <a:cubicBezTo>
                  <a:pt x="247387" y="56467"/>
                  <a:pt x="223680" y="5667"/>
                  <a:pt x="183040" y="587"/>
                </a:cubicBezTo>
                <a:close/>
              </a:path>
            </a:pathLst>
          </a:custGeom>
          <a:solidFill>
            <a:schemeClr val="accent4">
              <a:lumMod val="75000"/>
            </a:schemeClr>
          </a:solidFill>
          <a:ln>
            <a:no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127" name="Freeform 126"/>
          <p:cNvSpPr/>
          <p:nvPr/>
        </p:nvSpPr>
        <p:spPr>
          <a:xfrm rot="9165661" flipV="1">
            <a:off x="1780540" y="3193088"/>
            <a:ext cx="270159" cy="300047"/>
          </a:xfrm>
          <a:custGeom>
            <a:avLst/>
            <a:gdLst>
              <a:gd name="connsiteX0" fmla="*/ 31399 w 346359"/>
              <a:gd name="connsiteY0" fmla="*/ 300047 h 300047"/>
              <a:gd name="connsiteX1" fmla="*/ 132999 w 346359"/>
              <a:gd name="connsiteY1" fmla="*/ 198447 h 300047"/>
              <a:gd name="connsiteX2" fmla="*/ 919 w 346359"/>
              <a:gd name="connsiteY2" fmla="*/ 46047 h 300047"/>
              <a:gd name="connsiteX3" fmla="*/ 214279 w 346359"/>
              <a:gd name="connsiteY3" fmla="*/ 5407 h 300047"/>
              <a:gd name="connsiteX4" fmla="*/ 163479 w 346359"/>
              <a:gd name="connsiteY4" fmla="*/ 147647 h 300047"/>
              <a:gd name="connsiteX5" fmla="*/ 254919 w 346359"/>
              <a:gd name="connsiteY5" fmla="*/ 208607 h 300047"/>
              <a:gd name="connsiteX6" fmla="*/ 193959 w 346359"/>
              <a:gd name="connsiteY6" fmla="*/ 269567 h 300047"/>
              <a:gd name="connsiteX7" fmla="*/ 122839 w 346359"/>
              <a:gd name="connsiteY7" fmla="*/ 167967 h 300047"/>
              <a:gd name="connsiteX8" fmla="*/ 346359 w 346359"/>
              <a:gd name="connsiteY8" fmla="*/ 147647 h 300047"/>
              <a:gd name="connsiteX0" fmla="*/ 31399 w 346359"/>
              <a:gd name="connsiteY0" fmla="*/ 300047 h 300047"/>
              <a:gd name="connsiteX1" fmla="*/ 132999 w 346359"/>
              <a:gd name="connsiteY1" fmla="*/ 198447 h 300047"/>
              <a:gd name="connsiteX2" fmla="*/ 919 w 346359"/>
              <a:gd name="connsiteY2" fmla="*/ 46047 h 300047"/>
              <a:gd name="connsiteX3" fmla="*/ 214279 w 346359"/>
              <a:gd name="connsiteY3" fmla="*/ 5407 h 300047"/>
              <a:gd name="connsiteX4" fmla="*/ 163479 w 346359"/>
              <a:gd name="connsiteY4" fmla="*/ 147647 h 300047"/>
              <a:gd name="connsiteX5" fmla="*/ 254919 w 346359"/>
              <a:gd name="connsiteY5" fmla="*/ 208607 h 300047"/>
              <a:gd name="connsiteX6" fmla="*/ 193959 w 346359"/>
              <a:gd name="connsiteY6" fmla="*/ 269567 h 300047"/>
              <a:gd name="connsiteX7" fmla="*/ 183164 w 346359"/>
              <a:gd name="connsiteY7" fmla="*/ 167967 h 300047"/>
              <a:gd name="connsiteX8" fmla="*/ 346359 w 346359"/>
              <a:gd name="connsiteY8" fmla="*/ 147647 h 300047"/>
              <a:gd name="connsiteX0" fmla="*/ 31399 w 346359"/>
              <a:gd name="connsiteY0" fmla="*/ 300047 h 300047"/>
              <a:gd name="connsiteX1" fmla="*/ 132999 w 346359"/>
              <a:gd name="connsiteY1" fmla="*/ 198447 h 300047"/>
              <a:gd name="connsiteX2" fmla="*/ 919 w 346359"/>
              <a:gd name="connsiteY2" fmla="*/ 46047 h 300047"/>
              <a:gd name="connsiteX3" fmla="*/ 214279 w 346359"/>
              <a:gd name="connsiteY3" fmla="*/ 5407 h 300047"/>
              <a:gd name="connsiteX4" fmla="*/ 163479 w 346359"/>
              <a:gd name="connsiteY4" fmla="*/ 147647 h 300047"/>
              <a:gd name="connsiteX5" fmla="*/ 188244 w 346359"/>
              <a:gd name="connsiteY5" fmla="*/ 199082 h 300047"/>
              <a:gd name="connsiteX6" fmla="*/ 193959 w 346359"/>
              <a:gd name="connsiteY6" fmla="*/ 269567 h 300047"/>
              <a:gd name="connsiteX7" fmla="*/ 183164 w 346359"/>
              <a:gd name="connsiteY7" fmla="*/ 167967 h 300047"/>
              <a:gd name="connsiteX8" fmla="*/ 346359 w 346359"/>
              <a:gd name="connsiteY8" fmla="*/ 147647 h 300047"/>
              <a:gd name="connsiteX0" fmla="*/ 31399 w 346359"/>
              <a:gd name="connsiteY0" fmla="*/ 300047 h 300047"/>
              <a:gd name="connsiteX1" fmla="*/ 132999 w 346359"/>
              <a:gd name="connsiteY1" fmla="*/ 198447 h 300047"/>
              <a:gd name="connsiteX2" fmla="*/ 919 w 346359"/>
              <a:gd name="connsiteY2" fmla="*/ 46047 h 300047"/>
              <a:gd name="connsiteX3" fmla="*/ 214279 w 346359"/>
              <a:gd name="connsiteY3" fmla="*/ 5407 h 300047"/>
              <a:gd name="connsiteX4" fmla="*/ 163479 w 346359"/>
              <a:gd name="connsiteY4" fmla="*/ 147647 h 300047"/>
              <a:gd name="connsiteX5" fmla="*/ 188244 w 346359"/>
              <a:gd name="connsiteY5" fmla="*/ 199082 h 300047"/>
              <a:gd name="connsiteX6" fmla="*/ 168559 w 346359"/>
              <a:gd name="connsiteY6" fmla="*/ 209242 h 300047"/>
              <a:gd name="connsiteX7" fmla="*/ 183164 w 346359"/>
              <a:gd name="connsiteY7" fmla="*/ 167967 h 300047"/>
              <a:gd name="connsiteX8" fmla="*/ 346359 w 346359"/>
              <a:gd name="connsiteY8" fmla="*/ 147647 h 300047"/>
              <a:gd name="connsiteX0" fmla="*/ 31399 w 346359"/>
              <a:gd name="connsiteY0" fmla="*/ 300047 h 300047"/>
              <a:gd name="connsiteX1" fmla="*/ 132999 w 346359"/>
              <a:gd name="connsiteY1" fmla="*/ 198447 h 300047"/>
              <a:gd name="connsiteX2" fmla="*/ 919 w 346359"/>
              <a:gd name="connsiteY2" fmla="*/ 46047 h 300047"/>
              <a:gd name="connsiteX3" fmla="*/ 214279 w 346359"/>
              <a:gd name="connsiteY3" fmla="*/ 5407 h 300047"/>
              <a:gd name="connsiteX4" fmla="*/ 163479 w 346359"/>
              <a:gd name="connsiteY4" fmla="*/ 147647 h 300047"/>
              <a:gd name="connsiteX5" fmla="*/ 188244 w 346359"/>
              <a:gd name="connsiteY5" fmla="*/ 199082 h 300047"/>
              <a:gd name="connsiteX6" fmla="*/ 183164 w 346359"/>
              <a:gd name="connsiteY6" fmla="*/ 167967 h 300047"/>
              <a:gd name="connsiteX7" fmla="*/ 346359 w 346359"/>
              <a:gd name="connsiteY7" fmla="*/ 147647 h 300047"/>
              <a:gd name="connsiteX0" fmla="*/ 31399 w 346359"/>
              <a:gd name="connsiteY0" fmla="*/ 300047 h 300047"/>
              <a:gd name="connsiteX1" fmla="*/ 132999 w 346359"/>
              <a:gd name="connsiteY1" fmla="*/ 198447 h 300047"/>
              <a:gd name="connsiteX2" fmla="*/ 919 w 346359"/>
              <a:gd name="connsiteY2" fmla="*/ 46047 h 300047"/>
              <a:gd name="connsiteX3" fmla="*/ 214279 w 346359"/>
              <a:gd name="connsiteY3" fmla="*/ 5407 h 300047"/>
              <a:gd name="connsiteX4" fmla="*/ 163479 w 346359"/>
              <a:gd name="connsiteY4" fmla="*/ 147647 h 300047"/>
              <a:gd name="connsiteX5" fmla="*/ 183164 w 346359"/>
              <a:gd name="connsiteY5" fmla="*/ 167967 h 300047"/>
              <a:gd name="connsiteX6" fmla="*/ 346359 w 346359"/>
              <a:gd name="connsiteY6" fmla="*/ 147647 h 300047"/>
              <a:gd name="connsiteX0" fmla="*/ 31399 w 270159"/>
              <a:gd name="connsiteY0" fmla="*/ 300047 h 300047"/>
              <a:gd name="connsiteX1" fmla="*/ 132999 w 270159"/>
              <a:gd name="connsiteY1" fmla="*/ 198447 h 300047"/>
              <a:gd name="connsiteX2" fmla="*/ 919 w 270159"/>
              <a:gd name="connsiteY2" fmla="*/ 46047 h 300047"/>
              <a:gd name="connsiteX3" fmla="*/ 214279 w 270159"/>
              <a:gd name="connsiteY3" fmla="*/ 5407 h 300047"/>
              <a:gd name="connsiteX4" fmla="*/ 163479 w 270159"/>
              <a:gd name="connsiteY4" fmla="*/ 147647 h 300047"/>
              <a:gd name="connsiteX5" fmla="*/ 183164 w 270159"/>
              <a:gd name="connsiteY5" fmla="*/ 167967 h 300047"/>
              <a:gd name="connsiteX6" fmla="*/ 270159 w 270159"/>
              <a:gd name="connsiteY6" fmla="*/ 255597 h 300047"/>
              <a:gd name="connsiteX0" fmla="*/ 31399 w 270159"/>
              <a:gd name="connsiteY0" fmla="*/ 300047 h 300047"/>
              <a:gd name="connsiteX1" fmla="*/ 132999 w 270159"/>
              <a:gd name="connsiteY1" fmla="*/ 198447 h 300047"/>
              <a:gd name="connsiteX2" fmla="*/ 919 w 270159"/>
              <a:gd name="connsiteY2" fmla="*/ 46047 h 300047"/>
              <a:gd name="connsiteX3" fmla="*/ 214279 w 270159"/>
              <a:gd name="connsiteY3" fmla="*/ 5407 h 300047"/>
              <a:gd name="connsiteX4" fmla="*/ 163479 w 270159"/>
              <a:gd name="connsiteY4" fmla="*/ 147647 h 300047"/>
              <a:gd name="connsiteX5" fmla="*/ 270159 w 270159"/>
              <a:gd name="connsiteY5" fmla="*/ 255597 h 3000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0159" h="300047">
                <a:moveTo>
                  <a:pt x="31399" y="300047"/>
                </a:moveTo>
                <a:cubicBezTo>
                  <a:pt x="84739" y="270413"/>
                  <a:pt x="138079" y="240780"/>
                  <a:pt x="132999" y="198447"/>
                </a:cubicBezTo>
                <a:cubicBezTo>
                  <a:pt x="127919" y="156114"/>
                  <a:pt x="-12628" y="78220"/>
                  <a:pt x="919" y="46047"/>
                </a:cubicBezTo>
                <a:cubicBezTo>
                  <a:pt x="14466" y="13874"/>
                  <a:pt x="187186" y="-11526"/>
                  <a:pt x="214279" y="5407"/>
                </a:cubicBezTo>
                <a:cubicBezTo>
                  <a:pt x="241372" y="22340"/>
                  <a:pt x="154166" y="105949"/>
                  <a:pt x="163479" y="147647"/>
                </a:cubicBezTo>
                <a:cubicBezTo>
                  <a:pt x="172792" y="189345"/>
                  <a:pt x="247934" y="233108"/>
                  <a:pt x="270159" y="255597"/>
                </a:cubicBezTo>
              </a:path>
            </a:pathLst>
          </a:custGeom>
          <a:solidFill>
            <a:schemeClr val="accent2">
              <a:lumMod val="60000"/>
              <a:lumOff val="40000"/>
            </a:schemeClr>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28" name="Freeform 127"/>
          <p:cNvSpPr/>
          <p:nvPr/>
        </p:nvSpPr>
        <p:spPr>
          <a:xfrm rot="10407936" flipV="1">
            <a:off x="2025014" y="3202615"/>
            <a:ext cx="270159" cy="300047"/>
          </a:xfrm>
          <a:custGeom>
            <a:avLst/>
            <a:gdLst>
              <a:gd name="connsiteX0" fmla="*/ 31399 w 346359"/>
              <a:gd name="connsiteY0" fmla="*/ 300047 h 300047"/>
              <a:gd name="connsiteX1" fmla="*/ 132999 w 346359"/>
              <a:gd name="connsiteY1" fmla="*/ 198447 h 300047"/>
              <a:gd name="connsiteX2" fmla="*/ 919 w 346359"/>
              <a:gd name="connsiteY2" fmla="*/ 46047 h 300047"/>
              <a:gd name="connsiteX3" fmla="*/ 214279 w 346359"/>
              <a:gd name="connsiteY3" fmla="*/ 5407 h 300047"/>
              <a:gd name="connsiteX4" fmla="*/ 163479 w 346359"/>
              <a:gd name="connsiteY4" fmla="*/ 147647 h 300047"/>
              <a:gd name="connsiteX5" fmla="*/ 254919 w 346359"/>
              <a:gd name="connsiteY5" fmla="*/ 208607 h 300047"/>
              <a:gd name="connsiteX6" fmla="*/ 193959 w 346359"/>
              <a:gd name="connsiteY6" fmla="*/ 269567 h 300047"/>
              <a:gd name="connsiteX7" fmla="*/ 122839 w 346359"/>
              <a:gd name="connsiteY7" fmla="*/ 167967 h 300047"/>
              <a:gd name="connsiteX8" fmla="*/ 346359 w 346359"/>
              <a:gd name="connsiteY8" fmla="*/ 147647 h 300047"/>
              <a:gd name="connsiteX0" fmla="*/ 31399 w 346359"/>
              <a:gd name="connsiteY0" fmla="*/ 300047 h 300047"/>
              <a:gd name="connsiteX1" fmla="*/ 132999 w 346359"/>
              <a:gd name="connsiteY1" fmla="*/ 198447 h 300047"/>
              <a:gd name="connsiteX2" fmla="*/ 919 w 346359"/>
              <a:gd name="connsiteY2" fmla="*/ 46047 h 300047"/>
              <a:gd name="connsiteX3" fmla="*/ 214279 w 346359"/>
              <a:gd name="connsiteY3" fmla="*/ 5407 h 300047"/>
              <a:gd name="connsiteX4" fmla="*/ 163479 w 346359"/>
              <a:gd name="connsiteY4" fmla="*/ 147647 h 300047"/>
              <a:gd name="connsiteX5" fmla="*/ 254919 w 346359"/>
              <a:gd name="connsiteY5" fmla="*/ 208607 h 300047"/>
              <a:gd name="connsiteX6" fmla="*/ 193959 w 346359"/>
              <a:gd name="connsiteY6" fmla="*/ 269567 h 300047"/>
              <a:gd name="connsiteX7" fmla="*/ 183164 w 346359"/>
              <a:gd name="connsiteY7" fmla="*/ 167967 h 300047"/>
              <a:gd name="connsiteX8" fmla="*/ 346359 w 346359"/>
              <a:gd name="connsiteY8" fmla="*/ 147647 h 300047"/>
              <a:gd name="connsiteX0" fmla="*/ 31399 w 346359"/>
              <a:gd name="connsiteY0" fmla="*/ 300047 h 300047"/>
              <a:gd name="connsiteX1" fmla="*/ 132999 w 346359"/>
              <a:gd name="connsiteY1" fmla="*/ 198447 h 300047"/>
              <a:gd name="connsiteX2" fmla="*/ 919 w 346359"/>
              <a:gd name="connsiteY2" fmla="*/ 46047 h 300047"/>
              <a:gd name="connsiteX3" fmla="*/ 214279 w 346359"/>
              <a:gd name="connsiteY3" fmla="*/ 5407 h 300047"/>
              <a:gd name="connsiteX4" fmla="*/ 163479 w 346359"/>
              <a:gd name="connsiteY4" fmla="*/ 147647 h 300047"/>
              <a:gd name="connsiteX5" fmla="*/ 188244 w 346359"/>
              <a:gd name="connsiteY5" fmla="*/ 199082 h 300047"/>
              <a:gd name="connsiteX6" fmla="*/ 193959 w 346359"/>
              <a:gd name="connsiteY6" fmla="*/ 269567 h 300047"/>
              <a:gd name="connsiteX7" fmla="*/ 183164 w 346359"/>
              <a:gd name="connsiteY7" fmla="*/ 167967 h 300047"/>
              <a:gd name="connsiteX8" fmla="*/ 346359 w 346359"/>
              <a:gd name="connsiteY8" fmla="*/ 147647 h 300047"/>
              <a:gd name="connsiteX0" fmla="*/ 31399 w 346359"/>
              <a:gd name="connsiteY0" fmla="*/ 300047 h 300047"/>
              <a:gd name="connsiteX1" fmla="*/ 132999 w 346359"/>
              <a:gd name="connsiteY1" fmla="*/ 198447 h 300047"/>
              <a:gd name="connsiteX2" fmla="*/ 919 w 346359"/>
              <a:gd name="connsiteY2" fmla="*/ 46047 h 300047"/>
              <a:gd name="connsiteX3" fmla="*/ 214279 w 346359"/>
              <a:gd name="connsiteY3" fmla="*/ 5407 h 300047"/>
              <a:gd name="connsiteX4" fmla="*/ 163479 w 346359"/>
              <a:gd name="connsiteY4" fmla="*/ 147647 h 300047"/>
              <a:gd name="connsiteX5" fmla="*/ 188244 w 346359"/>
              <a:gd name="connsiteY5" fmla="*/ 199082 h 300047"/>
              <a:gd name="connsiteX6" fmla="*/ 168559 w 346359"/>
              <a:gd name="connsiteY6" fmla="*/ 209242 h 300047"/>
              <a:gd name="connsiteX7" fmla="*/ 183164 w 346359"/>
              <a:gd name="connsiteY7" fmla="*/ 167967 h 300047"/>
              <a:gd name="connsiteX8" fmla="*/ 346359 w 346359"/>
              <a:gd name="connsiteY8" fmla="*/ 147647 h 300047"/>
              <a:gd name="connsiteX0" fmla="*/ 31399 w 346359"/>
              <a:gd name="connsiteY0" fmla="*/ 300047 h 300047"/>
              <a:gd name="connsiteX1" fmla="*/ 132999 w 346359"/>
              <a:gd name="connsiteY1" fmla="*/ 198447 h 300047"/>
              <a:gd name="connsiteX2" fmla="*/ 919 w 346359"/>
              <a:gd name="connsiteY2" fmla="*/ 46047 h 300047"/>
              <a:gd name="connsiteX3" fmla="*/ 214279 w 346359"/>
              <a:gd name="connsiteY3" fmla="*/ 5407 h 300047"/>
              <a:gd name="connsiteX4" fmla="*/ 163479 w 346359"/>
              <a:gd name="connsiteY4" fmla="*/ 147647 h 300047"/>
              <a:gd name="connsiteX5" fmla="*/ 188244 w 346359"/>
              <a:gd name="connsiteY5" fmla="*/ 199082 h 300047"/>
              <a:gd name="connsiteX6" fmla="*/ 183164 w 346359"/>
              <a:gd name="connsiteY6" fmla="*/ 167967 h 300047"/>
              <a:gd name="connsiteX7" fmla="*/ 346359 w 346359"/>
              <a:gd name="connsiteY7" fmla="*/ 147647 h 300047"/>
              <a:gd name="connsiteX0" fmla="*/ 31399 w 346359"/>
              <a:gd name="connsiteY0" fmla="*/ 300047 h 300047"/>
              <a:gd name="connsiteX1" fmla="*/ 132999 w 346359"/>
              <a:gd name="connsiteY1" fmla="*/ 198447 h 300047"/>
              <a:gd name="connsiteX2" fmla="*/ 919 w 346359"/>
              <a:gd name="connsiteY2" fmla="*/ 46047 h 300047"/>
              <a:gd name="connsiteX3" fmla="*/ 214279 w 346359"/>
              <a:gd name="connsiteY3" fmla="*/ 5407 h 300047"/>
              <a:gd name="connsiteX4" fmla="*/ 163479 w 346359"/>
              <a:gd name="connsiteY4" fmla="*/ 147647 h 300047"/>
              <a:gd name="connsiteX5" fmla="*/ 183164 w 346359"/>
              <a:gd name="connsiteY5" fmla="*/ 167967 h 300047"/>
              <a:gd name="connsiteX6" fmla="*/ 346359 w 346359"/>
              <a:gd name="connsiteY6" fmla="*/ 147647 h 300047"/>
              <a:gd name="connsiteX0" fmla="*/ 31399 w 270159"/>
              <a:gd name="connsiteY0" fmla="*/ 300047 h 300047"/>
              <a:gd name="connsiteX1" fmla="*/ 132999 w 270159"/>
              <a:gd name="connsiteY1" fmla="*/ 198447 h 300047"/>
              <a:gd name="connsiteX2" fmla="*/ 919 w 270159"/>
              <a:gd name="connsiteY2" fmla="*/ 46047 h 300047"/>
              <a:gd name="connsiteX3" fmla="*/ 214279 w 270159"/>
              <a:gd name="connsiteY3" fmla="*/ 5407 h 300047"/>
              <a:gd name="connsiteX4" fmla="*/ 163479 w 270159"/>
              <a:gd name="connsiteY4" fmla="*/ 147647 h 300047"/>
              <a:gd name="connsiteX5" fmla="*/ 183164 w 270159"/>
              <a:gd name="connsiteY5" fmla="*/ 167967 h 300047"/>
              <a:gd name="connsiteX6" fmla="*/ 270159 w 270159"/>
              <a:gd name="connsiteY6" fmla="*/ 255597 h 300047"/>
              <a:gd name="connsiteX0" fmla="*/ 31399 w 270159"/>
              <a:gd name="connsiteY0" fmla="*/ 300047 h 300047"/>
              <a:gd name="connsiteX1" fmla="*/ 132999 w 270159"/>
              <a:gd name="connsiteY1" fmla="*/ 198447 h 300047"/>
              <a:gd name="connsiteX2" fmla="*/ 919 w 270159"/>
              <a:gd name="connsiteY2" fmla="*/ 46047 h 300047"/>
              <a:gd name="connsiteX3" fmla="*/ 214279 w 270159"/>
              <a:gd name="connsiteY3" fmla="*/ 5407 h 300047"/>
              <a:gd name="connsiteX4" fmla="*/ 163479 w 270159"/>
              <a:gd name="connsiteY4" fmla="*/ 147647 h 300047"/>
              <a:gd name="connsiteX5" fmla="*/ 270159 w 270159"/>
              <a:gd name="connsiteY5" fmla="*/ 255597 h 3000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0159" h="300047">
                <a:moveTo>
                  <a:pt x="31399" y="300047"/>
                </a:moveTo>
                <a:cubicBezTo>
                  <a:pt x="84739" y="270413"/>
                  <a:pt x="138079" y="240780"/>
                  <a:pt x="132999" y="198447"/>
                </a:cubicBezTo>
                <a:cubicBezTo>
                  <a:pt x="127919" y="156114"/>
                  <a:pt x="-12628" y="78220"/>
                  <a:pt x="919" y="46047"/>
                </a:cubicBezTo>
                <a:cubicBezTo>
                  <a:pt x="14466" y="13874"/>
                  <a:pt x="187186" y="-11526"/>
                  <a:pt x="214279" y="5407"/>
                </a:cubicBezTo>
                <a:cubicBezTo>
                  <a:pt x="241372" y="22340"/>
                  <a:pt x="154166" y="105949"/>
                  <a:pt x="163479" y="147647"/>
                </a:cubicBezTo>
                <a:cubicBezTo>
                  <a:pt x="172792" y="189345"/>
                  <a:pt x="247934" y="233108"/>
                  <a:pt x="270159" y="255597"/>
                </a:cubicBezTo>
              </a:path>
            </a:pathLst>
          </a:custGeom>
          <a:solidFill>
            <a:schemeClr val="accent2">
              <a:lumMod val="60000"/>
              <a:lumOff val="40000"/>
            </a:schemeClr>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29" name="Freeform 128"/>
          <p:cNvSpPr/>
          <p:nvPr/>
        </p:nvSpPr>
        <p:spPr>
          <a:xfrm rot="10236876" flipH="1">
            <a:off x="2167887" y="3447092"/>
            <a:ext cx="270159" cy="300047"/>
          </a:xfrm>
          <a:custGeom>
            <a:avLst/>
            <a:gdLst>
              <a:gd name="connsiteX0" fmla="*/ 31399 w 346359"/>
              <a:gd name="connsiteY0" fmla="*/ 300047 h 300047"/>
              <a:gd name="connsiteX1" fmla="*/ 132999 w 346359"/>
              <a:gd name="connsiteY1" fmla="*/ 198447 h 300047"/>
              <a:gd name="connsiteX2" fmla="*/ 919 w 346359"/>
              <a:gd name="connsiteY2" fmla="*/ 46047 h 300047"/>
              <a:gd name="connsiteX3" fmla="*/ 214279 w 346359"/>
              <a:gd name="connsiteY3" fmla="*/ 5407 h 300047"/>
              <a:gd name="connsiteX4" fmla="*/ 163479 w 346359"/>
              <a:gd name="connsiteY4" fmla="*/ 147647 h 300047"/>
              <a:gd name="connsiteX5" fmla="*/ 254919 w 346359"/>
              <a:gd name="connsiteY5" fmla="*/ 208607 h 300047"/>
              <a:gd name="connsiteX6" fmla="*/ 193959 w 346359"/>
              <a:gd name="connsiteY6" fmla="*/ 269567 h 300047"/>
              <a:gd name="connsiteX7" fmla="*/ 122839 w 346359"/>
              <a:gd name="connsiteY7" fmla="*/ 167967 h 300047"/>
              <a:gd name="connsiteX8" fmla="*/ 346359 w 346359"/>
              <a:gd name="connsiteY8" fmla="*/ 147647 h 300047"/>
              <a:gd name="connsiteX0" fmla="*/ 31399 w 346359"/>
              <a:gd name="connsiteY0" fmla="*/ 300047 h 300047"/>
              <a:gd name="connsiteX1" fmla="*/ 132999 w 346359"/>
              <a:gd name="connsiteY1" fmla="*/ 198447 h 300047"/>
              <a:gd name="connsiteX2" fmla="*/ 919 w 346359"/>
              <a:gd name="connsiteY2" fmla="*/ 46047 h 300047"/>
              <a:gd name="connsiteX3" fmla="*/ 214279 w 346359"/>
              <a:gd name="connsiteY3" fmla="*/ 5407 h 300047"/>
              <a:gd name="connsiteX4" fmla="*/ 163479 w 346359"/>
              <a:gd name="connsiteY4" fmla="*/ 147647 h 300047"/>
              <a:gd name="connsiteX5" fmla="*/ 254919 w 346359"/>
              <a:gd name="connsiteY5" fmla="*/ 208607 h 300047"/>
              <a:gd name="connsiteX6" fmla="*/ 193959 w 346359"/>
              <a:gd name="connsiteY6" fmla="*/ 269567 h 300047"/>
              <a:gd name="connsiteX7" fmla="*/ 183164 w 346359"/>
              <a:gd name="connsiteY7" fmla="*/ 167967 h 300047"/>
              <a:gd name="connsiteX8" fmla="*/ 346359 w 346359"/>
              <a:gd name="connsiteY8" fmla="*/ 147647 h 300047"/>
              <a:gd name="connsiteX0" fmla="*/ 31399 w 346359"/>
              <a:gd name="connsiteY0" fmla="*/ 300047 h 300047"/>
              <a:gd name="connsiteX1" fmla="*/ 132999 w 346359"/>
              <a:gd name="connsiteY1" fmla="*/ 198447 h 300047"/>
              <a:gd name="connsiteX2" fmla="*/ 919 w 346359"/>
              <a:gd name="connsiteY2" fmla="*/ 46047 h 300047"/>
              <a:gd name="connsiteX3" fmla="*/ 214279 w 346359"/>
              <a:gd name="connsiteY3" fmla="*/ 5407 h 300047"/>
              <a:gd name="connsiteX4" fmla="*/ 163479 w 346359"/>
              <a:gd name="connsiteY4" fmla="*/ 147647 h 300047"/>
              <a:gd name="connsiteX5" fmla="*/ 188244 w 346359"/>
              <a:gd name="connsiteY5" fmla="*/ 199082 h 300047"/>
              <a:gd name="connsiteX6" fmla="*/ 193959 w 346359"/>
              <a:gd name="connsiteY6" fmla="*/ 269567 h 300047"/>
              <a:gd name="connsiteX7" fmla="*/ 183164 w 346359"/>
              <a:gd name="connsiteY7" fmla="*/ 167967 h 300047"/>
              <a:gd name="connsiteX8" fmla="*/ 346359 w 346359"/>
              <a:gd name="connsiteY8" fmla="*/ 147647 h 300047"/>
              <a:gd name="connsiteX0" fmla="*/ 31399 w 346359"/>
              <a:gd name="connsiteY0" fmla="*/ 300047 h 300047"/>
              <a:gd name="connsiteX1" fmla="*/ 132999 w 346359"/>
              <a:gd name="connsiteY1" fmla="*/ 198447 h 300047"/>
              <a:gd name="connsiteX2" fmla="*/ 919 w 346359"/>
              <a:gd name="connsiteY2" fmla="*/ 46047 h 300047"/>
              <a:gd name="connsiteX3" fmla="*/ 214279 w 346359"/>
              <a:gd name="connsiteY3" fmla="*/ 5407 h 300047"/>
              <a:gd name="connsiteX4" fmla="*/ 163479 w 346359"/>
              <a:gd name="connsiteY4" fmla="*/ 147647 h 300047"/>
              <a:gd name="connsiteX5" fmla="*/ 188244 w 346359"/>
              <a:gd name="connsiteY5" fmla="*/ 199082 h 300047"/>
              <a:gd name="connsiteX6" fmla="*/ 168559 w 346359"/>
              <a:gd name="connsiteY6" fmla="*/ 209242 h 300047"/>
              <a:gd name="connsiteX7" fmla="*/ 183164 w 346359"/>
              <a:gd name="connsiteY7" fmla="*/ 167967 h 300047"/>
              <a:gd name="connsiteX8" fmla="*/ 346359 w 346359"/>
              <a:gd name="connsiteY8" fmla="*/ 147647 h 300047"/>
              <a:gd name="connsiteX0" fmla="*/ 31399 w 346359"/>
              <a:gd name="connsiteY0" fmla="*/ 300047 h 300047"/>
              <a:gd name="connsiteX1" fmla="*/ 132999 w 346359"/>
              <a:gd name="connsiteY1" fmla="*/ 198447 h 300047"/>
              <a:gd name="connsiteX2" fmla="*/ 919 w 346359"/>
              <a:gd name="connsiteY2" fmla="*/ 46047 h 300047"/>
              <a:gd name="connsiteX3" fmla="*/ 214279 w 346359"/>
              <a:gd name="connsiteY3" fmla="*/ 5407 h 300047"/>
              <a:gd name="connsiteX4" fmla="*/ 163479 w 346359"/>
              <a:gd name="connsiteY4" fmla="*/ 147647 h 300047"/>
              <a:gd name="connsiteX5" fmla="*/ 188244 w 346359"/>
              <a:gd name="connsiteY5" fmla="*/ 199082 h 300047"/>
              <a:gd name="connsiteX6" fmla="*/ 183164 w 346359"/>
              <a:gd name="connsiteY6" fmla="*/ 167967 h 300047"/>
              <a:gd name="connsiteX7" fmla="*/ 346359 w 346359"/>
              <a:gd name="connsiteY7" fmla="*/ 147647 h 300047"/>
              <a:gd name="connsiteX0" fmla="*/ 31399 w 346359"/>
              <a:gd name="connsiteY0" fmla="*/ 300047 h 300047"/>
              <a:gd name="connsiteX1" fmla="*/ 132999 w 346359"/>
              <a:gd name="connsiteY1" fmla="*/ 198447 h 300047"/>
              <a:gd name="connsiteX2" fmla="*/ 919 w 346359"/>
              <a:gd name="connsiteY2" fmla="*/ 46047 h 300047"/>
              <a:gd name="connsiteX3" fmla="*/ 214279 w 346359"/>
              <a:gd name="connsiteY3" fmla="*/ 5407 h 300047"/>
              <a:gd name="connsiteX4" fmla="*/ 163479 w 346359"/>
              <a:gd name="connsiteY4" fmla="*/ 147647 h 300047"/>
              <a:gd name="connsiteX5" fmla="*/ 183164 w 346359"/>
              <a:gd name="connsiteY5" fmla="*/ 167967 h 300047"/>
              <a:gd name="connsiteX6" fmla="*/ 346359 w 346359"/>
              <a:gd name="connsiteY6" fmla="*/ 147647 h 300047"/>
              <a:gd name="connsiteX0" fmla="*/ 31399 w 270159"/>
              <a:gd name="connsiteY0" fmla="*/ 300047 h 300047"/>
              <a:gd name="connsiteX1" fmla="*/ 132999 w 270159"/>
              <a:gd name="connsiteY1" fmla="*/ 198447 h 300047"/>
              <a:gd name="connsiteX2" fmla="*/ 919 w 270159"/>
              <a:gd name="connsiteY2" fmla="*/ 46047 h 300047"/>
              <a:gd name="connsiteX3" fmla="*/ 214279 w 270159"/>
              <a:gd name="connsiteY3" fmla="*/ 5407 h 300047"/>
              <a:gd name="connsiteX4" fmla="*/ 163479 w 270159"/>
              <a:gd name="connsiteY4" fmla="*/ 147647 h 300047"/>
              <a:gd name="connsiteX5" fmla="*/ 183164 w 270159"/>
              <a:gd name="connsiteY5" fmla="*/ 167967 h 300047"/>
              <a:gd name="connsiteX6" fmla="*/ 270159 w 270159"/>
              <a:gd name="connsiteY6" fmla="*/ 255597 h 300047"/>
              <a:gd name="connsiteX0" fmla="*/ 31399 w 270159"/>
              <a:gd name="connsiteY0" fmla="*/ 300047 h 300047"/>
              <a:gd name="connsiteX1" fmla="*/ 132999 w 270159"/>
              <a:gd name="connsiteY1" fmla="*/ 198447 h 300047"/>
              <a:gd name="connsiteX2" fmla="*/ 919 w 270159"/>
              <a:gd name="connsiteY2" fmla="*/ 46047 h 300047"/>
              <a:gd name="connsiteX3" fmla="*/ 214279 w 270159"/>
              <a:gd name="connsiteY3" fmla="*/ 5407 h 300047"/>
              <a:gd name="connsiteX4" fmla="*/ 163479 w 270159"/>
              <a:gd name="connsiteY4" fmla="*/ 147647 h 300047"/>
              <a:gd name="connsiteX5" fmla="*/ 270159 w 270159"/>
              <a:gd name="connsiteY5" fmla="*/ 255597 h 3000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0159" h="300047">
                <a:moveTo>
                  <a:pt x="31399" y="300047"/>
                </a:moveTo>
                <a:cubicBezTo>
                  <a:pt x="84739" y="270413"/>
                  <a:pt x="138079" y="240780"/>
                  <a:pt x="132999" y="198447"/>
                </a:cubicBezTo>
                <a:cubicBezTo>
                  <a:pt x="127919" y="156114"/>
                  <a:pt x="-12628" y="78220"/>
                  <a:pt x="919" y="46047"/>
                </a:cubicBezTo>
                <a:cubicBezTo>
                  <a:pt x="14466" y="13874"/>
                  <a:pt x="187186" y="-11526"/>
                  <a:pt x="214279" y="5407"/>
                </a:cubicBezTo>
                <a:cubicBezTo>
                  <a:pt x="241372" y="22340"/>
                  <a:pt x="154166" y="105949"/>
                  <a:pt x="163479" y="147647"/>
                </a:cubicBezTo>
                <a:cubicBezTo>
                  <a:pt x="172792" y="189345"/>
                  <a:pt x="247934" y="233108"/>
                  <a:pt x="270159" y="255597"/>
                </a:cubicBezTo>
              </a:path>
            </a:pathLst>
          </a:custGeom>
          <a:solidFill>
            <a:schemeClr val="accent2">
              <a:lumMod val="60000"/>
              <a:lumOff val="40000"/>
            </a:schemeClr>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30" name="Freeform 129"/>
          <p:cNvSpPr/>
          <p:nvPr/>
        </p:nvSpPr>
        <p:spPr>
          <a:xfrm rot="10611671" flipH="1">
            <a:off x="1901186" y="3399466"/>
            <a:ext cx="270159" cy="300047"/>
          </a:xfrm>
          <a:custGeom>
            <a:avLst/>
            <a:gdLst>
              <a:gd name="connsiteX0" fmla="*/ 31399 w 346359"/>
              <a:gd name="connsiteY0" fmla="*/ 300047 h 300047"/>
              <a:gd name="connsiteX1" fmla="*/ 132999 w 346359"/>
              <a:gd name="connsiteY1" fmla="*/ 198447 h 300047"/>
              <a:gd name="connsiteX2" fmla="*/ 919 w 346359"/>
              <a:gd name="connsiteY2" fmla="*/ 46047 h 300047"/>
              <a:gd name="connsiteX3" fmla="*/ 214279 w 346359"/>
              <a:gd name="connsiteY3" fmla="*/ 5407 h 300047"/>
              <a:gd name="connsiteX4" fmla="*/ 163479 w 346359"/>
              <a:gd name="connsiteY4" fmla="*/ 147647 h 300047"/>
              <a:gd name="connsiteX5" fmla="*/ 254919 w 346359"/>
              <a:gd name="connsiteY5" fmla="*/ 208607 h 300047"/>
              <a:gd name="connsiteX6" fmla="*/ 193959 w 346359"/>
              <a:gd name="connsiteY6" fmla="*/ 269567 h 300047"/>
              <a:gd name="connsiteX7" fmla="*/ 122839 w 346359"/>
              <a:gd name="connsiteY7" fmla="*/ 167967 h 300047"/>
              <a:gd name="connsiteX8" fmla="*/ 346359 w 346359"/>
              <a:gd name="connsiteY8" fmla="*/ 147647 h 300047"/>
              <a:gd name="connsiteX0" fmla="*/ 31399 w 346359"/>
              <a:gd name="connsiteY0" fmla="*/ 300047 h 300047"/>
              <a:gd name="connsiteX1" fmla="*/ 132999 w 346359"/>
              <a:gd name="connsiteY1" fmla="*/ 198447 h 300047"/>
              <a:gd name="connsiteX2" fmla="*/ 919 w 346359"/>
              <a:gd name="connsiteY2" fmla="*/ 46047 h 300047"/>
              <a:gd name="connsiteX3" fmla="*/ 214279 w 346359"/>
              <a:gd name="connsiteY3" fmla="*/ 5407 h 300047"/>
              <a:gd name="connsiteX4" fmla="*/ 163479 w 346359"/>
              <a:gd name="connsiteY4" fmla="*/ 147647 h 300047"/>
              <a:gd name="connsiteX5" fmla="*/ 254919 w 346359"/>
              <a:gd name="connsiteY5" fmla="*/ 208607 h 300047"/>
              <a:gd name="connsiteX6" fmla="*/ 193959 w 346359"/>
              <a:gd name="connsiteY6" fmla="*/ 269567 h 300047"/>
              <a:gd name="connsiteX7" fmla="*/ 183164 w 346359"/>
              <a:gd name="connsiteY7" fmla="*/ 167967 h 300047"/>
              <a:gd name="connsiteX8" fmla="*/ 346359 w 346359"/>
              <a:gd name="connsiteY8" fmla="*/ 147647 h 300047"/>
              <a:gd name="connsiteX0" fmla="*/ 31399 w 346359"/>
              <a:gd name="connsiteY0" fmla="*/ 300047 h 300047"/>
              <a:gd name="connsiteX1" fmla="*/ 132999 w 346359"/>
              <a:gd name="connsiteY1" fmla="*/ 198447 h 300047"/>
              <a:gd name="connsiteX2" fmla="*/ 919 w 346359"/>
              <a:gd name="connsiteY2" fmla="*/ 46047 h 300047"/>
              <a:gd name="connsiteX3" fmla="*/ 214279 w 346359"/>
              <a:gd name="connsiteY3" fmla="*/ 5407 h 300047"/>
              <a:gd name="connsiteX4" fmla="*/ 163479 w 346359"/>
              <a:gd name="connsiteY4" fmla="*/ 147647 h 300047"/>
              <a:gd name="connsiteX5" fmla="*/ 188244 w 346359"/>
              <a:gd name="connsiteY5" fmla="*/ 199082 h 300047"/>
              <a:gd name="connsiteX6" fmla="*/ 193959 w 346359"/>
              <a:gd name="connsiteY6" fmla="*/ 269567 h 300047"/>
              <a:gd name="connsiteX7" fmla="*/ 183164 w 346359"/>
              <a:gd name="connsiteY7" fmla="*/ 167967 h 300047"/>
              <a:gd name="connsiteX8" fmla="*/ 346359 w 346359"/>
              <a:gd name="connsiteY8" fmla="*/ 147647 h 300047"/>
              <a:gd name="connsiteX0" fmla="*/ 31399 w 346359"/>
              <a:gd name="connsiteY0" fmla="*/ 300047 h 300047"/>
              <a:gd name="connsiteX1" fmla="*/ 132999 w 346359"/>
              <a:gd name="connsiteY1" fmla="*/ 198447 h 300047"/>
              <a:gd name="connsiteX2" fmla="*/ 919 w 346359"/>
              <a:gd name="connsiteY2" fmla="*/ 46047 h 300047"/>
              <a:gd name="connsiteX3" fmla="*/ 214279 w 346359"/>
              <a:gd name="connsiteY3" fmla="*/ 5407 h 300047"/>
              <a:gd name="connsiteX4" fmla="*/ 163479 w 346359"/>
              <a:gd name="connsiteY4" fmla="*/ 147647 h 300047"/>
              <a:gd name="connsiteX5" fmla="*/ 188244 w 346359"/>
              <a:gd name="connsiteY5" fmla="*/ 199082 h 300047"/>
              <a:gd name="connsiteX6" fmla="*/ 168559 w 346359"/>
              <a:gd name="connsiteY6" fmla="*/ 209242 h 300047"/>
              <a:gd name="connsiteX7" fmla="*/ 183164 w 346359"/>
              <a:gd name="connsiteY7" fmla="*/ 167967 h 300047"/>
              <a:gd name="connsiteX8" fmla="*/ 346359 w 346359"/>
              <a:gd name="connsiteY8" fmla="*/ 147647 h 300047"/>
              <a:gd name="connsiteX0" fmla="*/ 31399 w 346359"/>
              <a:gd name="connsiteY0" fmla="*/ 300047 h 300047"/>
              <a:gd name="connsiteX1" fmla="*/ 132999 w 346359"/>
              <a:gd name="connsiteY1" fmla="*/ 198447 h 300047"/>
              <a:gd name="connsiteX2" fmla="*/ 919 w 346359"/>
              <a:gd name="connsiteY2" fmla="*/ 46047 h 300047"/>
              <a:gd name="connsiteX3" fmla="*/ 214279 w 346359"/>
              <a:gd name="connsiteY3" fmla="*/ 5407 h 300047"/>
              <a:gd name="connsiteX4" fmla="*/ 163479 w 346359"/>
              <a:gd name="connsiteY4" fmla="*/ 147647 h 300047"/>
              <a:gd name="connsiteX5" fmla="*/ 188244 w 346359"/>
              <a:gd name="connsiteY5" fmla="*/ 199082 h 300047"/>
              <a:gd name="connsiteX6" fmla="*/ 183164 w 346359"/>
              <a:gd name="connsiteY6" fmla="*/ 167967 h 300047"/>
              <a:gd name="connsiteX7" fmla="*/ 346359 w 346359"/>
              <a:gd name="connsiteY7" fmla="*/ 147647 h 300047"/>
              <a:gd name="connsiteX0" fmla="*/ 31399 w 346359"/>
              <a:gd name="connsiteY0" fmla="*/ 300047 h 300047"/>
              <a:gd name="connsiteX1" fmla="*/ 132999 w 346359"/>
              <a:gd name="connsiteY1" fmla="*/ 198447 h 300047"/>
              <a:gd name="connsiteX2" fmla="*/ 919 w 346359"/>
              <a:gd name="connsiteY2" fmla="*/ 46047 h 300047"/>
              <a:gd name="connsiteX3" fmla="*/ 214279 w 346359"/>
              <a:gd name="connsiteY3" fmla="*/ 5407 h 300047"/>
              <a:gd name="connsiteX4" fmla="*/ 163479 w 346359"/>
              <a:gd name="connsiteY4" fmla="*/ 147647 h 300047"/>
              <a:gd name="connsiteX5" fmla="*/ 183164 w 346359"/>
              <a:gd name="connsiteY5" fmla="*/ 167967 h 300047"/>
              <a:gd name="connsiteX6" fmla="*/ 346359 w 346359"/>
              <a:gd name="connsiteY6" fmla="*/ 147647 h 300047"/>
              <a:gd name="connsiteX0" fmla="*/ 31399 w 270159"/>
              <a:gd name="connsiteY0" fmla="*/ 300047 h 300047"/>
              <a:gd name="connsiteX1" fmla="*/ 132999 w 270159"/>
              <a:gd name="connsiteY1" fmla="*/ 198447 h 300047"/>
              <a:gd name="connsiteX2" fmla="*/ 919 w 270159"/>
              <a:gd name="connsiteY2" fmla="*/ 46047 h 300047"/>
              <a:gd name="connsiteX3" fmla="*/ 214279 w 270159"/>
              <a:gd name="connsiteY3" fmla="*/ 5407 h 300047"/>
              <a:gd name="connsiteX4" fmla="*/ 163479 w 270159"/>
              <a:gd name="connsiteY4" fmla="*/ 147647 h 300047"/>
              <a:gd name="connsiteX5" fmla="*/ 183164 w 270159"/>
              <a:gd name="connsiteY5" fmla="*/ 167967 h 300047"/>
              <a:gd name="connsiteX6" fmla="*/ 270159 w 270159"/>
              <a:gd name="connsiteY6" fmla="*/ 255597 h 300047"/>
              <a:gd name="connsiteX0" fmla="*/ 31399 w 270159"/>
              <a:gd name="connsiteY0" fmla="*/ 300047 h 300047"/>
              <a:gd name="connsiteX1" fmla="*/ 132999 w 270159"/>
              <a:gd name="connsiteY1" fmla="*/ 198447 h 300047"/>
              <a:gd name="connsiteX2" fmla="*/ 919 w 270159"/>
              <a:gd name="connsiteY2" fmla="*/ 46047 h 300047"/>
              <a:gd name="connsiteX3" fmla="*/ 214279 w 270159"/>
              <a:gd name="connsiteY3" fmla="*/ 5407 h 300047"/>
              <a:gd name="connsiteX4" fmla="*/ 163479 w 270159"/>
              <a:gd name="connsiteY4" fmla="*/ 147647 h 300047"/>
              <a:gd name="connsiteX5" fmla="*/ 270159 w 270159"/>
              <a:gd name="connsiteY5" fmla="*/ 255597 h 3000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0159" h="300047">
                <a:moveTo>
                  <a:pt x="31399" y="300047"/>
                </a:moveTo>
                <a:cubicBezTo>
                  <a:pt x="84739" y="270413"/>
                  <a:pt x="138079" y="240780"/>
                  <a:pt x="132999" y="198447"/>
                </a:cubicBezTo>
                <a:cubicBezTo>
                  <a:pt x="127919" y="156114"/>
                  <a:pt x="-12628" y="78220"/>
                  <a:pt x="919" y="46047"/>
                </a:cubicBezTo>
                <a:cubicBezTo>
                  <a:pt x="14466" y="13874"/>
                  <a:pt x="187186" y="-11526"/>
                  <a:pt x="214279" y="5407"/>
                </a:cubicBezTo>
                <a:cubicBezTo>
                  <a:pt x="241372" y="22340"/>
                  <a:pt x="154166" y="105949"/>
                  <a:pt x="163479" y="147647"/>
                </a:cubicBezTo>
                <a:cubicBezTo>
                  <a:pt x="172792" y="189345"/>
                  <a:pt x="247934" y="233108"/>
                  <a:pt x="270159" y="255597"/>
                </a:cubicBezTo>
              </a:path>
            </a:pathLst>
          </a:custGeom>
          <a:solidFill>
            <a:schemeClr val="accent2">
              <a:lumMod val="60000"/>
              <a:lumOff val="40000"/>
            </a:schemeClr>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31" name="Freeform 130"/>
          <p:cNvSpPr/>
          <p:nvPr/>
        </p:nvSpPr>
        <p:spPr>
          <a:xfrm rot="10326848" flipV="1">
            <a:off x="2255516" y="3223568"/>
            <a:ext cx="270159" cy="300047"/>
          </a:xfrm>
          <a:custGeom>
            <a:avLst/>
            <a:gdLst>
              <a:gd name="connsiteX0" fmla="*/ 31399 w 346359"/>
              <a:gd name="connsiteY0" fmla="*/ 300047 h 300047"/>
              <a:gd name="connsiteX1" fmla="*/ 132999 w 346359"/>
              <a:gd name="connsiteY1" fmla="*/ 198447 h 300047"/>
              <a:gd name="connsiteX2" fmla="*/ 919 w 346359"/>
              <a:gd name="connsiteY2" fmla="*/ 46047 h 300047"/>
              <a:gd name="connsiteX3" fmla="*/ 214279 w 346359"/>
              <a:gd name="connsiteY3" fmla="*/ 5407 h 300047"/>
              <a:gd name="connsiteX4" fmla="*/ 163479 w 346359"/>
              <a:gd name="connsiteY4" fmla="*/ 147647 h 300047"/>
              <a:gd name="connsiteX5" fmla="*/ 254919 w 346359"/>
              <a:gd name="connsiteY5" fmla="*/ 208607 h 300047"/>
              <a:gd name="connsiteX6" fmla="*/ 193959 w 346359"/>
              <a:gd name="connsiteY6" fmla="*/ 269567 h 300047"/>
              <a:gd name="connsiteX7" fmla="*/ 122839 w 346359"/>
              <a:gd name="connsiteY7" fmla="*/ 167967 h 300047"/>
              <a:gd name="connsiteX8" fmla="*/ 346359 w 346359"/>
              <a:gd name="connsiteY8" fmla="*/ 147647 h 300047"/>
              <a:gd name="connsiteX0" fmla="*/ 31399 w 346359"/>
              <a:gd name="connsiteY0" fmla="*/ 300047 h 300047"/>
              <a:gd name="connsiteX1" fmla="*/ 132999 w 346359"/>
              <a:gd name="connsiteY1" fmla="*/ 198447 h 300047"/>
              <a:gd name="connsiteX2" fmla="*/ 919 w 346359"/>
              <a:gd name="connsiteY2" fmla="*/ 46047 h 300047"/>
              <a:gd name="connsiteX3" fmla="*/ 214279 w 346359"/>
              <a:gd name="connsiteY3" fmla="*/ 5407 h 300047"/>
              <a:gd name="connsiteX4" fmla="*/ 163479 w 346359"/>
              <a:gd name="connsiteY4" fmla="*/ 147647 h 300047"/>
              <a:gd name="connsiteX5" fmla="*/ 254919 w 346359"/>
              <a:gd name="connsiteY5" fmla="*/ 208607 h 300047"/>
              <a:gd name="connsiteX6" fmla="*/ 193959 w 346359"/>
              <a:gd name="connsiteY6" fmla="*/ 269567 h 300047"/>
              <a:gd name="connsiteX7" fmla="*/ 183164 w 346359"/>
              <a:gd name="connsiteY7" fmla="*/ 167967 h 300047"/>
              <a:gd name="connsiteX8" fmla="*/ 346359 w 346359"/>
              <a:gd name="connsiteY8" fmla="*/ 147647 h 300047"/>
              <a:gd name="connsiteX0" fmla="*/ 31399 w 346359"/>
              <a:gd name="connsiteY0" fmla="*/ 300047 h 300047"/>
              <a:gd name="connsiteX1" fmla="*/ 132999 w 346359"/>
              <a:gd name="connsiteY1" fmla="*/ 198447 h 300047"/>
              <a:gd name="connsiteX2" fmla="*/ 919 w 346359"/>
              <a:gd name="connsiteY2" fmla="*/ 46047 h 300047"/>
              <a:gd name="connsiteX3" fmla="*/ 214279 w 346359"/>
              <a:gd name="connsiteY3" fmla="*/ 5407 h 300047"/>
              <a:gd name="connsiteX4" fmla="*/ 163479 w 346359"/>
              <a:gd name="connsiteY4" fmla="*/ 147647 h 300047"/>
              <a:gd name="connsiteX5" fmla="*/ 188244 w 346359"/>
              <a:gd name="connsiteY5" fmla="*/ 199082 h 300047"/>
              <a:gd name="connsiteX6" fmla="*/ 193959 w 346359"/>
              <a:gd name="connsiteY6" fmla="*/ 269567 h 300047"/>
              <a:gd name="connsiteX7" fmla="*/ 183164 w 346359"/>
              <a:gd name="connsiteY7" fmla="*/ 167967 h 300047"/>
              <a:gd name="connsiteX8" fmla="*/ 346359 w 346359"/>
              <a:gd name="connsiteY8" fmla="*/ 147647 h 300047"/>
              <a:gd name="connsiteX0" fmla="*/ 31399 w 346359"/>
              <a:gd name="connsiteY0" fmla="*/ 300047 h 300047"/>
              <a:gd name="connsiteX1" fmla="*/ 132999 w 346359"/>
              <a:gd name="connsiteY1" fmla="*/ 198447 h 300047"/>
              <a:gd name="connsiteX2" fmla="*/ 919 w 346359"/>
              <a:gd name="connsiteY2" fmla="*/ 46047 h 300047"/>
              <a:gd name="connsiteX3" fmla="*/ 214279 w 346359"/>
              <a:gd name="connsiteY3" fmla="*/ 5407 h 300047"/>
              <a:gd name="connsiteX4" fmla="*/ 163479 w 346359"/>
              <a:gd name="connsiteY4" fmla="*/ 147647 h 300047"/>
              <a:gd name="connsiteX5" fmla="*/ 188244 w 346359"/>
              <a:gd name="connsiteY5" fmla="*/ 199082 h 300047"/>
              <a:gd name="connsiteX6" fmla="*/ 168559 w 346359"/>
              <a:gd name="connsiteY6" fmla="*/ 209242 h 300047"/>
              <a:gd name="connsiteX7" fmla="*/ 183164 w 346359"/>
              <a:gd name="connsiteY7" fmla="*/ 167967 h 300047"/>
              <a:gd name="connsiteX8" fmla="*/ 346359 w 346359"/>
              <a:gd name="connsiteY8" fmla="*/ 147647 h 300047"/>
              <a:gd name="connsiteX0" fmla="*/ 31399 w 346359"/>
              <a:gd name="connsiteY0" fmla="*/ 300047 h 300047"/>
              <a:gd name="connsiteX1" fmla="*/ 132999 w 346359"/>
              <a:gd name="connsiteY1" fmla="*/ 198447 h 300047"/>
              <a:gd name="connsiteX2" fmla="*/ 919 w 346359"/>
              <a:gd name="connsiteY2" fmla="*/ 46047 h 300047"/>
              <a:gd name="connsiteX3" fmla="*/ 214279 w 346359"/>
              <a:gd name="connsiteY3" fmla="*/ 5407 h 300047"/>
              <a:gd name="connsiteX4" fmla="*/ 163479 w 346359"/>
              <a:gd name="connsiteY4" fmla="*/ 147647 h 300047"/>
              <a:gd name="connsiteX5" fmla="*/ 188244 w 346359"/>
              <a:gd name="connsiteY5" fmla="*/ 199082 h 300047"/>
              <a:gd name="connsiteX6" fmla="*/ 183164 w 346359"/>
              <a:gd name="connsiteY6" fmla="*/ 167967 h 300047"/>
              <a:gd name="connsiteX7" fmla="*/ 346359 w 346359"/>
              <a:gd name="connsiteY7" fmla="*/ 147647 h 300047"/>
              <a:gd name="connsiteX0" fmla="*/ 31399 w 346359"/>
              <a:gd name="connsiteY0" fmla="*/ 300047 h 300047"/>
              <a:gd name="connsiteX1" fmla="*/ 132999 w 346359"/>
              <a:gd name="connsiteY1" fmla="*/ 198447 h 300047"/>
              <a:gd name="connsiteX2" fmla="*/ 919 w 346359"/>
              <a:gd name="connsiteY2" fmla="*/ 46047 h 300047"/>
              <a:gd name="connsiteX3" fmla="*/ 214279 w 346359"/>
              <a:gd name="connsiteY3" fmla="*/ 5407 h 300047"/>
              <a:gd name="connsiteX4" fmla="*/ 163479 w 346359"/>
              <a:gd name="connsiteY4" fmla="*/ 147647 h 300047"/>
              <a:gd name="connsiteX5" fmla="*/ 183164 w 346359"/>
              <a:gd name="connsiteY5" fmla="*/ 167967 h 300047"/>
              <a:gd name="connsiteX6" fmla="*/ 346359 w 346359"/>
              <a:gd name="connsiteY6" fmla="*/ 147647 h 300047"/>
              <a:gd name="connsiteX0" fmla="*/ 31399 w 270159"/>
              <a:gd name="connsiteY0" fmla="*/ 300047 h 300047"/>
              <a:gd name="connsiteX1" fmla="*/ 132999 w 270159"/>
              <a:gd name="connsiteY1" fmla="*/ 198447 h 300047"/>
              <a:gd name="connsiteX2" fmla="*/ 919 w 270159"/>
              <a:gd name="connsiteY2" fmla="*/ 46047 h 300047"/>
              <a:gd name="connsiteX3" fmla="*/ 214279 w 270159"/>
              <a:gd name="connsiteY3" fmla="*/ 5407 h 300047"/>
              <a:gd name="connsiteX4" fmla="*/ 163479 w 270159"/>
              <a:gd name="connsiteY4" fmla="*/ 147647 h 300047"/>
              <a:gd name="connsiteX5" fmla="*/ 183164 w 270159"/>
              <a:gd name="connsiteY5" fmla="*/ 167967 h 300047"/>
              <a:gd name="connsiteX6" fmla="*/ 270159 w 270159"/>
              <a:gd name="connsiteY6" fmla="*/ 255597 h 300047"/>
              <a:gd name="connsiteX0" fmla="*/ 31399 w 270159"/>
              <a:gd name="connsiteY0" fmla="*/ 300047 h 300047"/>
              <a:gd name="connsiteX1" fmla="*/ 132999 w 270159"/>
              <a:gd name="connsiteY1" fmla="*/ 198447 h 300047"/>
              <a:gd name="connsiteX2" fmla="*/ 919 w 270159"/>
              <a:gd name="connsiteY2" fmla="*/ 46047 h 300047"/>
              <a:gd name="connsiteX3" fmla="*/ 214279 w 270159"/>
              <a:gd name="connsiteY3" fmla="*/ 5407 h 300047"/>
              <a:gd name="connsiteX4" fmla="*/ 163479 w 270159"/>
              <a:gd name="connsiteY4" fmla="*/ 147647 h 300047"/>
              <a:gd name="connsiteX5" fmla="*/ 270159 w 270159"/>
              <a:gd name="connsiteY5" fmla="*/ 255597 h 3000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0159" h="300047">
                <a:moveTo>
                  <a:pt x="31399" y="300047"/>
                </a:moveTo>
                <a:cubicBezTo>
                  <a:pt x="84739" y="270413"/>
                  <a:pt x="138079" y="240780"/>
                  <a:pt x="132999" y="198447"/>
                </a:cubicBezTo>
                <a:cubicBezTo>
                  <a:pt x="127919" y="156114"/>
                  <a:pt x="-12628" y="78220"/>
                  <a:pt x="919" y="46047"/>
                </a:cubicBezTo>
                <a:cubicBezTo>
                  <a:pt x="14466" y="13874"/>
                  <a:pt x="187186" y="-11526"/>
                  <a:pt x="214279" y="5407"/>
                </a:cubicBezTo>
                <a:cubicBezTo>
                  <a:pt x="241372" y="22340"/>
                  <a:pt x="154166" y="105949"/>
                  <a:pt x="163479" y="147647"/>
                </a:cubicBezTo>
                <a:cubicBezTo>
                  <a:pt x="172792" y="189345"/>
                  <a:pt x="247934" y="233108"/>
                  <a:pt x="270159" y="255597"/>
                </a:cubicBezTo>
              </a:path>
            </a:pathLst>
          </a:custGeom>
          <a:solidFill>
            <a:schemeClr val="accent2">
              <a:lumMod val="60000"/>
              <a:lumOff val="40000"/>
            </a:schemeClr>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32" name="Freeform 131"/>
          <p:cNvSpPr/>
          <p:nvPr/>
        </p:nvSpPr>
        <p:spPr>
          <a:xfrm rot="10800000" flipV="1">
            <a:off x="2572064" y="3418254"/>
            <a:ext cx="244320" cy="163446"/>
          </a:xfrm>
          <a:custGeom>
            <a:avLst/>
            <a:gdLst>
              <a:gd name="connsiteX0" fmla="*/ 183040 w 244320"/>
              <a:gd name="connsiteY0" fmla="*/ 587 h 163446"/>
              <a:gd name="connsiteX1" fmla="*/ 160 w 244320"/>
              <a:gd name="connsiteY1" fmla="*/ 51387 h 163446"/>
              <a:gd name="connsiteX2" fmla="*/ 152560 w 244320"/>
              <a:gd name="connsiteY2" fmla="*/ 163147 h 163446"/>
              <a:gd name="connsiteX3" fmla="*/ 244000 w 244320"/>
              <a:gd name="connsiteY3" fmla="*/ 81867 h 163446"/>
              <a:gd name="connsiteX4" fmla="*/ 183040 w 244320"/>
              <a:gd name="connsiteY4" fmla="*/ 587 h 1634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4320" h="163446">
                <a:moveTo>
                  <a:pt x="183040" y="587"/>
                </a:moveTo>
                <a:cubicBezTo>
                  <a:pt x="142400" y="-4493"/>
                  <a:pt x="5240" y="24294"/>
                  <a:pt x="160" y="51387"/>
                </a:cubicBezTo>
                <a:cubicBezTo>
                  <a:pt x="-4920" y="78480"/>
                  <a:pt x="111920" y="158067"/>
                  <a:pt x="152560" y="163147"/>
                </a:cubicBezTo>
                <a:cubicBezTo>
                  <a:pt x="193200" y="168227"/>
                  <a:pt x="240613" y="107267"/>
                  <a:pt x="244000" y="81867"/>
                </a:cubicBezTo>
                <a:cubicBezTo>
                  <a:pt x="247387" y="56467"/>
                  <a:pt x="223680" y="5667"/>
                  <a:pt x="183040" y="587"/>
                </a:cubicBezTo>
                <a:close/>
              </a:path>
            </a:pathLst>
          </a:custGeom>
          <a:solidFill>
            <a:schemeClr val="accent4">
              <a:lumMod val="60000"/>
              <a:lumOff val="40000"/>
            </a:schemeClr>
          </a:solidFill>
          <a:ln>
            <a:no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133" name="Freeform 132"/>
          <p:cNvSpPr/>
          <p:nvPr/>
        </p:nvSpPr>
        <p:spPr>
          <a:xfrm rot="10800000" flipV="1">
            <a:off x="2419664" y="3418254"/>
            <a:ext cx="244320" cy="163446"/>
          </a:xfrm>
          <a:custGeom>
            <a:avLst/>
            <a:gdLst>
              <a:gd name="connsiteX0" fmla="*/ 183040 w 244320"/>
              <a:gd name="connsiteY0" fmla="*/ 587 h 163446"/>
              <a:gd name="connsiteX1" fmla="*/ 160 w 244320"/>
              <a:gd name="connsiteY1" fmla="*/ 51387 h 163446"/>
              <a:gd name="connsiteX2" fmla="*/ 152560 w 244320"/>
              <a:gd name="connsiteY2" fmla="*/ 163147 h 163446"/>
              <a:gd name="connsiteX3" fmla="*/ 244000 w 244320"/>
              <a:gd name="connsiteY3" fmla="*/ 81867 h 163446"/>
              <a:gd name="connsiteX4" fmla="*/ 183040 w 244320"/>
              <a:gd name="connsiteY4" fmla="*/ 587 h 1634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4320" h="163446">
                <a:moveTo>
                  <a:pt x="183040" y="587"/>
                </a:moveTo>
                <a:cubicBezTo>
                  <a:pt x="142400" y="-4493"/>
                  <a:pt x="5240" y="24294"/>
                  <a:pt x="160" y="51387"/>
                </a:cubicBezTo>
                <a:cubicBezTo>
                  <a:pt x="-4920" y="78480"/>
                  <a:pt x="111920" y="158067"/>
                  <a:pt x="152560" y="163147"/>
                </a:cubicBezTo>
                <a:cubicBezTo>
                  <a:pt x="193200" y="168227"/>
                  <a:pt x="240613" y="107267"/>
                  <a:pt x="244000" y="81867"/>
                </a:cubicBezTo>
                <a:cubicBezTo>
                  <a:pt x="247387" y="56467"/>
                  <a:pt x="223680" y="5667"/>
                  <a:pt x="183040" y="587"/>
                </a:cubicBezTo>
                <a:close/>
              </a:path>
            </a:pathLst>
          </a:custGeom>
          <a:solidFill>
            <a:schemeClr val="accent4">
              <a:lumMod val="60000"/>
              <a:lumOff val="40000"/>
            </a:schemeClr>
          </a:solidFill>
          <a:ln>
            <a:no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grpSp>
        <p:nvGrpSpPr>
          <p:cNvPr id="196" name="Group 195"/>
          <p:cNvGrpSpPr/>
          <p:nvPr/>
        </p:nvGrpSpPr>
        <p:grpSpPr>
          <a:xfrm>
            <a:off x="659342" y="5143744"/>
            <a:ext cx="559859" cy="128873"/>
            <a:chOff x="993775" y="2472511"/>
            <a:chExt cx="559859" cy="128873"/>
          </a:xfrm>
        </p:grpSpPr>
        <p:sp>
          <p:nvSpPr>
            <p:cNvPr id="216" name="Freeform 215"/>
            <p:cNvSpPr/>
            <p:nvPr/>
          </p:nvSpPr>
          <p:spPr>
            <a:xfrm>
              <a:off x="993775" y="2472511"/>
              <a:ext cx="181628" cy="128873"/>
            </a:xfrm>
            <a:custGeom>
              <a:avLst/>
              <a:gdLst>
                <a:gd name="connsiteX0" fmla="*/ 0 w 596900"/>
                <a:gd name="connsiteY0" fmla="*/ 128873 h 128873"/>
                <a:gd name="connsiteX1" fmla="*/ 38100 w 596900"/>
                <a:gd name="connsiteY1" fmla="*/ 1873 h 128873"/>
                <a:gd name="connsiteX2" fmla="*/ 114300 w 596900"/>
                <a:gd name="connsiteY2" fmla="*/ 52673 h 128873"/>
                <a:gd name="connsiteX3" fmla="*/ 461433 w 596900"/>
                <a:gd name="connsiteY3" fmla="*/ 48439 h 128873"/>
                <a:gd name="connsiteX4" fmla="*/ 596900 w 596900"/>
                <a:gd name="connsiteY4" fmla="*/ 61139 h 128873"/>
                <a:gd name="connsiteX0" fmla="*/ 0 w 461433"/>
                <a:gd name="connsiteY0" fmla="*/ 128873 h 128873"/>
                <a:gd name="connsiteX1" fmla="*/ 38100 w 461433"/>
                <a:gd name="connsiteY1" fmla="*/ 1873 h 128873"/>
                <a:gd name="connsiteX2" fmla="*/ 114300 w 461433"/>
                <a:gd name="connsiteY2" fmla="*/ 52673 h 128873"/>
                <a:gd name="connsiteX3" fmla="*/ 461433 w 461433"/>
                <a:gd name="connsiteY3" fmla="*/ 48439 h 128873"/>
                <a:gd name="connsiteX0" fmla="*/ 0 w 461433"/>
                <a:gd name="connsiteY0" fmla="*/ 128873 h 128873"/>
                <a:gd name="connsiteX1" fmla="*/ 38100 w 461433"/>
                <a:gd name="connsiteY1" fmla="*/ 1873 h 128873"/>
                <a:gd name="connsiteX2" fmla="*/ 227226 w 461433"/>
                <a:gd name="connsiteY2" fmla="*/ 52673 h 128873"/>
                <a:gd name="connsiteX3" fmla="*/ 461433 w 461433"/>
                <a:gd name="connsiteY3" fmla="*/ 48439 h 128873"/>
              </a:gdLst>
              <a:ahLst/>
              <a:cxnLst>
                <a:cxn ang="0">
                  <a:pos x="connsiteX0" y="connsiteY0"/>
                </a:cxn>
                <a:cxn ang="0">
                  <a:pos x="connsiteX1" y="connsiteY1"/>
                </a:cxn>
                <a:cxn ang="0">
                  <a:pos x="connsiteX2" y="connsiteY2"/>
                </a:cxn>
                <a:cxn ang="0">
                  <a:pos x="connsiteX3" y="connsiteY3"/>
                </a:cxn>
              </a:cxnLst>
              <a:rect l="l" t="t" r="r" b="b"/>
              <a:pathLst>
                <a:path w="461433" h="128873">
                  <a:moveTo>
                    <a:pt x="0" y="128873"/>
                  </a:moveTo>
                  <a:cubicBezTo>
                    <a:pt x="9525" y="71723"/>
                    <a:pt x="229" y="14573"/>
                    <a:pt x="38100" y="1873"/>
                  </a:cubicBezTo>
                  <a:cubicBezTo>
                    <a:pt x="75971" y="-10827"/>
                    <a:pt x="156671" y="44912"/>
                    <a:pt x="227226" y="52673"/>
                  </a:cubicBezTo>
                  <a:cubicBezTo>
                    <a:pt x="297781" y="60434"/>
                    <a:pt x="381000" y="47028"/>
                    <a:pt x="461433" y="48439"/>
                  </a:cubicBezTo>
                </a:path>
              </a:pathLst>
            </a:custGeom>
            <a:ln w="28575" cmpd="sng">
              <a:solidFill>
                <a:schemeClr val="accent2">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29" name="Can 228"/>
            <p:cNvSpPr/>
            <p:nvPr/>
          </p:nvSpPr>
          <p:spPr>
            <a:xfrm rot="5400000">
              <a:off x="1249362" y="2392364"/>
              <a:ext cx="79374" cy="254001"/>
            </a:xfrm>
            <a:prstGeom prst="can">
              <a:avLst>
                <a:gd name="adj" fmla="val 42045"/>
              </a:avLst>
            </a:prstGeom>
            <a:solidFill>
              <a:schemeClr val="accent2">
                <a:lumMod val="75000"/>
              </a:schemeClr>
            </a:solidFill>
            <a:ln>
              <a:no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230" name="Freeform 229"/>
            <p:cNvSpPr/>
            <p:nvPr/>
          </p:nvSpPr>
          <p:spPr>
            <a:xfrm>
              <a:off x="1394884" y="2483909"/>
              <a:ext cx="158750" cy="45719"/>
            </a:xfrm>
            <a:custGeom>
              <a:avLst/>
              <a:gdLst>
                <a:gd name="connsiteX0" fmla="*/ 0 w 88900"/>
                <a:gd name="connsiteY0" fmla="*/ 31750 h 31750"/>
                <a:gd name="connsiteX1" fmla="*/ 50800 w 88900"/>
                <a:gd name="connsiteY1" fmla="*/ 0 h 31750"/>
                <a:gd name="connsiteX2" fmla="*/ 88900 w 88900"/>
                <a:gd name="connsiteY2" fmla="*/ 31750 h 31750"/>
              </a:gdLst>
              <a:ahLst/>
              <a:cxnLst>
                <a:cxn ang="0">
                  <a:pos x="connsiteX0" y="connsiteY0"/>
                </a:cxn>
                <a:cxn ang="0">
                  <a:pos x="connsiteX1" y="connsiteY1"/>
                </a:cxn>
                <a:cxn ang="0">
                  <a:pos x="connsiteX2" y="connsiteY2"/>
                </a:cxn>
              </a:cxnLst>
              <a:rect l="l" t="t" r="r" b="b"/>
              <a:pathLst>
                <a:path w="88900" h="31750">
                  <a:moveTo>
                    <a:pt x="0" y="31750"/>
                  </a:moveTo>
                  <a:cubicBezTo>
                    <a:pt x="17991" y="15875"/>
                    <a:pt x="35983" y="0"/>
                    <a:pt x="50800" y="0"/>
                  </a:cubicBezTo>
                  <a:cubicBezTo>
                    <a:pt x="65617" y="0"/>
                    <a:pt x="88900" y="31750"/>
                    <a:pt x="88900" y="31750"/>
                  </a:cubicBezTo>
                </a:path>
              </a:pathLst>
            </a:custGeom>
            <a:ln w="19050" cmpd="sng">
              <a:solidFill>
                <a:srgbClr val="953735"/>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grpSp>
        <p:nvGrpSpPr>
          <p:cNvPr id="231" name="Group 230"/>
          <p:cNvGrpSpPr/>
          <p:nvPr/>
        </p:nvGrpSpPr>
        <p:grpSpPr>
          <a:xfrm flipH="1">
            <a:off x="3017309" y="4809310"/>
            <a:ext cx="559859" cy="128873"/>
            <a:chOff x="993775" y="2472511"/>
            <a:chExt cx="559859" cy="128873"/>
          </a:xfrm>
        </p:grpSpPr>
        <p:sp>
          <p:nvSpPr>
            <p:cNvPr id="232" name="Freeform 231"/>
            <p:cNvSpPr/>
            <p:nvPr/>
          </p:nvSpPr>
          <p:spPr>
            <a:xfrm>
              <a:off x="993775" y="2472511"/>
              <a:ext cx="181628" cy="128873"/>
            </a:xfrm>
            <a:custGeom>
              <a:avLst/>
              <a:gdLst>
                <a:gd name="connsiteX0" fmla="*/ 0 w 596900"/>
                <a:gd name="connsiteY0" fmla="*/ 128873 h 128873"/>
                <a:gd name="connsiteX1" fmla="*/ 38100 w 596900"/>
                <a:gd name="connsiteY1" fmla="*/ 1873 h 128873"/>
                <a:gd name="connsiteX2" fmla="*/ 114300 w 596900"/>
                <a:gd name="connsiteY2" fmla="*/ 52673 h 128873"/>
                <a:gd name="connsiteX3" fmla="*/ 461433 w 596900"/>
                <a:gd name="connsiteY3" fmla="*/ 48439 h 128873"/>
                <a:gd name="connsiteX4" fmla="*/ 596900 w 596900"/>
                <a:gd name="connsiteY4" fmla="*/ 61139 h 128873"/>
                <a:gd name="connsiteX0" fmla="*/ 0 w 461433"/>
                <a:gd name="connsiteY0" fmla="*/ 128873 h 128873"/>
                <a:gd name="connsiteX1" fmla="*/ 38100 w 461433"/>
                <a:gd name="connsiteY1" fmla="*/ 1873 h 128873"/>
                <a:gd name="connsiteX2" fmla="*/ 114300 w 461433"/>
                <a:gd name="connsiteY2" fmla="*/ 52673 h 128873"/>
                <a:gd name="connsiteX3" fmla="*/ 461433 w 461433"/>
                <a:gd name="connsiteY3" fmla="*/ 48439 h 128873"/>
                <a:gd name="connsiteX0" fmla="*/ 0 w 461433"/>
                <a:gd name="connsiteY0" fmla="*/ 128873 h 128873"/>
                <a:gd name="connsiteX1" fmla="*/ 38100 w 461433"/>
                <a:gd name="connsiteY1" fmla="*/ 1873 h 128873"/>
                <a:gd name="connsiteX2" fmla="*/ 227226 w 461433"/>
                <a:gd name="connsiteY2" fmla="*/ 52673 h 128873"/>
                <a:gd name="connsiteX3" fmla="*/ 461433 w 461433"/>
                <a:gd name="connsiteY3" fmla="*/ 48439 h 128873"/>
              </a:gdLst>
              <a:ahLst/>
              <a:cxnLst>
                <a:cxn ang="0">
                  <a:pos x="connsiteX0" y="connsiteY0"/>
                </a:cxn>
                <a:cxn ang="0">
                  <a:pos x="connsiteX1" y="connsiteY1"/>
                </a:cxn>
                <a:cxn ang="0">
                  <a:pos x="connsiteX2" y="connsiteY2"/>
                </a:cxn>
                <a:cxn ang="0">
                  <a:pos x="connsiteX3" y="connsiteY3"/>
                </a:cxn>
              </a:cxnLst>
              <a:rect l="l" t="t" r="r" b="b"/>
              <a:pathLst>
                <a:path w="461433" h="128873">
                  <a:moveTo>
                    <a:pt x="0" y="128873"/>
                  </a:moveTo>
                  <a:cubicBezTo>
                    <a:pt x="9525" y="71723"/>
                    <a:pt x="229" y="14573"/>
                    <a:pt x="38100" y="1873"/>
                  </a:cubicBezTo>
                  <a:cubicBezTo>
                    <a:pt x="75971" y="-10827"/>
                    <a:pt x="156671" y="44912"/>
                    <a:pt x="227226" y="52673"/>
                  </a:cubicBezTo>
                  <a:cubicBezTo>
                    <a:pt x="297781" y="60434"/>
                    <a:pt x="381000" y="47028"/>
                    <a:pt x="461433" y="48439"/>
                  </a:cubicBezTo>
                </a:path>
              </a:pathLst>
            </a:custGeom>
            <a:ln w="28575" cmpd="sng">
              <a:solidFill>
                <a:schemeClr val="accent2">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33" name="Can 232"/>
            <p:cNvSpPr/>
            <p:nvPr/>
          </p:nvSpPr>
          <p:spPr>
            <a:xfrm rot="5400000">
              <a:off x="1249362" y="2392364"/>
              <a:ext cx="79374" cy="254001"/>
            </a:xfrm>
            <a:prstGeom prst="can">
              <a:avLst>
                <a:gd name="adj" fmla="val 42045"/>
              </a:avLst>
            </a:prstGeom>
            <a:solidFill>
              <a:schemeClr val="accent2">
                <a:lumMod val="75000"/>
              </a:schemeClr>
            </a:solidFill>
            <a:ln>
              <a:no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234" name="Freeform 233"/>
            <p:cNvSpPr/>
            <p:nvPr/>
          </p:nvSpPr>
          <p:spPr>
            <a:xfrm>
              <a:off x="1394884" y="2483909"/>
              <a:ext cx="158750" cy="45719"/>
            </a:xfrm>
            <a:custGeom>
              <a:avLst/>
              <a:gdLst>
                <a:gd name="connsiteX0" fmla="*/ 0 w 88900"/>
                <a:gd name="connsiteY0" fmla="*/ 31750 h 31750"/>
                <a:gd name="connsiteX1" fmla="*/ 50800 w 88900"/>
                <a:gd name="connsiteY1" fmla="*/ 0 h 31750"/>
                <a:gd name="connsiteX2" fmla="*/ 88900 w 88900"/>
                <a:gd name="connsiteY2" fmla="*/ 31750 h 31750"/>
              </a:gdLst>
              <a:ahLst/>
              <a:cxnLst>
                <a:cxn ang="0">
                  <a:pos x="connsiteX0" y="connsiteY0"/>
                </a:cxn>
                <a:cxn ang="0">
                  <a:pos x="connsiteX1" y="connsiteY1"/>
                </a:cxn>
                <a:cxn ang="0">
                  <a:pos x="connsiteX2" y="connsiteY2"/>
                </a:cxn>
              </a:cxnLst>
              <a:rect l="l" t="t" r="r" b="b"/>
              <a:pathLst>
                <a:path w="88900" h="31750">
                  <a:moveTo>
                    <a:pt x="0" y="31750"/>
                  </a:moveTo>
                  <a:cubicBezTo>
                    <a:pt x="17991" y="15875"/>
                    <a:pt x="35983" y="0"/>
                    <a:pt x="50800" y="0"/>
                  </a:cubicBezTo>
                  <a:cubicBezTo>
                    <a:pt x="65617" y="0"/>
                    <a:pt x="88900" y="31750"/>
                    <a:pt x="88900" y="31750"/>
                  </a:cubicBezTo>
                </a:path>
              </a:pathLst>
            </a:custGeom>
            <a:ln w="19050" cmpd="sng">
              <a:solidFill>
                <a:srgbClr val="953735"/>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sp>
        <p:nvSpPr>
          <p:cNvPr id="136" name="Freeform 135"/>
          <p:cNvSpPr/>
          <p:nvPr/>
        </p:nvSpPr>
        <p:spPr>
          <a:xfrm>
            <a:off x="1731361" y="4903779"/>
            <a:ext cx="270159" cy="300047"/>
          </a:xfrm>
          <a:custGeom>
            <a:avLst/>
            <a:gdLst>
              <a:gd name="connsiteX0" fmla="*/ 31399 w 346359"/>
              <a:gd name="connsiteY0" fmla="*/ 300047 h 300047"/>
              <a:gd name="connsiteX1" fmla="*/ 132999 w 346359"/>
              <a:gd name="connsiteY1" fmla="*/ 198447 h 300047"/>
              <a:gd name="connsiteX2" fmla="*/ 919 w 346359"/>
              <a:gd name="connsiteY2" fmla="*/ 46047 h 300047"/>
              <a:gd name="connsiteX3" fmla="*/ 214279 w 346359"/>
              <a:gd name="connsiteY3" fmla="*/ 5407 h 300047"/>
              <a:gd name="connsiteX4" fmla="*/ 163479 w 346359"/>
              <a:gd name="connsiteY4" fmla="*/ 147647 h 300047"/>
              <a:gd name="connsiteX5" fmla="*/ 254919 w 346359"/>
              <a:gd name="connsiteY5" fmla="*/ 208607 h 300047"/>
              <a:gd name="connsiteX6" fmla="*/ 193959 w 346359"/>
              <a:gd name="connsiteY6" fmla="*/ 269567 h 300047"/>
              <a:gd name="connsiteX7" fmla="*/ 122839 w 346359"/>
              <a:gd name="connsiteY7" fmla="*/ 167967 h 300047"/>
              <a:gd name="connsiteX8" fmla="*/ 346359 w 346359"/>
              <a:gd name="connsiteY8" fmla="*/ 147647 h 300047"/>
              <a:gd name="connsiteX0" fmla="*/ 31399 w 346359"/>
              <a:gd name="connsiteY0" fmla="*/ 300047 h 300047"/>
              <a:gd name="connsiteX1" fmla="*/ 132999 w 346359"/>
              <a:gd name="connsiteY1" fmla="*/ 198447 h 300047"/>
              <a:gd name="connsiteX2" fmla="*/ 919 w 346359"/>
              <a:gd name="connsiteY2" fmla="*/ 46047 h 300047"/>
              <a:gd name="connsiteX3" fmla="*/ 214279 w 346359"/>
              <a:gd name="connsiteY3" fmla="*/ 5407 h 300047"/>
              <a:gd name="connsiteX4" fmla="*/ 163479 w 346359"/>
              <a:gd name="connsiteY4" fmla="*/ 147647 h 300047"/>
              <a:gd name="connsiteX5" fmla="*/ 254919 w 346359"/>
              <a:gd name="connsiteY5" fmla="*/ 208607 h 300047"/>
              <a:gd name="connsiteX6" fmla="*/ 193959 w 346359"/>
              <a:gd name="connsiteY6" fmla="*/ 269567 h 300047"/>
              <a:gd name="connsiteX7" fmla="*/ 183164 w 346359"/>
              <a:gd name="connsiteY7" fmla="*/ 167967 h 300047"/>
              <a:gd name="connsiteX8" fmla="*/ 346359 w 346359"/>
              <a:gd name="connsiteY8" fmla="*/ 147647 h 300047"/>
              <a:gd name="connsiteX0" fmla="*/ 31399 w 346359"/>
              <a:gd name="connsiteY0" fmla="*/ 300047 h 300047"/>
              <a:gd name="connsiteX1" fmla="*/ 132999 w 346359"/>
              <a:gd name="connsiteY1" fmla="*/ 198447 h 300047"/>
              <a:gd name="connsiteX2" fmla="*/ 919 w 346359"/>
              <a:gd name="connsiteY2" fmla="*/ 46047 h 300047"/>
              <a:gd name="connsiteX3" fmla="*/ 214279 w 346359"/>
              <a:gd name="connsiteY3" fmla="*/ 5407 h 300047"/>
              <a:gd name="connsiteX4" fmla="*/ 163479 w 346359"/>
              <a:gd name="connsiteY4" fmla="*/ 147647 h 300047"/>
              <a:gd name="connsiteX5" fmla="*/ 188244 w 346359"/>
              <a:gd name="connsiteY5" fmla="*/ 199082 h 300047"/>
              <a:gd name="connsiteX6" fmla="*/ 193959 w 346359"/>
              <a:gd name="connsiteY6" fmla="*/ 269567 h 300047"/>
              <a:gd name="connsiteX7" fmla="*/ 183164 w 346359"/>
              <a:gd name="connsiteY7" fmla="*/ 167967 h 300047"/>
              <a:gd name="connsiteX8" fmla="*/ 346359 w 346359"/>
              <a:gd name="connsiteY8" fmla="*/ 147647 h 300047"/>
              <a:gd name="connsiteX0" fmla="*/ 31399 w 346359"/>
              <a:gd name="connsiteY0" fmla="*/ 300047 h 300047"/>
              <a:gd name="connsiteX1" fmla="*/ 132999 w 346359"/>
              <a:gd name="connsiteY1" fmla="*/ 198447 h 300047"/>
              <a:gd name="connsiteX2" fmla="*/ 919 w 346359"/>
              <a:gd name="connsiteY2" fmla="*/ 46047 h 300047"/>
              <a:gd name="connsiteX3" fmla="*/ 214279 w 346359"/>
              <a:gd name="connsiteY3" fmla="*/ 5407 h 300047"/>
              <a:gd name="connsiteX4" fmla="*/ 163479 w 346359"/>
              <a:gd name="connsiteY4" fmla="*/ 147647 h 300047"/>
              <a:gd name="connsiteX5" fmla="*/ 188244 w 346359"/>
              <a:gd name="connsiteY5" fmla="*/ 199082 h 300047"/>
              <a:gd name="connsiteX6" fmla="*/ 168559 w 346359"/>
              <a:gd name="connsiteY6" fmla="*/ 209242 h 300047"/>
              <a:gd name="connsiteX7" fmla="*/ 183164 w 346359"/>
              <a:gd name="connsiteY7" fmla="*/ 167967 h 300047"/>
              <a:gd name="connsiteX8" fmla="*/ 346359 w 346359"/>
              <a:gd name="connsiteY8" fmla="*/ 147647 h 300047"/>
              <a:gd name="connsiteX0" fmla="*/ 31399 w 346359"/>
              <a:gd name="connsiteY0" fmla="*/ 300047 h 300047"/>
              <a:gd name="connsiteX1" fmla="*/ 132999 w 346359"/>
              <a:gd name="connsiteY1" fmla="*/ 198447 h 300047"/>
              <a:gd name="connsiteX2" fmla="*/ 919 w 346359"/>
              <a:gd name="connsiteY2" fmla="*/ 46047 h 300047"/>
              <a:gd name="connsiteX3" fmla="*/ 214279 w 346359"/>
              <a:gd name="connsiteY3" fmla="*/ 5407 h 300047"/>
              <a:gd name="connsiteX4" fmla="*/ 163479 w 346359"/>
              <a:gd name="connsiteY4" fmla="*/ 147647 h 300047"/>
              <a:gd name="connsiteX5" fmla="*/ 188244 w 346359"/>
              <a:gd name="connsiteY5" fmla="*/ 199082 h 300047"/>
              <a:gd name="connsiteX6" fmla="*/ 183164 w 346359"/>
              <a:gd name="connsiteY6" fmla="*/ 167967 h 300047"/>
              <a:gd name="connsiteX7" fmla="*/ 346359 w 346359"/>
              <a:gd name="connsiteY7" fmla="*/ 147647 h 300047"/>
              <a:gd name="connsiteX0" fmla="*/ 31399 w 346359"/>
              <a:gd name="connsiteY0" fmla="*/ 300047 h 300047"/>
              <a:gd name="connsiteX1" fmla="*/ 132999 w 346359"/>
              <a:gd name="connsiteY1" fmla="*/ 198447 h 300047"/>
              <a:gd name="connsiteX2" fmla="*/ 919 w 346359"/>
              <a:gd name="connsiteY2" fmla="*/ 46047 h 300047"/>
              <a:gd name="connsiteX3" fmla="*/ 214279 w 346359"/>
              <a:gd name="connsiteY3" fmla="*/ 5407 h 300047"/>
              <a:gd name="connsiteX4" fmla="*/ 163479 w 346359"/>
              <a:gd name="connsiteY4" fmla="*/ 147647 h 300047"/>
              <a:gd name="connsiteX5" fmla="*/ 183164 w 346359"/>
              <a:gd name="connsiteY5" fmla="*/ 167967 h 300047"/>
              <a:gd name="connsiteX6" fmla="*/ 346359 w 346359"/>
              <a:gd name="connsiteY6" fmla="*/ 147647 h 300047"/>
              <a:gd name="connsiteX0" fmla="*/ 31399 w 270159"/>
              <a:gd name="connsiteY0" fmla="*/ 300047 h 300047"/>
              <a:gd name="connsiteX1" fmla="*/ 132999 w 270159"/>
              <a:gd name="connsiteY1" fmla="*/ 198447 h 300047"/>
              <a:gd name="connsiteX2" fmla="*/ 919 w 270159"/>
              <a:gd name="connsiteY2" fmla="*/ 46047 h 300047"/>
              <a:gd name="connsiteX3" fmla="*/ 214279 w 270159"/>
              <a:gd name="connsiteY3" fmla="*/ 5407 h 300047"/>
              <a:gd name="connsiteX4" fmla="*/ 163479 w 270159"/>
              <a:gd name="connsiteY4" fmla="*/ 147647 h 300047"/>
              <a:gd name="connsiteX5" fmla="*/ 183164 w 270159"/>
              <a:gd name="connsiteY5" fmla="*/ 167967 h 300047"/>
              <a:gd name="connsiteX6" fmla="*/ 270159 w 270159"/>
              <a:gd name="connsiteY6" fmla="*/ 255597 h 300047"/>
              <a:gd name="connsiteX0" fmla="*/ 31399 w 270159"/>
              <a:gd name="connsiteY0" fmla="*/ 300047 h 300047"/>
              <a:gd name="connsiteX1" fmla="*/ 132999 w 270159"/>
              <a:gd name="connsiteY1" fmla="*/ 198447 h 300047"/>
              <a:gd name="connsiteX2" fmla="*/ 919 w 270159"/>
              <a:gd name="connsiteY2" fmla="*/ 46047 h 300047"/>
              <a:gd name="connsiteX3" fmla="*/ 214279 w 270159"/>
              <a:gd name="connsiteY3" fmla="*/ 5407 h 300047"/>
              <a:gd name="connsiteX4" fmla="*/ 163479 w 270159"/>
              <a:gd name="connsiteY4" fmla="*/ 147647 h 300047"/>
              <a:gd name="connsiteX5" fmla="*/ 270159 w 270159"/>
              <a:gd name="connsiteY5" fmla="*/ 255597 h 3000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0159" h="300047">
                <a:moveTo>
                  <a:pt x="31399" y="300047"/>
                </a:moveTo>
                <a:cubicBezTo>
                  <a:pt x="84739" y="270413"/>
                  <a:pt x="138079" y="240780"/>
                  <a:pt x="132999" y="198447"/>
                </a:cubicBezTo>
                <a:cubicBezTo>
                  <a:pt x="127919" y="156114"/>
                  <a:pt x="-12628" y="78220"/>
                  <a:pt x="919" y="46047"/>
                </a:cubicBezTo>
                <a:cubicBezTo>
                  <a:pt x="14466" y="13874"/>
                  <a:pt x="187186" y="-11526"/>
                  <a:pt x="214279" y="5407"/>
                </a:cubicBezTo>
                <a:cubicBezTo>
                  <a:pt x="241372" y="22340"/>
                  <a:pt x="154166" y="105949"/>
                  <a:pt x="163479" y="147647"/>
                </a:cubicBezTo>
                <a:cubicBezTo>
                  <a:pt x="172792" y="189345"/>
                  <a:pt x="247934" y="233108"/>
                  <a:pt x="270159" y="255597"/>
                </a:cubicBezTo>
              </a:path>
            </a:pathLst>
          </a:custGeom>
          <a:solidFill>
            <a:schemeClr val="accent2"/>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37" name="Freeform 136"/>
          <p:cNvSpPr/>
          <p:nvPr/>
        </p:nvSpPr>
        <p:spPr>
          <a:xfrm rot="916705">
            <a:off x="1982186" y="4929179"/>
            <a:ext cx="270159" cy="300047"/>
          </a:xfrm>
          <a:custGeom>
            <a:avLst/>
            <a:gdLst>
              <a:gd name="connsiteX0" fmla="*/ 31399 w 346359"/>
              <a:gd name="connsiteY0" fmla="*/ 300047 h 300047"/>
              <a:gd name="connsiteX1" fmla="*/ 132999 w 346359"/>
              <a:gd name="connsiteY1" fmla="*/ 198447 h 300047"/>
              <a:gd name="connsiteX2" fmla="*/ 919 w 346359"/>
              <a:gd name="connsiteY2" fmla="*/ 46047 h 300047"/>
              <a:gd name="connsiteX3" fmla="*/ 214279 w 346359"/>
              <a:gd name="connsiteY3" fmla="*/ 5407 h 300047"/>
              <a:gd name="connsiteX4" fmla="*/ 163479 w 346359"/>
              <a:gd name="connsiteY4" fmla="*/ 147647 h 300047"/>
              <a:gd name="connsiteX5" fmla="*/ 254919 w 346359"/>
              <a:gd name="connsiteY5" fmla="*/ 208607 h 300047"/>
              <a:gd name="connsiteX6" fmla="*/ 193959 w 346359"/>
              <a:gd name="connsiteY6" fmla="*/ 269567 h 300047"/>
              <a:gd name="connsiteX7" fmla="*/ 122839 w 346359"/>
              <a:gd name="connsiteY7" fmla="*/ 167967 h 300047"/>
              <a:gd name="connsiteX8" fmla="*/ 346359 w 346359"/>
              <a:gd name="connsiteY8" fmla="*/ 147647 h 300047"/>
              <a:gd name="connsiteX0" fmla="*/ 31399 w 346359"/>
              <a:gd name="connsiteY0" fmla="*/ 300047 h 300047"/>
              <a:gd name="connsiteX1" fmla="*/ 132999 w 346359"/>
              <a:gd name="connsiteY1" fmla="*/ 198447 h 300047"/>
              <a:gd name="connsiteX2" fmla="*/ 919 w 346359"/>
              <a:gd name="connsiteY2" fmla="*/ 46047 h 300047"/>
              <a:gd name="connsiteX3" fmla="*/ 214279 w 346359"/>
              <a:gd name="connsiteY3" fmla="*/ 5407 h 300047"/>
              <a:gd name="connsiteX4" fmla="*/ 163479 w 346359"/>
              <a:gd name="connsiteY4" fmla="*/ 147647 h 300047"/>
              <a:gd name="connsiteX5" fmla="*/ 254919 w 346359"/>
              <a:gd name="connsiteY5" fmla="*/ 208607 h 300047"/>
              <a:gd name="connsiteX6" fmla="*/ 193959 w 346359"/>
              <a:gd name="connsiteY6" fmla="*/ 269567 h 300047"/>
              <a:gd name="connsiteX7" fmla="*/ 183164 w 346359"/>
              <a:gd name="connsiteY7" fmla="*/ 167967 h 300047"/>
              <a:gd name="connsiteX8" fmla="*/ 346359 w 346359"/>
              <a:gd name="connsiteY8" fmla="*/ 147647 h 300047"/>
              <a:gd name="connsiteX0" fmla="*/ 31399 w 346359"/>
              <a:gd name="connsiteY0" fmla="*/ 300047 h 300047"/>
              <a:gd name="connsiteX1" fmla="*/ 132999 w 346359"/>
              <a:gd name="connsiteY1" fmla="*/ 198447 h 300047"/>
              <a:gd name="connsiteX2" fmla="*/ 919 w 346359"/>
              <a:gd name="connsiteY2" fmla="*/ 46047 h 300047"/>
              <a:gd name="connsiteX3" fmla="*/ 214279 w 346359"/>
              <a:gd name="connsiteY3" fmla="*/ 5407 h 300047"/>
              <a:gd name="connsiteX4" fmla="*/ 163479 w 346359"/>
              <a:gd name="connsiteY4" fmla="*/ 147647 h 300047"/>
              <a:gd name="connsiteX5" fmla="*/ 188244 w 346359"/>
              <a:gd name="connsiteY5" fmla="*/ 199082 h 300047"/>
              <a:gd name="connsiteX6" fmla="*/ 193959 w 346359"/>
              <a:gd name="connsiteY6" fmla="*/ 269567 h 300047"/>
              <a:gd name="connsiteX7" fmla="*/ 183164 w 346359"/>
              <a:gd name="connsiteY7" fmla="*/ 167967 h 300047"/>
              <a:gd name="connsiteX8" fmla="*/ 346359 w 346359"/>
              <a:gd name="connsiteY8" fmla="*/ 147647 h 300047"/>
              <a:gd name="connsiteX0" fmla="*/ 31399 w 346359"/>
              <a:gd name="connsiteY0" fmla="*/ 300047 h 300047"/>
              <a:gd name="connsiteX1" fmla="*/ 132999 w 346359"/>
              <a:gd name="connsiteY1" fmla="*/ 198447 h 300047"/>
              <a:gd name="connsiteX2" fmla="*/ 919 w 346359"/>
              <a:gd name="connsiteY2" fmla="*/ 46047 h 300047"/>
              <a:gd name="connsiteX3" fmla="*/ 214279 w 346359"/>
              <a:gd name="connsiteY3" fmla="*/ 5407 h 300047"/>
              <a:gd name="connsiteX4" fmla="*/ 163479 w 346359"/>
              <a:gd name="connsiteY4" fmla="*/ 147647 h 300047"/>
              <a:gd name="connsiteX5" fmla="*/ 188244 w 346359"/>
              <a:gd name="connsiteY5" fmla="*/ 199082 h 300047"/>
              <a:gd name="connsiteX6" fmla="*/ 168559 w 346359"/>
              <a:gd name="connsiteY6" fmla="*/ 209242 h 300047"/>
              <a:gd name="connsiteX7" fmla="*/ 183164 w 346359"/>
              <a:gd name="connsiteY7" fmla="*/ 167967 h 300047"/>
              <a:gd name="connsiteX8" fmla="*/ 346359 w 346359"/>
              <a:gd name="connsiteY8" fmla="*/ 147647 h 300047"/>
              <a:gd name="connsiteX0" fmla="*/ 31399 w 346359"/>
              <a:gd name="connsiteY0" fmla="*/ 300047 h 300047"/>
              <a:gd name="connsiteX1" fmla="*/ 132999 w 346359"/>
              <a:gd name="connsiteY1" fmla="*/ 198447 h 300047"/>
              <a:gd name="connsiteX2" fmla="*/ 919 w 346359"/>
              <a:gd name="connsiteY2" fmla="*/ 46047 h 300047"/>
              <a:gd name="connsiteX3" fmla="*/ 214279 w 346359"/>
              <a:gd name="connsiteY3" fmla="*/ 5407 h 300047"/>
              <a:gd name="connsiteX4" fmla="*/ 163479 w 346359"/>
              <a:gd name="connsiteY4" fmla="*/ 147647 h 300047"/>
              <a:gd name="connsiteX5" fmla="*/ 188244 w 346359"/>
              <a:gd name="connsiteY5" fmla="*/ 199082 h 300047"/>
              <a:gd name="connsiteX6" fmla="*/ 183164 w 346359"/>
              <a:gd name="connsiteY6" fmla="*/ 167967 h 300047"/>
              <a:gd name="connsiteX7" fmla="*/ 346359 w 346359"/>
              <a:gd name="connsiteY7" fmla="*/ 147647 h 300047"/>
              <a:gd name="connsiteX0" fmla="*/ 31399 w 346359"/>
              <a:gd name="connsiteY0" fmla="*/ 300047 h 300047"/>
              <a:gd name="connsiteX1" fmla="*/ 132999 w 346359"/>
              <a:gd name="connsiteY1" fmla="*/ 198447 h 300047"/>
              <a:gd name="connsiteX2" fmla="*/ 919 w 346359"/>
              <a:gd name="connsiteY2" fmla="*/ 46047 h 300047"/>
              <a:gd name="connsiteX3" fmla="*/ 214279 w 346359"/>
              <a:gd name="connsiteY3" fmla="*/ 5407 h 300047"/>
              <a:gd name="connsiteX4" fmla="*/ 163479 w 346359"/>
              <a:gd name="connsiteY4" fmla="*/ 147647 h 300047"/>
              <a:gd name="connsiteX5" fmla="*/ 183164 w 346359"/>
              <a:gd name="connsiteY5" fmla="*/ 167967 h 300047"/>
              <a:gd name="connsiteX6" fmla="*/ 346359 w 346359"/>
              <a:gd name="connsiteY6" fmla="*/ 147647 h 300047"/>
              <a:gd name="connsiteX0" fmla="*/ 31399 w 270159"/>
              <a:gd name="connsiteY0" fmla="*/ 300047 h 300047"/>
              <a:gd name="connsiteX1" fmla="*/ 132999 w 270159"/>
              <a:gd name="connsiteY1" fmla="*/ 198447 h 300047"/>
              <a:gd name="connsiteX2" fmla="*/ 919 w 270159"/>
              <a:gd name="connsiteY2" fmla="*/ 46047 h 300047"/>
              <a:gd name="connsiteX3" fmla="*/ 214279 w 270159"/>
              <a:gd name="connsiteY3" fmla="*/ 5407 h 300047"/>
              <a:gd name="connsiteX4" fmla="*/ 163479 w 270159"/>
              <a:gd name="connsiteY4" fmla="*/ 147647 h 300047"/>
              <a:gd name="connsiteX5" fmla="*/ 183164 w 270159"/>
              <a:gd name="connsiteY5" fmla="*/ 167967 h 300047"/>
              <a:gd name="connsiteX6" fmla="*/ 270159 w 270159"/>
              <a:gd name="connsiteY6" fmla="*/ 255597 h 300047"/>
              <a:gd name="connsiteX0" fmla="*/ 31399 w 270159"/>
              <a:gd name="connsiteY0" fmla="*/ 300047 h 300047"/>
              <a:gd name="connsiteX1" fmla="*/ 132999 w 270159"/>
              <a:gd name="connsiteY1" fmla="*/ 198447 h 300047"/>
              <a:gd name="connsiteX2" fmla="*/ 919 w 270159"/>
              <a:gd name="connsiteY2" fmla="*/ 46047 h 300047"/>
              <a:gd name="connsiteX3" fmla="*/ 214279 w 270159"/>
              <a:gd name="connsiteY3" fmla="*/ 5407 h 300047"/>
              <a:gd name="connsiteX4" fmla="*/ 163479 w 270159"/>
              <a:gd name="connsiteY4" fmla="*/ 147647 h 300047"/>
              <a:gd name="connsiteX5" fmla="*/ 270159 w 270159"/>
              <a:gd name="connsiteY5" fmla="*/ 255597 h 3000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0159" h="300047">
                <a:moveTo>
                  <a:pt x="31399" y="300047"/>
                </a:moveTo>
                <a:cubicBezTo>
                  <a:pt x="84739" y="270413"/>
                  <a:pt x="138079" y="240780"/>
                  <a:pt x="132999" y="198447"/>
                </a:cubicBezTo>
                <a:cubicBezTo>
                  <a:pt x="127919" y="156114"/>
                  <a:pt x="-12628" y="78220"/>
                  <a:pt x="919" y="46047"/>
                </a:cubicBezTo>
                <a:cubicBezTo>
                  <a:pt x="14466" y="13874"/>
                  <a:pt x="187186" y="-11526"/>
                  <a:pt x="214279" y="5407"/>
                </a:cubicBezTo>
                <a:cubicBezTo>
                  <a:pt x="241372" y="22340"/>
                  <a:pt x="154166" y="105949"/>
                  <a:pt x="163479" y="147647"/>
                </a:cubicBezTo>
                <a:cubicBezTo>
                  <a:pt x="172792" y="189345"/>
                  <a:pt x="247934" y="233108"/>
                  <a:pt x="270159" y="255597"/>
                </a:cubicBezTo>
              </a:path>
            </a:pathLst>
          </a:custGeom>
          <a:solidFill>
            <a:schemeClr val="accent2"/>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38" name="Freeform 137"/>
          <p:cNvSpPr/>
          <p:nvPr/>
        </p:nvSpPr>
        <p:spPr>
          <a:xfrm rot="1587130" flipH="1" flipV="1">
            <a:off x="1877414" y="5135555"/>
            <a:ext cx="270159" cy="300047"/>
          </a:xfrm>
          <a:custGeom>
            <a:avLst/>
            <a:gdLst>
              <a:gd name="connsiteX0" fmla="*/ 31399 w 346359"/>
              <a:gd name="connsiteY0" fmla="*/ 300047 h 300047"/>
              <a:gd name="connsiteX1" fmla="*/ 132999 w 346359"/>
              <a:gd name="connsiteY1" fmla="*/ 198447 h 300047"/>
              <a:gd name="connsiteX2" fmla="*/ 919 w 346359"/>
              <a:gd name="connsiteY2" fmla="*/ 46047 h 300047"/>
              <a:gd name="connsiteX3" fmla="*/ 214279 w 346359"/>
              <a:gd name="connsiteY3" fmla="*/ 5407 h 300047"/>
              <a:gd name="connsiteX4" fmla="*/ 163479 w 346359"/>
              <a:gd name="connsiteY4" fmla="*/ 147647 h 300047"/>
              <a:gd name="connsiteX5" fmla="*/ 254919 w 346359"/>
              <a:gd name="connsiteY5" fmla="*/ 208607 h 300047"/>
              <a:gd name="connsiteX6" fmla="*/ 193959 w 346359"/>
              <a:gd name="connsiteY6" fmla="*/ 269567 h 300047"/>
              <a:gd name="connsiteX7" fmla="*/ 122839 w 346359"/>
              <a:gd name="connsiteY7" fmla="*/ 167967 h 300047"/>
              <a:gd name="connsiteX8" fmla="*/ 346359 w 346359"/>
              <a:gd name="connsiteY8" fmla="*/ 147647 h 300047"/>
              <a:gd name="connsiteX0" fmla="*/ 31399 w 346359"/>
              <a:gd name="connsiteY0" fmla="*/ 300047 h 300047"/>
              <a:gd name="connsiteX1" fmla="*/ 132999 w 346359"/>
              <a:gd name="connsiteY1" fmla="*/ 198447 h 300047"/>
              <a:gd name="connsiteX2" fmla="*/ 919 w 346359"/>
              <a:gd name="connsiteY2" fmla="*/ 46047 h 300047"/>
              <a:gd name="connsiteX3" fmla="*/ 214279 w 346359"/>
              <a:gd name="connsiteY3" fmla="*/ 5407 h 300047"/>
              <a:gd name="connsiteX4" fmla="*/ 163479 w 346359"/>
              <a:gd name="connsiteY4" fmla="*/ 147647 h 300047"/>
              <a:gd name="connsiteX5" fmla="*/ 254919 w 346359"/>
              <a:gd name="connsiteY5" fmla="*/ 208607 h 300047"/>
              <a:gd name="connsiteX6" fmla="*/ 193959 w 346359"/>
              <a:gd name="connsiteY6" fmla="*/ 269567 h 300047"/>
              <a:gd name="connsiteX7" fmla="*/ 183164 w 346359"/>
              <a:gd name="connsiteY7" fmla="*/ 167967 h 300047"/>
              <a:gd name="connsiteX8" fmla="*/ 346359 w 346359"/>
              <a:gd name="connsiteY8" fmla="*/ 147647 h 300047"/>
              <a:gd name="connsiteX0" fmla="*/ 31399 w 346359"/>
              <a:gd name="connsiteY0" fmla="*/ 300047 h 300047"/>
              <a:gd name="connsiteX1" fmla="*/ 132999 w 346359"/>
              <a:gd name="connsiteY1" fmla="*/ 198447 h 300047"/>
              <a:gd name="connsiteX2" fmla="*/ 919 w 346359"/>
              <a:gd name="connsiteY2" fmla="*/ 46047 h 300047"/>
              <a:gd name="connsiteX3" fmla="*/ 214279 w 346359"/>
              <a:gd name="connsiteY3" fmla="*/ 5407 h 300047"/>
              <a:gd name="connsiteX4" fmla="*/ 163479 w 346359"/>
              <a:gd name="connsiteY4" fmla="*/ 147647 h 300047"/>
              <a:gd name="connsiteX5" fmla="*/ 188244 w 346359"/>
              <a:gd name="connsiteY5" fmla="*/ 199082 h 300047"/>
              <a:gd name="connsiteX6" fmla="*/ 193959 w 346359"/>
              <a:gd name="connsiteY6" fmla="*/ 269567 h 300047"/>
              <a:gd name="connsiteX7" fmla="*/ 183164 w 346359"/>
              <a:gd name="connsiteY7" fmla="*/ 167967 h 300047"/>
              <a:gd name="connsiteX8" fmla="*/ 346359 w 346359"/>
              <a:gd name="connsiteY8" fmla="*/ 147647 h 300047"/>
              <a:gd name="connsiteX0" fmla="*/ 31399 w 346359"/>
              <a:gd name="connsiteY0" fmla="*/ 300047 h 300047"/>
              <a:gd name="connsiteX1" fmla="*/ 132999 w 346359"/>
              <a:gd name="connsiteY1" fmla="*/ 198447 h 300047"/>
              <a:gd name="connsiteX2" fmla="*/ 919 w 346359"/>
              <a:gd name="connsiteY2" fmla="*/ 46047 h 300047"/>
              <a:gd name="connsiteX3" fmla="*/ 214279 w 346359"/>
              <a:gd name="connsiteY3" fmla="*/ 5407 h 300047"/>
              <a:gd name="connsiteX4" fmla="*/ 163479 w 346359"/>
              <a:gd name="connsiteY4" fmla="*/ 147647 h 300047"/>
              <a:gd name="connsiteX5" fmla="*/ 188244 w 346359"/>
              <a:gd name="connsiteY5" fmla="*/ 199082 h 300047"/>
              <a:gd name="connsiteX6" fmla="*/ 168559 w 346359"/>
              <a:gd name="connsiteY6" fmla="*/ 209242 h 300047"/>
              <a:gd name="connsiteX7" fmla="*/ 183164 w 346359"/>
              <a:gd name="connsiteY7" fmla="*/ 167967 h 300047"/>
              <a:gd name="connsiteX8" fmla="*/ 346359 w 346359"/>
              <a:gd name="connsiteY8" fmla="*/ 147647 h 300047"/>
              <a:gd name="connsiteX0" fmla="*/ 31399 w 346359"/>
              <a:gd name="connsiteY0" fmla="*/ 300047 h 300047"/>
              <a:gd name="connsiteX1" fmla="*/ 132999 w 346359"/>
              <a:gd name="connsiteY1" fmla="*/ 198447 h 300047"/>
              <a:gd name="connsiteX2" fmla="*/ 919 w 346359"/>
              <a:gd name="connsiteY2" fmla="*/ 46047 h 300047"/>
              <a:gd name="connsiteX3" fmla="*/ 214279 w 346359"/>
              <a:gd name="connsiteY3" fmla="*/ 5407 h 300047"/>
              <a:gd name="connsiteX4" fmla="*/ 163479 w 346359"/>
              <a:gd name="connsiteY4" fmla="*/ 147647 h 300047"/>
              <a:gd name="connsiteX5" fmla="*/ 188244 w 346359"/>
              <a:gd name="connsiteY5" fmla="*/ 199082 h 300047"/>
              <a:gd name="connsiteX6" fmla="*/ 183164 w 346359"/>
              <a:gd name="connsiteY6" fmla="*/ 167967 h 300047"/>
              <a:gd name="connsiteX7" fmla="*/ 346359 w 346359"/>
              <a:gd name="connsiteY7" fmla="*/ 147647 h 300047"/>
              <a:gd name="connsiteX0" fmla="*/ 31399 w 346359"/>
              <a:gd name="connsiteY0" fmla="*/ 300047 h 300047"/>
              <a:gd name="connsiteX1" fmla="*/ 132999 w 346359"/>
              <a:gd name="connsiteY1" fmla="*/ 198447 h 300047"/>
              <a:gd name="connsiteX2" fmla="*/ 919 w 346359"/>
              <a:gd name="connsiteY2" fmla="*/ 46047 h 300047"/>
              <a:gd name="connsiteX3" fmla="*/ 214279 w 346359"/>
              <a:gd name="connsiteY3" fmla="*/ 5407 h 300047"/>
              <a:gd name="connsiteX4" fmla="*/ 163479 w 346359"/>
              <a:gd name="connsiteY4" fmla="*/ 147647 h 300047"/>
              <a:gd name="connsiteX5" fmla="*/ 183164 w 346359"/>
              <a:gd name="connsiteY5" fmla="*/ 167967 h 300047"/>
              <a:gd name="connsiteX6" fmla="*/ 346359 w 346359"/>
              <a:gd name="connsiteY6" fmla="*/ 147647 h 300047"/>
              <a:gd name="connsiteX0" fmla="*/ 31399 w 270159"/>
              <a:gd name="connsiteY0" fmla="*/ 300047 h 300047"/>
              <a:gd name="connsiteX1" fmla="*/ 132999 w 270159"/>
              <a:gd name="connsiteY1" fmla="*/ 198447 h 300047"/>
              <a:gd name="connsiteX2" fmla="*/ 919 w 270159"/>
              <a:gd name="connsiteY2" fmla="*/ 46047 h 300047"/>
              <a:gd name="connsiteX3" fmla="*/ 214279 w 270159"/>
              <a:gd name="connsiteY3" fmla="*/ 5407 h 300047"/>
              <a:gd name="connsiteX4" fmla="*/ 163479 w 270159"/>
              <a:gd name="connsiteY4" fmla="*/ 147647 h 300047"/>
              <a:gd name="connsiteX5" fmla="*/ 183164 w 270159"/>
              <a:gd name="connsiteY5" fmla="*/ 167967 h 300047"/>
              <a:gd name="connsiteX6" fmla="*/ 270159 w 270159"/>
              <a:gd name="connsiteY6" fmla="*/ 255597 h 300047"/>
              <a:gd name="connsiteX0" fmla="*/ 31399 w 270159"/>
              <a:gd name="connsiteY0" fmla="*/ 300047 h 300047"/>
              <a:gd name="connsiteX1" fmla="*/ 132999 w 270159"/>
              <a:gd name="connsiteY1" fmla="*/ 198447 h 300047"/>
              <a:gd name="connsiteX2" fmla="*/ 919 w 270159"/>
              <a:gd name="connsiteY2" fmla="*/ 46047 h 300047"/>
              <a:gd name="connsiteX3" fmla="*/ 214279 w 270159"/>
              <a:gd name="connsiteY3" fmla="*/ 5407 h 300047"/>
              <a:gd name="connsiteX4" fmla="*/ 163479 w 270159"/>
              <a:gd name="connsiteY4" fmla="*/ 147647 h 300047"/>
              <a:gd name="connsiteX5" fmla="*/ 270159 w 270159"/>
              <a:gd name="connsiteY5" fmla="*/ 255597 h 3000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0159" h="300047">
                <a:moveTo>
                  <a:pt x="31399" y="300047"/>
                </a:moveTo>
                <a:cubicBezTo>
                  <a:pt x="84739" y="270413"/>
                  <a:pt x="138079" y="240780"/>
                  <a:pt x="132999" y="198447"/>
                </a:cubicBezTo>
                <a:cubicBezTo>
                  <a:pt x="127919" y="156114"/>
                  <a:pt x="-12628" y="78220"/>
                  <a:pt x="919" y="46047"/>
                </a:cubicBezTo>
                <a:cubicBezTo>
                  <a:pt x="14466" y="13874"/>
                  <a:pt x="187186" y="-11526"/>
                  <a:pt x="214279" y="5407"/>
                </a:cubicBezTo>
                <a:cubicBezTo>
                  <a:pt x="241372" y="22340"/>
                  <a:pt x="154166" y="105949"/>
                  <a:pt x="163479" y="147647"/>
                </a:cubicBezTo>
                <a:cubicBezTo>
                  <a:pt x="172792" y="189345"/>
                  <a:pt x="247934" y="233108"/>
                  <a:pt x="270159" y="255597"/>
                </a:cubicBezTo>
              </a:path>
            </a:pathLst>
          </a:custGeom>
          <a:solidFill>
            <a:schemeClr val="accent2"/>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39" name="Freeform 138"/>
          <p:cNvSpPr/>
          <p:nvPr/>
        </p:nvSpPr>
        <p:spPr>
          <a:xfrm rot="502117" flipH="1" flipV="1">
            <a:off x="2128239" y="5170481"/>
            <a:ext cx="270159" cy="300047"/>
          </a:xfrm>
          <a:custGeom>
            <a:avLst/>
            <a:gdLst>
              <a:gd name="connsiteX0" fmla="*/ 31399 w 346359"/>
              <a:gd name="connsiteY0" fmla="*/ 300047 h 300047"/>
              <a:gd name="connsiteX1" fmla="*/ 132999 w 346359"/>
              <a:gd name="connsiteY1" fmla="*/ 198447 h 300047"/>
              <a:gd name="connsiteX2" fmla="*/ 919 w 346359"/>
              <a:gd name="connsiteY2" fmla="*/ 46047 h 300047"/>
              <a:gd name="connsiteX3" fmla="*/ 214279 w 346359"/>
              <a:gd name="connsiteY3" fmla="*/ 5407 h 300047"/>
              <a:gd name="connsiteX4" fmla="*/ 163479 w 346359"/>
              <a:gd name="connsiteY4" fmla="*/ 147647 h 300047"/>
              <a:gd name="connsiteX5" fmla="*/ 254919 w 346359"/>
              <a:gd name="connsiteY5" fmla="*/ 208607 h 300047"/>
              <a:gd name="connsiteX6" fmla="*/ 193959 w 346359"/>
              <a:gd name="connsiteY6" fmla="*/ 269567 h 300047"/>
              <a:gd name="connsiteX7" fmla="*/ 122839 w 346359"/>
              <a:gd name="connsiteY7" fmla="*/ 167967 h 300047"/>
              <a:gd name="connsiteX8" fmla="*/ 346359 w 346359"/>
              <a:gd name="connsiteY8" fmla="*/ 147647 h 300047"/>
              <a:gd name="connsiteX0" fmla="*/ 31399 w 346359"/>
              <a:gd name="connsiteY0" fmla="*/ 300047 h 300047"/>
              <a:gd name="connsiteX1" fmla="*/ 132999 w 346359"/>
              <a:gd name="connsiteY1" fmla="*/ 198447 h 300047"/>
              <a:gd name="connsiteX2" fmla="*/ 919 w 346359"/>
              <a:gd name="connsiteY2" fmla="*/ 46047 h 300047"/>
              <a:gd name="connsiteX3" fmla="*/ 214279 w 346359"/>
              <a:gd name="connsiteY3" fmla="*/ 5407 h 300047"/>
              <a:gd name="connsiteX4" fmla="*/ 163479 w 346359"/>
              <a:gd name="connsiteY4" fmla="*/ 147647 h 300047"/>
              <a:gd name="connsiteX5" fmla="*/ 254919 w 346359"/>
              <a:gd name="connsiteY5" fmla="*/ 208607 h 300047"/>
              <a:gd name="connsiteX6" fmla="*/ 193959 w 346359"/>
              <a:gd name="connsiteY6" fmla="*/ 269567 h 300047"/>
              <a:gd name="connsiteX7" fmla="*/ 183164 w 346359"/>
              <a:gd name="connsiteY7" fmla="*/ 167967 h 300047"/>
              <a:gd name="connsiteX8" fmla="*/ 346359 w 346359"/>
              <a:gd name="connsiteY8" fmla="*/ 147647 h 300047"/>
              <a:gd name="connsiteX0" fmla="*/ 31399 w 346359"/>
              <a:gd name="connsiteY0" fmla="*/ 300047 h 300047"/>
              <a:gd name="connsiteX1" fmla="*/ 132999 w 346359"/>
              <a:gd name="connsiteY1" fmla="*/ 198447 h 300047"/>
              <a:gd name="connsiteX2" fmla="*/ 919 w 346359"/>
              <a:gd name="connsiteY2" fmla="*/ 46047 h 300047"/>
              <a:gd name="connsiteX3" fmla="*/ 214279 w 346359"/>
              <a:gd name="connsiteY3" fmla="*/ 5407 h 300047"/>
              <a:gd name="connsiteX4" fmla="*/ 163479 w 346359"/>
              <a:gd name="connsiteY4" fmla="*/ 147647 h 300047"/>
              <a:gd name="connsiteX5" fmla="*/ 188244 w 346359"/>
              <a:gd name="connsiteY5" fmla="*/ 199082 h 300047"/>
              <a:gd name="connsiteX6" fmla="*/ 193959 w 346359"/>
              <a:gd name="connsiteY6" fmla="*/ 269567 h 300047"/>
              <a:gd name="connsiteX7" fmla="*/ 183164 w 346359"/>
              <a:gd name="connsiteY7" fmla="*/ 167967 h 300047"/>
              <a:gd name="connsiteX8" fmla="*/ 346359 w 346359"/>
              <a:gd name="connsiteY8" fmla="*/ 147647 h 300047"/>
              <a:gd name="connsiteX0" fmla="*/ 31399 w 346359"/>
              <a:gd name="connsiteY0" fmla="*/ 300047 h 300047"/>
              <a:gd name="connsiteX1" fmla="*/ 132999 w 346359"/>
              <a:gd name="connsiteY1" fmla="*/ 198447 h 300047"/>
              <a:gd name="connsiteX2" fmla="*/ 919 w 346359"/>
              <a:gd name="connsiteY2" fmla="*/ 46047 h 300047"/>
              <a:gd name="connsiteX3" fmla="*/ 214279 w 346359"/>
              <a:gd name="connsiteY3" fmla="*/ 5407 h 300047"/>
              <a:gd name="connsiteX4" fmla="*/ 163479 w 346359"/>
              <a:gd name="connsiteY4" fmla="*/ 147647 h 300047"/>
              <a:gd name="connsiteX5" fmla="*/ 188244 w 346359"/>
              <a:gd name="connsiteY5" fmla="*/ 199082 h 300047"/>
              <a:gd name="connsiteX6" fmla="*/ 168559 w 346359"/>
              <a:gd name="connsiteY6" fmla="*/ 209242 h 300047"/>
              <a:gd name="connsiteX7" fmla="*/ 183164 w 346359"/>
              <a:gd name="connsiteY7" fmla="*/ 167967 h 300047"/>
              <a:gd name="connsiteX8" fmla="*/ 346359 w 346359"/>
              <a:gd name="connsiteY8" fmla="*/ 147647 h 300047"/>
              <a:gd name="connsiteX0" fmla="*/ 31399 w 346359"/>
              <a:gd name="connsiteY0" fmla="*/ 300047 h 300047"/>
              <a:gd name="connsiteX1" fmla="*/ 132999 w 346359"/>
              <a:gd name="connsiteY1" fmla="*/ 198447 h 300047"/>
              <a:gd name="connsiteX2" fmla="*/ 919 w 346359"/>
              <a:gd name="connsiteY2" fmla="*/ 46047 h 300047"/>
              <a:gd name="connsiteX3" fmla="*/ 214279 w 346359"/>
              <a:gd name="connsiteY3" fmla="*/ 5407 h 300047"/>
              <a:gd name="connsiteX4" fmla="*/ 163479 w 346359"/>
              <a:gd name="connsiteY4" fmla="*/ 147647 h 300047"/>
              <a:gd name="connsiteX5" fmla="*/ 188244 w 346359"/>
              <a:gd name="connsiteY5" fmla="*/ 199082 h 300047"/>
              <a:gd name="connsiteX6" fmla="*/ 183164 w 346359"/>
              <a:gd name="connsiteY6" fmla="*/ 167967 h 300047"/>
              <a:gd name="connsiteX7" fmla="*/ 346359 w 346359"/>
              <a:gd name="connsiteY7" fmla="*/ 147647 h 300047"/>
              <a:gd name="connsiteX0" fmla="*/ 31399 w 346359"/>
              <a:gd name="connsiteY0" fmla="*/ 300047 h 300047"/>
              <a:gd name="connsiteX1" fmla="*/ 132999 w 346359"/>
              <a:gd name="connsiteY1" fmla="*/ 198447 h 300047"/>
              <a:gd name="connsiteX2" fmla="*/ 919 w 346359"/>
              <a:gd name="connsiteY2" fmla="*/ 46047 h 300047"/>
              <a:gd name="connsiteX3" fmla="*/ 214279 w 346359"/>
              <a:gd name="connsiteY3" fmla="*/ 5407 h 300047"/>
              <a:gd name="connsiteX4" fmla="*/ 163479 w 346359"/>
              <a:gd name="connsiteY4" fmla="*/ 147647 h 300047"/>
              <a:gd name="connsiteX5" fmla="*/ 183164 w 346359"/>
              <a:gd name="connsiteY5" fmla="*/ 167967 h 300047"/>
              <a:gd name="connsiteX6" fmla="*/ 346359 w 346359"/>
              <a:gd name="connsiteY6" fmla="*/ 147647 h 300047"/>
              <a:gd name="connsiteX0" fmla="*/ 31399 w 270159"/>
              <a:gd name="connsiteY0" fmla="*/ 300047 h 300047"/>
              <a:gd name="connsiteX1" fmla="*/ 132999 w 270159"/>
              <a:gd name="connsiteY1" fmla="*/ 198447 h 300047"/>
              <a:gd name="connsiteX2" fmla="*/ 919 w 270159"/>
              <a:gd name="connsiteY2" fmla="*/ 46047 h 300047"/>
              <a:gd name="connsiteX3" fmla="*/ 214279 w 270159"/>
              <a:gd name="connsiteY3" fmla="*/ 5407 h 300047"/>
              <a:gd name="connsiteX4" fmla="*/ 163479 w 270159"/>
              <a:gd name="connsiteY4" fmla="*/ 147647 h 300047"/>
              <a:gd name="connsiteX5" fmla="*/ 183164 w 270159"/>
              <a:gd name="connsiteY5" fmla="*/ 167967 h 300047"/>
              <a:gd name="connsiteX6" fmla="*/ 270159 w 270159"/>
              <a:gd name="connsiteY6" fmla="*/ 255597 h 300047"/>
              <a:gd name="connsiteX0" fmla="*/ 31399 w 270159"/>
              <a:gd name="connsiteY0" fmla="*/ 300047 h 300047"/>
              <a:gd name="connsiteX1" fmla="*/ 132999 w 270159"/>
              <a:gd name="connsiteY1" fmla="*/ 198447 h 300047"/>
              <a:gd name="connsiteX2" fmla="*/ 919 w 270159"/>
              <a:gd name="connsiteY2" fmla="*/ 46047 h 300047"/>
              <a:gd name="connsiteX3" fmla="*/ 214279 w 270159"/>
              <a:gd name="connsiteY3" fmla="*/ 5407 h 300047"/>
              <a:gd name="connsiteX4" fmla="*/ 163479 w 270159"/>
              <a:gd name="connsiteY4" fmla="*/ 147647 h 300047"/>
              <a:gd name="connsiteX5" fmla="*/ 270159 w 270159"/>
              <a:gd name="connsiteY5" fmla="*/ 255597 h 3000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0159" h="300047">
                <a:moveTo>
                  <a:pt x="31399" y="300047"/>
                </a:moveTo>
                <a:cubicBezTo>
                  <a:pt x="84739" y="270413"/>
                  <a:pt x="138079" y="240780"/>
                  <a:pt x="132999" y="198447"/>
                </a:cubicBezTo>
                <a:cubicBezTo>
                  <a:pt x="127919" y="156114"/>
                  <a:pt x="-12628" y="78220"/>
                  <a:pt x="919" y="46047"/>
                </a:cubicBezTo>
                <a:cubicBezTo>
                  <a:pt x="14466" y="13874"/>
                  <a:pt x="187186" y="-11526"/>
                  <a:pt x="214279" y="5407"/>
                </a:cubicBezTo>
                <a:cubicBezTo>
                  <a:pt x="241372" y="22340"/>
                  <a:pt x="154166" y="105949"/>
                  <a:pt x="163479" y="147647"/>
                </a:cubicBezTo>
                <a:cubicBezTo>
                  <a:pt x="172792" y="189345"/>
                  <a:pt x="247934" y="233108"/>
                  <a:pt x="270159" y="255597"/>
                </a:cubicBezTo>
              </a:path>
            </a:pathLst>
          </a:custGeom>
          <a:solidFill>
            <a:schemeClr val="accent2"/>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40" name="Freeform 139"/>
          <p:cNvSpPr/>
          <p:nvPr/>
        </p:nvSpPr>
        <p:spPr>
          <a:xfrm>
            <a:off x="1178400" y="5116244"/>
            <a:ext cx="244320" cy="163446"/>
          </a:xfrm>
          <a:custGeom>
            <a:avLst/>
            <a:gdLst>
              <a:gd name="connsiteX0" fmla="*/ 183040 w 244320"/>
              <a:gd name="connsiteY0" fmla="*/ 587 h 163446"/>
              <a:gd name="connsiteX1" fmla="*/ 160 w 244320"/>
              <a:gd name="connsiteY1" fmla="*/ 51387 h 163446"/>
              <a:gd name="connsiteX2" fmla="*/ 152560 w 244320"/>
              <a:gd name="connsiteY2" fmla="*/ 163147 h 163446"/>
              <a:gd name="connsiteX3" fmla="*/ 244000 w 244320"/>
              <a:gd name="connsiteY3" fmla="*/ 81867 h 163446"/>
              <a:gd name="connsiteX4" fmla="*/ 183040 w 244320"/>
              <a:gd name="connsiteY4" fmla="*/ 587 h 1634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4320" h="163446">
                <a:moveTo>
                  <a:pt x="183040" y="587"/>
                </a:moveTo>
                <a:cubicBezTo>
                  <a:pt x="142400" y="-4493"/>
                  <a:pt x="5240" y="24294"/>
                  <a:pt x="160" y="51387"/>
                </a:cubicBezTo>
                <a:cubicBezTo>
                  <a:pt x="-4920" y="78480"/>
                  <a:pt x="111920" y="158067"/>
                  <a:pt x="152560" y="163147"/>
                </a:cubicBezTo>
                <a:cubicBezTo>
                  <a:pt x="193200" y="168227"/>
                  <a:pt x="240613" y="107267"/>
                  <a:pt x="244000" y="81867"/>
                </a:cubicBezTo>
                <a:cubicBezTo>
                  <a:pt x="247387" y="56467"/>
                  <a:pt x="223680" y="5667"/>
                  <a:pt x="183040" y="587"/>
                </a:cubicBezTo>
                <a:close/>
              </a:path>
            </a:pathLst>
          </a:custGeom>
          <a:solidFill>
            <a:schemeClr val="accent4">
              <a:lumMod val="75000"/>
            </a:schemeClr>
          </a:solidFill>
          <a:ln>
            <a:no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141" name="Freeform 140"/>
          <p:cNvSpPr/>
          <p:nvPr/>
        </p:nvSpPr>
        <p:spPr>
          <a:xfrm>
            <a:off x="1330800" y="5116244"/>
            <a:ext cx="244320" cy="163446"/>
          </a:xfrm>
          <a:custGeom>
            <a:avLst/>
            <a:gdLst>
              <a:gd name="connsiteX0" fmla="*/ 183040 w 244320"/>
              <a:gd name="connsiteY0" fmla="*/ 587 h 163446"/>
              <a:gd name="connsiteX1" fmla="*/ 160 w 244320"/>
              <a:gd name="connsiteY1" fmla="*/ 51387 h 163446"/>
              <a:gd name="connsiteX2" fmla="*/ 152560 w 244320"/>
              <a:gd name="connsiteY2" fmla="*/ 163147 h 163446"/>
              <a:gd name="connsiteX3" fmla="*/ 244000 w 244320"/>
              <a:gd name="connsiteY3" fmla="*/ 81867 h 163446"/>
              <a:gd name="connsiteX4" fmla="*/ 183040 w 244320"/>
              <a:gd name="connsiteY4" fmla="*/ 587 h 1634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4320" h="163446">
                <a:moveTo>
                  <a:pt x="183040" y="587"/>
                </a:moveTo>
                <a:cubicBezTo>
                  <a:pt x="142400" y="-4493"/>
                  <a:pt x="5240" y="24294"/>
                  <a:pt x="160" y="51387"/>
                </a:cubicBezTo>
                <a:cubicBezTo>
                  <a:pt x="-4920" y="78480"/>
                  <a:pt x="111920" y="158067"/>
                  <a:pt x="152560" y="163147"/>
                </a:cubicBezTo>
                <a:cubicBezTo>
                  <a:pt x="193200" y="168227"/>
                  <a:pt x="240613" y="107267"/>
                  <a:pt x="244000" y="81867"/>
                </a:cubicBezTo>
                <a:cubicBezTo>
                  <a:pt x="247387" y="56467"/>
                  <a:pt x="223680" y="5667"/>
                  <a:pt x="183040" y="587"/>
                </a:cubicBezTo>
                <a:close/>
              </a:path>
            </a:pathLst>
          </a:custGeom>
          <a:solidFill>
            <a:schemeClr val="accent4">
              <a:lumMod val="75000"/>
            </a:schemeClr>
          </a:solidFill>
          <a:ln>
            <a:no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142" name="Freeform 141"/>
          <p:cNvSpPr/>
          <p:nvPr/>
        </p:nvSpPr>
        <p:spPr>
          <a:xfrm>
            <a:off x="1483200" y="5116244"/>
            <a:ext cx="244320" cy="163446"/>
          </a:xfrm>
          <a:custGeom>
            <a:avLst/>
            <a:gdLst>
              <a:gd name="connsiteX0" fmla="*/ 183040 w 244320"/>
              <a:gd name="connsiteY0" fmla="*/ 587 h 163446"/>
              <a:gd name="connsiteX1" fmla="*/ 160 w 244320"/>
              <a:gd name="connsiteY1" fmla="*/ 51387 h 163446"/>
              <a:gd name="connsiteX2" fmla="*/ 152560 w 244320"/>
              <a:gd name="connsiteY2" fmla="*/ 163147 h 163446"/>
              <a:gd name="connsiteX3" fmla="*/ 244000 w 244320"/>
              <a:gd name="connsiteY3" fmla="*/ 81867 h 163446"/>
              <a:gd name="connsiteX4" fmla="*/ 183040 w 244320"/>
              <a:gd name="connsiteY4" fmla="*/ 587 h 1634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4320" h="163446">
                <a:moveTo>
                  <a:pt x="183040" y="587"/>
                </a:moveTo>
                <a:cubicBezTo>
                  <a:pt x="142400" y="-4493"/>
                  <a:pt x="5240" y="24294"/>
                  <a:pt x="160" y="51387"/>
                </a:cubicBezTo>
                <a:cubicBezTo>
                  <a:pt x="-4920" y="78480"/>
                  <a:pt x="111920" y="158067"/>
                  <a:pt x="152560" y="163147"/>
                </a:cubicBezTo>
                <a:cubicBezTo>
                  <a:pt x="193200" y="168227"/>
                  <a:pt x="240613" y="107267"/>
                  <a:pt x="244000" y="81867"/>
                </a:cubicBezTo>
                <a:cubicBezTo>
                  <a:pt x="247387" y="56467"/>
                  <a:pt x="223680" y="5667"/>
                  <a:pt x="183040" y="587"/>
                </a:cubicBezTo>
                <a:close/>
              </a:path>
            </a:pathLst>
          </a:custGeom>
          <a:solidFill>
            <a:schemeClr val="accent4">
              <a:lumMod val="75000"/>
            </a:schemeClr>
          </a:solidFill>
          <a:ln>
            <a:no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143" name="Freeform 142"/>
          <p:cNvSpPr/>
          <p:nvPr/>
        </p:nvSpPr>
        <p:spPr>
          <a:xfrm>
            <a:off x="1635600" y="5116244"/>
            <a:ext cx="244320" cy="163446"/>
          </a:xfrm>
          <a:custGeom>
            <a:avLst/>
            <a:gdLst>
              <a:gd name="connsiteX0" fmla="*/ 183040 w 244320"/>
              <a:gd name="connsiteY0" fmla="*/ 587 h 163446"/>
              <a:gd name="connsiteX1" fmla="*/ 160 w 244320"/>
              <a:gd name="connsiteY1" fmla="*/ 51387 h 163446"/>
              <a:gd name="connsiteX2" fmla="*/ 152560 w 244320"/>
              <a:gd name="connsiteY2" fmla="*/ 163147 h 163446"/>
              <a:gd name="connsiteX3" fmla="*/ 244000 w 244320"/>
              <a:gd name="connsiteY3" fmla="*/ 81867 h 163446"/>
              <a:gd name="connsiteX4" fmla="*/ 183040 w 244320"/>
              <a:gd name="connsiteY4" fmla="*/ 587 h 1634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4320" h="163446">
                <a:moveTo>
                  <a:pt x="183040" y="587"/>
                </a:moveTo>
                <a:cubicBezTo>
                  <a:pt x="142400" y="-4493"/>
                  <a:pt x="5240" y="24294"/>
                  <a:pt x="160" y="51387"/>
                </a:cubicBezTo>
                <a:cubicBezTo>
                  <a:pt x="-4920" y="78480"/>
                  <a:pt x="111920" y="158067"/>
                  <a:pt x="152560" y="163147"/>
                </a:cubicBezTo>
                <a:cubicBezTo>
                  <a:pt x="193200" y="168227"/>
                  <a:pt x="240613" y="107267"/>
                  <a:pt x="244000" y="81867"/>
                </a:cubicBezTo>
                <a:cubicBezTo>
                  <a:pt x="247387" y="56467"/>
                  <a:pt x="223680" y="5667"/>
                  <a:pt x="183040" y="587"/>
                </a:cubicBezTo>
                <a:close/>
              </a:path>
            </a:pathLst>
          </a:custGeom>
          <a:solidFill>
            <a:schemeClr val="accent4">
              <a:lumMod val="75000"/>
            </a:schemeClr>
          </a:solidFill>
          <a:ln>
            <a:no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144" name="Freeform 143"/>
          <p:cNvSpPr/>
          <p:nvPr/>
        </p:nvSpPr>
        <p:spPr>
          <a:xfrm rot="1029443">
            <a:off x="2231108" y="4956483"/>
            <a:ext cx="270159" cy="300047"/>
          </a:xfrm>
          <a:custGeom>
            <a:avLst/>
            <a:gdLst>
              <a:gd name="connsiteX0" fmla="*/ 31399 w 346359"/>
              <a:gd name="connsiteY0" fmla="*/ 300047 h 300047"/>
              <a:gd name="connsiteX1" fmla="*/ 132999 w 346359"/>
              <a:gd name="connsiteY1" fmla="*/ 198447 h 300047"/>
              <a:gd name="connsiteX2" fmla="*/ 919 w 346359"/>
              <a:gd name="connsiteY2" fmla="*/ 46047 h 300047"/>
              <a:gd name="connsiteX3" fmla="*/ 214279 w 346359"/>
              <a:gd name="connsiteY3" fmla="*/ 5407 h 300047"/>
              <a:gd name="connsiteX4" fmla="*/ 163479 w 346359"/>
              <a:gd name="connsiteY4" fmla="*/ 147647 h 300047"/>
              <a:gd name="connsiteX5" fmla="*/ 254919 w 346359"/>
              <a:gd name="connsiteY5" fmla="*/ 208607 h 300047"/>
              <a:gd name="connsiteX6" fmla="*/ 193959 w 346359"/>
              <a:gd name="connsiteY6" fmla="*/ 269567 h 300047"/>
              <a:gd name="connsiteX7" fmla="*/ 122839 w 346359"/>
              <a:gd name="connsiteY7" fmla="*/ 167967 h 300047"/>
              <a:gd name="connsiteX8" fmla="*/ 346359 w 346359"/>
              <a:gd name="connsiteY8" fmla="*/ 147647 h 300047"/>
              <a:gd name="connsiteX0" fmla="*/ 31399 w 346359"/>
              <a:gd name="connsiteY0" fmla="*/ 300047 h 300047"/>
              <a:gd name="connsiteX1" fmla="*/ 132999 w 346359"/>
              <a:gd name="connsiteY1" fmla="*/ 198447 h 300047"/>
              <a:gd name="connsiteX2" fmla="*/ 919 w 346359"/>
              <a:gd name="connsiteY2" fmla="*/ 46047 h 300047"/>
              <a:gd name="connsiteX3" fmla="*/ 214279 w 346359"/>
              <a:gd name="connsiteY3" fmla="*/ 5407 h 300047"/>
              <a:gd name="connsiteX4" fmla="*/ 163479 w 346359"/>
              <a:gd name="connsiteY4" fmla="*/ 147647 h 300047"/>
              <a:gd name="connsiteX5" fmla="*/ 254919 w 346359"/>
              <a:gd name="connsiteY5" fmla="*/ 208607 h 300047"/>
              <a:gd name="connsiteX6" fmla="*/ 193959 w 346359"/>
              <a:gd name="connsiteY6" fmla="*/ 269567 h 300047"/>
              <a:gd name="connsiteX7" fmla="*/ 183164 w 346359"/>
              <a:gd name="connsiteY7" fmla="*/ 167967 h 300047"/>
              <a:gd name="connsiteX8" fmla="*/ 346359 w 346359"/>
              <a:gd name="connsiteY8" fmla="*/ 147647 h 300047"/>
              <a:gd name="connsiteX0" fmla="*/ 31399 w 346359"/>
              <a:gd name="connsiteY0" fmla="*/ 300047 h 300047"/>
              <a:gd name="connsiteX1" fmla="*/ 132999 w 346359"/>
              <a:gd name="connsiteY1" fmla="*/ 198447 h 300047"/>
              <a:gd name="connsiteX2" fmla="*/ 919 w 346359"/>
              <a:gd name="connsiteY2" fmla="*/ 46047 h 300047"/>
              <a:gd name="connsiteX3" fmla="*/ 214279 w 346359"/>
              <a:gd name="connsiteY3" fmla="*/ 5407 h 300047"/>
              <a:gd name="connsiteX4" fmla="*/ 163479 w 346359"/>
              <a:gd name="connsiteY4" fmla="*/ 147647 h 300047"/>
              <a:gd name="connsiteX5" fmla="*/ 188244 w 346359"/>
              <a:gd name="connsiteY5" fmla="*/ 199082 h 300047"/>
              <a:gd name="connsiteX6" fmla="*/ 193959 w 346359"/>
              <a:gd name="connsiteY6" fmla="*/ 269567 h 300047"/>
              <a:gd name="connsiteX7" fmla="*/ 183164 w 346359"/>
              <a:gd name="connsiteY7" fmla="*/ 167967 h 300047"/>
              <a:gd name="connsiteX8" fmla="*/ 346359 w 346359"/>
              <a:gd name="connsiteY8" fmla="*/ 147647 h 300047"/>
              <a:gd name="connsiteX0" fmla="*/ 31399 w 346359"/>
              <a:gd name="connsiteY0" fmla="*/ 300047 h 300047"/>
              <a:gd name="connsiteX1" fmla="*/ 132999 w 346359"/>
              <a:gd name="connsiteY1" fmla="*/ 198447 h 300047"/>
              <a:gd name="connsiteX2" fmla="*/ 919 w 346359"/>
              <a:gd name="connsiteY2" fmla="*/ 46047 h 300047"/>
              <a:gd name="connsiteX3" fmla="*/ 214279 w 346359"/>
              <a:gd name="connsiteY3" fmla="*/ 5407 h 300047"/>
              <a:gd name="connsiteX4" fmla="*/ 163479 w 346359"/>
              <a:gd name="connsiteY4" fmla="*/ 147647 h 300047"/>
              <a:gd name="connsiteX5" fmla="*/ 188244 w 346359"/>
              <a:gd name="connsiteY5" fmla="*/ 199082 h 300047"/>
              <a:gd name="connsiteX6" fmla="*/ 168559 w 346359"/>
              <a:gd name="connsiteY6" fmla="*/ 209242 h 300047"/>
              <a:gd name="connsiteX7" fmla="*/ 183164 w 346359"/>
              <a:gd name="connsiteY7" fmla="*/ 167967 h 300047"/>
              <a:gd name="connsiteX8" fmla="*/ 346359 w 346359"/>
              <a:gd name="connsiteY8" fmla="*/ 147647 h 300047"/>
              <a:gd name="connsiteX0" fmla="*/ 31399 w 346359"/>
              <a:gd name="connsiteY0" fmla="*/ 300047 h 300047"/>
              <a:gd name="connsiteX1" fmla="*/ 132999 w 346359"/>
              <a:gd name="connsiteY1" fmla="*/ 198447 h 300047"/>
              <a:gd name="connsiteX2" fmla="*/ 919 w 346359"/>
              <a:gd name="connsiteY2" fmla="*/ 46047 h 300047"/>
              <a:gd name="connsiteX3" fmla="*/ 214279 w 346359"/>
              <a:gd name="connsiteY3" fmla="*/ 5407 h 300047"/>
              <a:gd name="connsiteX4" fmla="*/ 163479 w 346359"/>
              <a:gd name="connsiteY4" fmla="*/ 147647 h 300047"/>
              <a:gd name="connsiteX5" fmla="*/ 188244 w 346359"/>
              <a:gd name="connsiteY5" fmla="*/ 199082 h 300047"/>
              <a:gd name="connsiteX6" fmla="*/ 183164 w 346359"/>
              <a:gd name="connsiteY6" fmla="*/ 167967 h 300047"/>
              <a:gd name="connsiteX7" fmla="*/ 346359 w 346359"/>
              <a:gd name="connsiteY7" fmla="*/ 147647 h 300047"/>
              <a:gd name="connsiteX0" fmla="*/ 31399 w 346359"/>
              <a:gd name="connsiteY0" fmla="*/ 300047 h 300047"/>
              <a:gd name="connsiteX1" fmla="*/ 132999 w 346359"/>
              <a:gd name="connsiteY1" fmla="*/ 198447 h 300047"/>
              <a:gd name="connsiteX2" fmla="*/ 919 w 346359"/>
              <a:gd name="connsiteY2" fmla="*/ 46047 h 300047"/>
              <a:gd name="connsiteX3" fmla="*/ 214279 w 346359"/>
              <a:gd name="connsiteY3" fmla="*/ 5407 h 300047"/>
              <a:gd name="connsiteX4" fmla="*/ 163479 w 346359"/>
              <a:gd name="connsiteY4" fmla="*/ 147647 h 300047"/>
              <a:gd name="connsiteX5" fmla="*/ 183164 w 346359"/>
              <a:gd name="connsiteY5" fmla="*/ 167967 h 300047"/>
              <a:gd name="connsiteX6" fmla="*/ 346359 w 346359"/>
              <a:gd name="connsiteY6" fmla="*/ 147647 h 300047"/>
              <a:gd name="connsiteX0" fmla="*/ 31399 w 270159"/>
              <a:gd name="connsiteY0" fmla="*/ 300047 h 300047"/>
              <a:gd name="connsiteX1" fmla="*/ 132999 w 270159"/>
              <a:gd name="connsiteY1" fmla="*/ 198447 h 300047"/>
              <a:gd name="connsiteX2" fmla="*/ 919 w 270159"/>
              <a:gd name="connsiteY2" fmla="*/ 46047 h 300047"/>
              <a:gd name="connsiteX3" fmla="*/ 214279 w 270159"/>
              <a:gd name="connsiteY3" fmla="*/ 5407 h 300047"/>
              <a:gd name="connsiteX4" fmla="*/ 163479 w 270159"/>
              <a:gd name="connsiteY4" fmla="*/ 147647 h 300047"/>
              <a:gd name="connsiteX5" fmla="*/ 183164 w 270159"/>
              <a:gd name="connsiteY5" fmla="*/ 167967 h 300047"/>
              <a:gd name="connsiteX6" fmla="*/ 270159 w 270159"/>
              <a:gd name="connsiteY6" fmla="*/ 255597 h 300047"/>
              <a:gd name="connsiteX0" fmla="*/ 31399 w 270159"/>
              <a:gd name="connsiteY0" fmla="*/ 300047 h 300047"/>
              <a:gd name="connsiteX1" fmla="*/ 132999 w 270159"/>
              <a:gd name="connsiteY1" fmla="*/ 198447 h 300047"/>
              <a:gd name="connsiteX2" fmla="*/ 919 w 270159"/>
              <a:gd name="connsiteY2" fmla="*/ 46047 h 300047"/>
              <a:gd name="connsiteX3" fmla="*/ 214279 w 270159"/>
              <a:gd name="connsiteY3" fmla="*/ 5407 h 300047"/>
              <a:gd name="connsiteX4" fmla="*/ 163479 w 270159"/>
              <a:gd name="connsiteY4" fmla="*/ 147647 h 300047"/>
              <a:gd name="connsiteX5" fmla="*/ 270159 w 270159"/>
              <a:gd name="connsiteY5" fmla="*/ 255597 h 3000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0159" h="300047">
                <a:moveTo>
                  <a:pt x="31399" y="300047"/>
                </a:moveTo>
                <a:cubicBezTo>
                  <a:pt x="84739" y="270413"/>
                  <a:pt x="138079" y="240780"/>
                  <a:pt x="132999" y="198447"/>
                </a:cubicBezTo>
                <a:cubicBezTo>
                  <a:pt x="127919" y="156114"/>
                  <a:pt x="-12628" y="78220"/>
                  <a:pt x="919" y="46047"/>
                </a:cubicBezTo>
                <a:cubicBezTo>
                  <a:pt x="14466" y="13874"/>
                  <a:pt x="187186" y="-11526"/>
                  <a:pt x="214279" y="5407"/>
                </a:cubicBezTo>
                <a:cubicBezTo>
                  <a:pt x="241372" y="22340"/>
                  <a:pt x="154166" y="105949"/>
                  <a:pt x="163479" y="147647"/>
                </a:cubicBezTo>
                <a:cubicBezTo>
                  <a:pt x="172792" y="189345"/>
                  <a:pt x="247934" y="233108"/>
                  <a:pt x="270159" y="255597"/>
                </a:cubicBezTo>
              </a:path>
            </a:pathLst>
          </a:custGeom>
          <a:solidFill>
            <a:schemeClr val="accent2"/>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45" name="Freeform 144"/>
          <p:cNvSpPr/>
          <p:nvPr/>
        </p:nvSpPr>
        <p:spPr>
          <a:xfrm rot="20988139" flipH="1" flipV="1">
            <a:off x="2383512" y="5121585"/>
            <a:ext cx="270159" cy="300047"/>
          </a:xfrm>
          <a:custGeom>
            <a:avLst/>
            <a:gdLst>
              <a:gd name="connsiteX0" fmla="*/ 31399 w 346359"/>
              <a:gd name="connsiteY0" fmla="*/ 300047 h 300047"/>
              <a:gd name="connsiteX1" fmla="*/ 132999 w 346359"/>
              <a:gd name="connsiteY1" fmla="*/ 198447 h 300047"/>
              <a:gd name="connsiteX2" fmla="*/ 919 w 346359"/>
              <a:gd name="connsiteY2" fmla="*/ 46047 h 300047"/>
              <a:gd name="connsiteX3" fmla="*/ 214279 w 346359"/>
              <a:gd name="connsiteY3" fmla="*/ 5407 h 300047"/>
              <a:gd name="connsiteX4" fmla="*/ 163479 w 346359"/>
              <a:gd name="connsiteY4" fmla="*/ 147647 h 300047"/>
              <a:gd name="connsiteX5" fmla="*/ 254919 w 346359"/>
              <a:gd name="connsiteY5" fmla="*/ 208607 h 300047"/>
              <a:gd name="connsiteX6" fmla="*/ 193959 w 346359"/>
              <a:gd name="connsiteY6" fmla="*/ 269567 h 300047"/>
              <a:gd name="connsiteX7" fmla="*/ 122839 w 346359"/>
              <a:gd name="connsiteY7" fmla="*/ 167967 h 300047"/>
              <a:gd name="connsiteX8" fmla="*/ 346359 w 346359"/>
              <a:gd name="connsiteY8" fmla="*/ 147647 h 300047"/>
              <a:gd name="connsiteX0" fmla="*/ 31399 w 346359"/>
              <a:gd name="connsiteY0" fmla="*/ 300047 h 300047"/>
              <a:gd name="connsiteX1" fmla="*/ 132999 w 346359"/>
              <a:gd name="connsiteY1" fmla="*/ 198447 h 300047"/>
              <a:gd name="connsiteX2" fmla="*/ 919 w 346359"/>
              <a:gd name="connsiteY2" fmla="*/ 46047 h 300047"/>
              <a:gd name="connsiteX3" fmla="*/ 214279 w 346359"/>
              <a:gd name="connsiteY3" fmla="*/ 5407 h 300047"/>
              <a:gd name="connsiteX4" fmla="*/ 163479 w 346359"/>
              <a:gd name="connsiteY4" fmla="*/ 147647 h 300047"/>
              <a:gd name="connsiteX5" fmla="*/ 254919 w 346359"/>
              <a:gd name="connsiteY5" fmla="*/ 208607 h 300047"/>
              <a:gd name="connsiteX6" fmla="*/ 193959 w 346359"/>
              <a:gd name="connsiteY6" fmla="*/ 269567 h 300047"/>
              <a:gd name="connsiteX7" fmla="*/ 183164 w 346359"/>
              <a:gd name="connsiteY7" fmla="*/ 167967 h 300047"/>
              <a:gd name="connsiteX8" fmla="*/ 346359 w 346359"/>
              <a:gd name="connsiteY8" fmla="*/ 147647 h 300047"/>
              <a:gd name="connsiteX0" fmla="*/ 31399 w 346359"/>
              <a:gd name="connsiteY0" fmla="*/ 300047 h 300047"/>
              <a:gd name="connsiteX1" fmla="*/ 132999 w 346359"/>
              <a:gd name="connsiteY1" fmla="*/ 198447 h 300047"/>
              <a:gd name="connsiteX2" fmla="*/ 919 w 346359"/>
              <a:gd name="connsiteY2" fmla="*/ 46047 h 300047"/>
              <a:gd name="connsiteX3" fmla="*/ 214279 w 346359"/>
              <a:gd name="connsiteY3" fmla="*/ 5407 h 300047"/>
              <a:gd name="connsiteX4" fmla="*/ 163479 w 346359"/>
              <a:gd name="connsiteY4" fmla="*/ 147647 h 300047"/>
              <a:gd name="connsiteX5" fmla="*/ 188244 w 346359"/>
              <a:gd name="connsiteY5" fmla="*/ 199082 h 300047"/>
              <a:gd name="connsiteX6" fmla="*/ 193959 w 346359"/>
              <a:gd name="connsiteY6" fmla="*/ 269567 h 300047"/>
              <a:gd name="connsiteX7" fmla="*/ 183164 w 346359"/>
              <a:gd name="connsiteY7" fmla="*/ 167967 h 300047"/>
              <a:gd name="connsiteX8" fmla="*/ 346359 w 346359"/>
              <a:gd name="connsiteY8" fmla="*/ 147647 h 300047"/>
              <a:gd name="connsiteX0" fmla="*/ 31399 w 346359"/>
              <a:gd name="connsiteY0" fmla="*/ 300047 h 300047"/>
              <a:gd name="connsiteX1" fmla="*/ 132999 w 346359"/>
              <a:gd name="connsiteY1" fmla="*/ 198447 h 300047"/>
              <a:gd name="connsiteX2" fmla="*/ 919 w 346359"/>
              <a:gd name="connsiteY2" fmla="*/ 46047 h 300047"/>
              <a:gd name="connsiteX3" fmla="*/ 214279 w 346359"/>
              <a:gd name="connsiteY3" fmla="*/ 5407 h 300047"/>
              <a:gd name="connsiteX4" fmla="*/ 163479 w 346359"/>
              <a:gd name="connsiteY4" fmla="*/ 147647 h 300047"/>
              <a:gd name="connsiteX5" fmla="*/ 188244 w 346359"/>
              <a:gd name="connsiteY5" fmla="*/ 199082 h 300047"/>
              <a:gd name="connsiteX6" fmla="*/ 168559 w 346359"/>
              <a:gd name="connsiteY6" fmla="*/ 209242 h 300047"/>
              <a:gd name="connsiteX7" fmla="*/ 183164 w 346359"/>
              <a:gd name="connsiteY7" fmla="*/ 167967 h 300047"/>
              <a:gd name="connsiteX8" fmla="*/ 346359 w 346359"/>
              <a:gd name="connsiteY8" fmla="*/ 147647 h 300047"/>
              <a:gd name="connsiteX0" fmla="*/ 31399 w 346359"/>
              <a:gd name="connsiteY0" fmla="*/ 300047 h 300047"/>
              <a:gd name="connsiteX1" fmla="*/ 132999 w 346359"/>
              <a:gd name="connsiteY1" fmla="*/ 198447 h 300047"/>
              <a:gd name="connsiteX2" fmla="*/ 919 w 346359"/>
              <a:gd name="connsiteY2" fmla="*/ 46047 h 300047"/>
              <a:gd name="connsiteX3" fmla="*/ 214279 w 346359"/>
              <a:gd name="connsiteY3" fmla="*/ 5407 h 300047"/>
              <a:gd name="connsiteX4" fmla="*/ 163479 w 346359"/>
              <a:gd name="connsiteY4" fmla="*/ 147647 h 300047"/>
              <a:gd name="connsiteX5" fmla="*/ 188244 w 346359"/>
              <a:gd name="connsiteY5" fmla="*/ 199082 h 300047"/>
              <a:gd name="connsiteX6" fmla="*/ 183164 w 346359"/>
              <a:gd name="connsiteY6" fmla="*/ 167967 h 300047"/>
              <a:gd name="connsiteX7" fmla="*/ 346359 w 346359"/>
              <a:gd name="connsiteY7" fmla="*/ 147647 h 300047"/>
              <a:gd name="connsiteX0" fmla="*/ 31399 w 346359"/>
              <a:gd name="connsiteY0" fmla="*/ 300047 h 300047"/>
              <a:gd name="connsiteX1" fmla="*/ 132999 w 346359"/>
              <a:gd name="connsiteY1" fmla="*/ 198447 h 300047"/>
              <a:gd name="connsiteX2" fmla="*/ 919 w 346359"/>
              <a:gd name="connsiteY2" fmla="*/ 46047 h 300047"/>
              <a:gd name="connsiteX3" fmla="*/ 214279 w 346359"/>
              <a:gd name="connsiteY3" fmla="*/ 5407 h 300047"/>
              <a:gd name="connsiteX4" fmla="*/ 163479 w 346359"/>
              <a:gd name="connsiteY4" fmla="*/ 147647 h 300047"/>
              <a:gd name="connsiteX5" fmla="*/ 183164 w 346359"/>
              <a:gd name="connsiteY5" fmla="*/ 167967 h 300047"/>
              <a:gd name="connsiteX6" fmla="*/ 346359 w 346359"/>
              <a:gd name="connsiteY6" fmla="*/ 147647 h 300047"/>
              <a:gd name="connsiteX0" fmla="*/ 31399 w 270159"/>
              <a:gd name="connsiteY0" fmla="*/ 300047 h 300047"/>
              <a:gd name="connsiteX1" fmla="*/ 132999 w 270159"/>
              <a:gd name="connsiteY1" fmla="*/ 198447 h 300047"/>
              <a:gd name="connsiteX2" fmla="*/ 919 w 270159"/>
              <a:gd name="connsiteY2" fmla="*/ 46047 h 300047"/>
              <a:gd name="connsiteX3" fmla="*/ 214279 w 270159"/>
              <a:gd name="connsiteY3" fmla="*/ 5407 h 300047"/>
              <a:gd name="connsiteX4" fmla="*/ 163479 w 270159"/>
              <a:gd name="connsiteY4" fmla="*/ 147647 h 300047"/>
              <a:gd name="connsiteX5" fmla="*/ 183164 w 270159"/>
              <a:gd name="connsiteY5" fmla="*/ 167967 h 300047"/>
              <a:gd name="connsiteX6" fmla="*/ 270159 w 270159"/>
              <a:gd name="connsiteY6" fmla="*/ 255597 h 300047"/>
              <a:gd name="connsiteX0" fmla="*/ 31399 w 270159"/>
              <a:gd name="connsiteY0" fmla="*/ 300047 h 300047"/>
              <a:gd name="connsiteX1" fmla="*/ 132999 w 270159"/>
              <a:gd name="connsiteY1" fmla="*/ 198447 h 300047"/>
              <a:gd name="connsiteX2" fmla="*/ 919 w 270159"/>
              <a:gd name="connsiteY2" fmla="*/ 46047 h 300047"/>
              <a:gd name="connsiteX3" fmla="*/ 214279 w 270159"/>
              <a:gd name="connsiteY3" fmla="*/ 5407 h 300047"/>
              <a:gd name="connsiteX4" fmla="*/ 163479 w 270159"/>
              <a:gd name="connsiteY4" fmla="*/ 147647 h 300047"/>
              <a:gd name="connsiteX5" fmla="*/ 270159 w 270159"/>
              <a:gd name="connsiteY5" fmla="*/ 255597 h 3000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0159" h="300047">
                <a:moveTo>
                  <a:pt x="31399" y="300047"/>
                </a:moveTo>
                <a:cubicBezTo>
                  <a:pt x="84739" y="270413"/>
                  <a:pt x="138079" y="240780"/>
                  <a:pt x="132999" y="198447"/>
                </a:cubicBezTo>
                <a:cubicBezTo>
                  <a:pt x="127919" y="156114"/>
                  <a:pt x="-12628" y="78220"/>
                  <a:pt x="919" y="46047"/>
                </a:cubicBezTo>
                <a:cubicBezTo>
                  <a:pt x="14466" y="13874"/>
                  <a:pt x="187186" y="-11526"/>
                  <a:pt x="214279" y="5407"/>
                </a:cubicBezTo>
                <a:cubicBezTo>
                  <a:pt x="241372" y="22340"/>
                  <a:pt x="154166" y="105949"/>
                  <a:pt x="163479" y="147647"/>
                </a:cubicBezTo>
                <a:cubicBezTo>
                  <a:pt x="172792" y="189345"/>
                  <a:pt x="247934" y="233108"/>
                  <a:pt x="270159" y="255597"/>
                </a:cubicBezTo>
              </a:path>
            </a:pathLst>
          </a:custGeom>
          <a:solidFill>
            <a:schemeClr val="accent2"/>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58" name="Freeform 157"/>
          <p:cNvSpPr/>
          <p:nvPr/>
        </p:nvSpPr>
        <p:spPr>
          <a:xfrm flipH="1">
            <a:off x="2247271" y="4568499"/>
            <a:ext cx="270159" cy="300047"/>
          </a:xfrm>
          <a:custGeom>
            <a:avLst/>
            <a:gdLst>
              <a:gd name="connsiteX0" fmla="*/ 31399 w 346359"/>
              <a:gd name="connsiteY0" fmla="*/ 300047 h 300047"/>
              <a:gd name="connsiteX1" fmla="*/ 132999 w 346359"/>
              <a:gd name="connsiteY1" fmla="*/ 198447 h 300047"/>
              <a:gd name="connsiteX2" fmla="*/ 919 w 346359"/>
              <a:gd name="connsiteY2" fmla="*/ 46047 h 300047"/>
              <a:gd name="connsiteX3" fmla="*/ 214279 w 346359"/>
              <a:gd name="connsiteY3" fmla="*/ 5407 h 300047"/>
              <a:gd name="connsiteX4" fmla="*/ 163479 w 346359"/>
              <a:gd name="connsiteY4" fmla="*/ 147647 h 300047"/>
              <a:gd name="connsiteX5" fmla="*/ 254919 w 346359"/>
              <a:gd name="connsiteY5" fmla="*/ 208607 h 300047"/>
              <a:gd name="connsiteX6" fmla="*/ 193959 w 346359"/>
              <a:gd name="connsiteY6" fmla="*/ 269567 h 300047"/>
              <a:gd name="connsiteX7" fmla="*/ 122839 w 346359"/>
              <a:gd name="connsiteY7" fmla="*/ 167967 h 300047"/>
              <a:gd name="connsiteX8" fmla="*/ 346359 w 346359"/>
              <a:gd name="connsiteY8" fmla="*/ 147647 h 300047"/>
              <a:gd name="connsiteX0" fmla="*/ 31399 w 346359"/>
              <a:gd name="connsiteY0" fmla="*/ 300047 h 300047"/>
              <a:gd name="connsiteX1" fmla="*/ 132999 w 346359"/>
              <a:gd name="connsiteY1" fmla="*/ 198447 h 300047"/>
              <a:gd name="connsiteX2" fmla="*/ 919 w 346359"/>
              <a:gd name="connsiteY2" fmla="*/ 46047 h 300047"/>
              <a:gd name="connsiteX3" fmla="*/ 214279 w 346359"/>
              <a:gd name="connsiteY3" fmla="*/ 5407 h 300047"/>
              <a:gd name="connsiteX4" fmla="*/ 163479 w 346359"/>
              <a:gd name="connsiteY4" fmla="*/ 147647 h 300047"/>
              <a:gd name="connsiteX5" fmla="*/ 254919 w 346359"/>
              <a:gd name="connsiteY5" fmla="*/ 208607 h 300047"/>
              <a:gd name="connsiteX6" fmla="*/ 193959 w 346359"/>
              <a:gd name="connsiteY6" fmla="*/ 269567 h 300047"/>
              <a:gd name="connsiteX7" fmla="*/ 183164 w 346359"/>
              <a:gd name="connsiteY7" fmla="*/ 167967 h 300047"/>
              <a:gd name="connsiteX8" fmla="*/ 346359 w 346359"/>
              <a:gd name="connsiteY8" fmla="*/ 147647 h 300047"/>
              <a:gd name="connsiteX0" fmla="*/ 31399 w 346359"/>
              <a:gd name="connsiteY0" fmla="*/ 300047 h 300047"/>
              <a:gd name="connsiteX1" fmla="*/ 132999 w 346359"/>
              <a:gd name="connsiteY1" fmla="*/ 198447 h 300047"/>
              <a:gd name="connsiteX2" fmla="*/ 919 w 346359"/>
              <a:gd name="connsiteY2" fmla="*/ 46047 h 300047"/>
              <a:gd name="connsiteX3" fmla="*/ 214279 w 346359"/>
              <a:gd name="connsiteY3" fmla="*/ 5407 h 300047"/>
              <a:gd name="connsiteX4" fmla="*/ 163479 w 346359"/>
              <a:gd name="connsiteY4" fmla="*/ 147647 h 300047"/>
              <a:gd name="connsiteX5" fmla="*/ 188244 w 346359"/>
              <a:gd name="connsiteY5" fmla="*/ 199082 h 300047"/>
              <a:gd name="connsiteX6" fmla="*/ 193959 w 346359"/>
              <a:gd name="connsiteY6" fmla="*/ 269567 h 300047"/>
              <a:gd name="connsiteX7" fmla="*/ 183164 w 346359"/>
              <a:gd name="connsiteY7" fmla="*/ 167967 h 300047"/>
              <a:gd name="connsiteX8" fmla="*/ 346359 w 346359"/>
              <a:gd name="connsiteY8" fmla="*/ 147647 h 300047"/>
              <a:gd name="connsiteX0" fmla="*/ 31399 w 346359"/>
              <a:gd name="connsiteY0" fmla="*/ 300047 h 300047"/>
              <a:gd name="connsiteX1" fmla="*/ 132999 w 346359"/>
              <a:gd name="connsiteY1" fmla="*/ 198447 h 300047"/>
              <a:gd name="connsiteX2" fmla="*/ 919 w 346359"/>
              <a:gd name="connsiteY2" fmla="*/ 46047 h 300047"/>
              <a:gd name="connsiteX3" fmla="*/ 214279 w 346359"/>
              <a:gd name="connsiteY3" fmla="*/ 5407 h 300047"/>
              <a:gd name="connsiteX4" fmla="*/ 163479 w 346359"/>
              <a:gd name="connsiteY4" fmla="*/ 147647 h 300047"/>
              <a:gd name="connsiteX5" fmla="*/ 188244 w 346359"/>
              <a:gd name="connsiteY5" fmla="*/ 199082 h 300047"/>
              <a:gd name="connsiteX6" fmla="*/ 168559 w 346359"/>
              <a:gd name="connsiteY6" fmla="*/ 209242 h 300047"/>
              <a:gd name="connsiteX7" fmla="*/ 183164 w 346359"/>
              <a:gd name="connsiteY7" fmla="*/ 167967 h 300047"/>
              <a:gd name="connsiteX8" fmla="*/ 346359 w 346359"/>
              <a:gd name="connsiteY8" fmla="*/ 147647 h 300047"/>
              <a:gd name="connsiteX0" fmla="*/ 31399 w 346359"/>
              <a:gd name="connsiteY0" fmla="*/ 300047 h 300047"/>
              <a:gd name="connsiteX1" fmla="*/ 132999 w 346359"/>
              <a:gd name="connsiteY1" fmla="*/ 198447 h 300047"/>
              <a:gd name="connsiteX2" fmla="*/ 919 w 346359"/>
              <a:gd name="connsiteY2" fmla="*/ 46047 h 300047"/>
              <a:gd name="connsiteX3" fmla="*/ 214279 w 346359"/>
              <a:gd name="connsiteY3" fmla="*/ 5407 h 300047"/>
              <a:gd name="connsiteX4" fmla="*/ 163479 w 346359"/>
              <a:gd name="connsiteY4" fmla="*/ 147647 h 300047"/>
              <a:gd name="connsiteX5" fmla="*/ 188244 w 346359"/>
              <a:gd name="connsiteY5" fmla="*/ 199082 h 300047"/>
              <a:gd name="connsiteX6" fmla="*/ 183164 w 346359"/>
              <a:gd name="connsiteY6" fmla="*/ 167967 h 300047"/>
              <a:gd name="connsiteX7" fmla="*/ 346359 w 346359"/>
              <a:gd name="connsiteY7" fmla="*/ 147647 h 300047"/>
              <a:gd name="connsiteX0" fmla="*/ 31399 w 346359"/>
              <a:gd name="connsiteY0" fmla="*/ 300047 h 300047"/>
              <a:gd name="connsiteX1" fmla="*/ 132999 w 346359"/>
              <a:gd name="connsiteY1" fmla="*/ 198447 h 300047"/>
              <a:gd name="connsiteX2" fmla="*/ 919 w 346359"/>
              <a:gd name="connsiteY2" fmla="*/ 46047 h 300047"/>
              <a:gd name="connsiteX3" fmla="*/ 214279 w 346359"/>
              <a:gd name="connsiteY3" fmla="*/ 5407 h 300047"/>
              <a:gd name="connsiteX4" fmla="*/ 163479 w 346359"/>
              <a:gd name="connsiteY4" fmla="*/ 147647 h 300047"/>
              <a:gd name="connsiteX5" fmla="*/ 183164 w 346359"/>
              <a:gd name="connsiteY5" fmla="*/ 167967 h 300047"/>
              <a:gd name="connsiteX6" fmla="*/ 346359 w 346359"/>
              <a:gd name="connsiteY6" fmla="*/ 147647 h 300047"/>
              <a:gd name="connsiteX0" fmla="*/ 31399 w 270159"/>
              <a:gd name="connsiteY0" fmla="*/ 300047 h 300047"/>
              <a:gd name="connsiteX1" fmla="*/ 132999 w 270159"/>
              <a:gd name="connsiteY1" fmla="*/ 198447 h 300047"/>
              <a:gd name="connsiteX2" fmla="*/ 919 w 270159"/>
              <a:gd name="connsiteY2" fmla="*/ 46047 h 300047"/>
              <a:gd name="connsiteX3" fmla="*/ 214279 w 270159"/>
              <a:gd name="connsiteY3" fmla="*/ 5407 h 300047"/>
              <a:gd name="connsiteX4" fmla="*/ 163479 w 270159"/>
              <a:gd name="connsiteY4" fmla="*/ 147647 h 300047"/>
              <a:gd name="connsiteX5" fmla="*/ 183164 w 270159"/>
              <a:gd name="connsiteY5" fmla="*/ 167967 h 300047"/>
              <a:gd name="connsiteX6" fmla="*/ 270159 w 270159"/>
              <a:gd name="connsiteY6" fmla="*/ 255597 h 300047"/>
              <a:gd name="connsiteX0" fmla="*/ 31399 w 270159"/>
              <a:gd name="connsiteY0" fmla="*/ 300047 h 300047"/>
              <a:gd name="connsiteX1" fmla="*/ 132999 w 270159"/>
              <a:gd name="connsiteY1" fmla="*/ 198447 h 300047"/>
              <a:gd name="connsiteX2" fmla="*/ 919 w 270159"/>
              <a:gd name="connsiteY2" fmla="*/ 46047 h 300047"/>
              <a:gd name="connsiteX3" fmla="*/ 214279 w 270159"/>
              <a:gd name="connsiteY3" fmla="*/ 5407 h 300047"/>
              <a:gd name="connsiteX4" fmla="*/ 163479 w 270159"/>
              <a:gd name="connsiteY4" fmla="*/ 147647 h 300047"/>
              <a:gd name="connsiteX5" fmla="*/ 270159 w 270159"/>
              <a:gd name="connsiteY5" fmla="*/ 255597 h 3000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0159" h="300047">
                <a:moveTo>
                  <a:pt x="31399" y="300047"/>
                </a:moveTo>
                <a:cubicBezTo>
                  <a:pt x="84739" y="270413"/>
                  <a:pt x="138079" y="240780"/>
                  <a:pt x="132999" y="198447"/>
                </a:cubicBezTo>
                <a:cubicBezTo>
                  <a:pt x="127919" y="156114"/>
                  <a:pt x="-12628" y="78220"/>
                  <a:pt x="919" y="46047"/>
                </a:cubicBezTo>
                <a:cubicBezTo>
                  <a:pt x="14466" y="13874"/>
                  <a:pt x="187186" y="-11526"/>
                  <a:pt x="214279" y="5407"/>
                </a:cubicBezTo>
                <a:cubicBezTo>
                  <a:pt x="241372" y="22340"/>
                  <a:pt x="154166" y="105949"/>
                  <a:pt x="163479" y="147647"/>
                </a:cubicBezTo>
                <a:cubicBezTo>
                  <a:pt x="172792" y="189345"/>
                  <a:pt x="247934" y="233108"/>
                  <a:pt x="270159" y="255597"/>
                </a:cubicBezTo>
              </a:path>
            </a:pathLst>
          </a:custGeom>
          <a:solidFill>
            <a:srgbClr val="D99694"/>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59" name="Freeform 158"/>
          <p:cNvSpPr/>
          <p:nvPr/>
        </p:nvSpPr>
        <p:spPr>
          <a:xfrm rot="20683295" flipH="1">
            <a:off x="1996446" y="4593899"/>
            <a:ext cx="270159" cy="300047"/>
          </a:xfrm>
          <a:custGeom>
            <a:avLst/>
            <a:gdLst>
              <a:gd name="connsiteX0" fmla="*/ 31399 w 346359"/>
              <a:gd name="connsiteY0" fmla="*/ 300047 h 300047"/>
              <a:gd name="connsiteX1" fmla="*/ 132999 w 346359"/>
              <a:gd name="connsiteY1" fmla="*/ 198447 h 300047"/>
              <a:gd name="connsiteX2" fmla="*/ 919 w 346359"/>
              <a:gd name="connsiteY2" fmla="*/ 46047 h 300047"/>
              <a:gd name="connsiteX3" fmla="*/ 214279 w 346359"/>
              <a:gd name="connsiteY3" fmla="*/ 5407 h 300047"/>
              <a:gd name="connsiteX4" fmla="*/ 163479 w 346359"/>
              <a:gd name="connsiteY4" fmla="*/ 147647 h 300047"/>
              <a:gd name="connsiteX5" fmla="*/ 254919 w 346359"/>
              <a:gd name="connsiteY5" fmla="*/ 208607 h 300047"/>
              <a:gd name="connsiteX6" fmla="*/ 193959 w 346359"/>
              <a:gd name="connsiteY6" fmla="*/ 269567 h 300047"/>
              <a:gd name="connsiteX7" fmla="*/ 122839 w 346359"/>
              <a:gd name="connsiteY7" fmla="*/ 167967 h 300047"/>
              <a:gd name="connsiteX8" fmla="*/ 346359 w 346359"/>
              <a:gd name="connsiteY8" fmla="*/ 147647 h 300047"/>
              <a:gd name="connsiteX0" fmla="*/ 31399 w 346359"/>
              <a:gd name="connsiteY0" fmla="*/ 300047 h 300047"/>
              <a:gd name="connsiteX1" fmla="*/ 132999 w 346359"/>
              <a:gd name="connsiteY1" fmla="*/ 198447 h 300047"/>
              <a:gd name="connsiteX2" fmla="*/ 919 w 346359"/>
              <a:gd name="connsiteY2" fmla="*/ 46047 h 300047"/>
              <a:gd name="connsiteX3" fmla="*/ 214279 w 346359"/>
              <a:gd name="connsiteY3" fmla="*/ 5407 h 300047"/>
              <a:gd name="connsiteX4" fmla="*/ 163479 w 346359"/>
              <a:gd name="connsiteY4" fmla="*/ 147647 h 300047"/>
              <a:gd name="connsiteX5" fmla="*/ 254919 w 346359"/>
              <a:gd name="connsiteY5" fmla="*/ 208607 h 300047"/>
              <a:gd name="connsiteX6" fmla="*/ 193959 w 346359"/>
              <a:gd name="connsiteY6" fmla="*/ 269567 h 300047"/>
              <a:gd name="connsiteX7" fmla="*/ 183164 w 346359"/>
              <a:gd name="connsiteY7" fmla="*/ 167967 h 300047"/>
              <a:gd name="connsiteX8" fmla="*/ 346359 w 346359"/>
              <a:gd name="connsiteY8" fmla="*/ 147647 h 300047"/>
              <a:gd name="connsiteX0" fmla="*/ 31399 w 346359"/>
              <a:gd name="connsiteY0" fmla="*/ 300047 h 300047"/>
              <a:gd name="connsiteX1" fmla="*/ 132999 w 346359"/>
              <a:gd name="connsiteY1" fmla="*/ 198447 h 300047"/>
              <a:gd name="connsiteX2" fmla="*/ 919 w 346359"/>
              <a:gd name="connsiteY2" fmla="*/ 46047 h 300047"/>
              <a:gd name="connsiteX3" fmla="*/ 214279 w 346359"/>
              <a:gd name="connsiteY3" fmla="*/ 5407 h 300047"/>
              <a:gd name="connsiteX4" fmla="*/ 163479 w 346359"/>
              <a:gd name="connsiteY4" fmla="*/ 147647 h 300047"/>
              <a:gd name="connsiteX5" fmla="*/ 188244 w 346359"/>
              <a:gd name="connsiteY5" fmla="*/ 199082 h 300047"/>
              <a:gd name="connsiteX6" fmla="*/ 193959 w 346359"/>
              <a:gd name="connsiteY6" fmla="*/ 269567 h 300047"/>
              <a:gd name="connsiteX7" fmla="*/ 183164 w 346359"/>
              <a:gd name="connsiteY7" fmla="*/ 167967 h 300047"/>
              <a:gd name="connsiteX8" fmla="*/ 346359 w 346359"/>
              <a:gd name="connsiteY8" fmla="*/ 147647 h 300047"/>
              <a:gd name="connsiteX0" fmla="*/ 31399 w 346359"/>
              <a:gd name="connsiteY0" fmla="*/ 300047 h 300047"/>
              <a:gd name="connsiteX1" fmla="*/ 132999 w 346359"/>
              <a:gd name="connsiteY1" fmla="*/ 198447 h 300047"/>
              <a:gd name="connsiteX2" fmla="*/ 919 w 346359"/>
              <a:gd name="connsiteY2" fmla="*/ 46047 h 300047"/>
              <a:gd name="connsiteX3" fmla="*/ 214279 w 346359"/>
              <a:gd name="connsiteY3" fmla="*/ 5407 h 300047"/>
              <a:gd name="connsiteX4" fmla="*/ 163479 w 346359"/>
              <a:gd name="connsiteY4" fmla="*/ 147647 h 300047"/>
              <a:gd name="connsiteX5" fmla="*/ 188244 w 346359"/>
              <a:gd name="connsiteY5" fmla="*/ 199082 h 300047"/>
              <a:gd name="connsiteX6" fmla="*/ 168559 w 346359"/>
              <a:gd name="connsiteY6" fmla="*/ 209242 h 300047"/>
              <a:gd name="connsiteX7" fmla="*/ 183164 w 346359"/>
              <a:gd name="connsiteY7" fmla="*/ 167967 h 300047"/>
              <a:gd name="connsiteX8" fmla="*/ 346359 w 346359"/>
              <a:gd name="connsiteY8" fmla="*/ 147647 h 300047"/>
              <a:gd name="connsiteX0" fmla="*/ 31399 w 346359"/>
              <a:gd name="connsiteY0" fmla="*/ 300047 h 300047"/>
              <a:gd name="connsiteX1" fmla="*/ 132999 w 346359"/>
              <a:gd name="connsiteY1" fmla="*/ 198447 h 300047"/>
              <a:gd name="connsiteX2" fmla="*/ 919 w 346359"/>
              <a:gd name="connsiteY2" fmla="*/ 46047 h 300047"/>
              <a:gd name="connsiteX3" fmla="*/ 214279 w 346359"/>
              <a:gd name="connsiteY3" fmla="*/ 5407 h 300047"/>
              <a:gd name="connsiteX4" fmla="*/ 163479 w 346359"/>
              <a:gd name="connsiteY4" fmla="*/ 147647 h 300047"/>
              <a:gd name="connsiteX5" fmla="*/ 188244 w 346359"/>
              <a:gd name="connsiteY5" fmla="*/ 199082 h 300047"/>
              <a:gd name="connsiteX6" fmla="*/ 183164 w 346359"/>
              <a:gd name="connsiteY6" fmla="*/ 167967 h 300047"/>
              <a:gd name="connsiteX7" fmla="*/ 346359 w 346359"/>
              <a:gd name="connsiteY7" fmla="*/ 147647 h 300047"/>
              <a:gd name="connsiteX0" fmla="*/ 31399 w 346359"/>
              <a:gd name="connsiteY0" fmla="*/ 300047 h 300047"/>
              <a:gd name="connsiteX1" fmla="*/ 132999 w 346359"/>
              <a:gd name="connsiteY1" fmla="*/ 198447 h 300047"/>
              <a:gd name="connsiteX2" fmla="*/ 919 w 346359"/>
              <a:gd name="connsiteY2" fmla="*/ 46047 h 300047"/>
              <a:gd name="connsiteX3" fmla="*/ 214279 w 346359"/>
              <a:gd name="connsiteY3" fmla="*/ 5407 h 300047"/>
              <a:gd name="connsiteX4" fmla="*/ 163479 w 346359"/>
              <a:gd name="connsiteY4" fmla="*/ 147647 h 300047"/>
              <a:gd name="connsiteX5" fmla="*/ 183164 w 346359"/>
              <a:gd name="connsiteY5" fmla="*/ 167967 h 300047"/>
              <a:gd name="connsiteX6" fmla="*/ 346359 w 346359"/>
              <a:gd name="connsiteY6" fmla="*/ 147647 h 300047"/>
              <a:gd name="connsiteX0" fmla="*/ 31399 w 270159"/>
              <a:gd name="connsiteY0" fmla="*/ 300047 h 300047"/>
              <a:gd name="connsiteX1" fmla="*/ 132999 w 270159"/>
              <a:gd name="connsiteY1" fmla="*/ 198447 h 300047"/>
              <a:gd name="connsiteX2" fmla="*/ 919 w 270159"/>
              <a:gd name="connsiteY2" fmla="*/ 46047 h 300047"/>
              <a:gd name="connsiteX3" fmla="*/ 214279 w 270159"/>
              <a:gd name="connsiteY3" fmla="*/ 5407 h 300047"/>
              <a:gd name="connsiteX4" fmla="*/ 163479 w 270159"/>
              <a:gd name="connsiteY4" fmla="*/ 147647 h 300047"/>
              <a:gd name="connsiteX5" fmla="*/ 183164 w 270159"/>
              <a:gd name="connsiteY5" fmla="*/ 167967 h 300047"/>
              <a:gd name="connsiteX6" fmla="*/ 270159 w 270159"/>
              <a:gd name="connsiteY6" fmla="*/ 255597 h 300047"/>
              <a:gd name="connsiteX0" fmla="*/ 31399 w 270159"/>
              <a:gd name="connsiteY0" fmla="*/ 300047 h 300047"/>
              <a:gd name="connsiteX1" fmla="*/ 132999 w 270159"/>
              <a:gd name="connsiteY1" fmla="*/ 198447 h 300047"/>
              <a:gd name="connsiteX2" fmla="*/ 919 w 270159"/>
              <a:gd name="connsiteY2" fmla="*/ 46047 h 300047"/>
              <a:gd name="connsiteX3" fmla="*/ 214279 w 270159"/>
              <a:gd name="connsiteY3" fmla="*/ 5407 h 300047"/>
              <a:gd name="connsiteX4" fmla="*/ 163479 w 270159"/>
              <a:gd name="connsiteY4" fmla="*/ 147647 h 300047"/>
              <a:gd name="connsiteX5" fmla="*/ 270159 w 270159"/>
              <a:gd name="connsiteY5" fmla="*/ 255597 h 3000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0159" h="300047">
                <a:moveTo>
                  <a:pt x="31399" y="300047"/>
                </a:moveTo>
                <a:cubicBezTo>
                  <a:pt x="84739" y="270413"/>
                  <a:pt x="138079" y="240780"/>
                  <a:pt x="132999" y="198447"/>
                </a:cubicBezTo>
                <a:cubicBezTo>
                  <a:pt x="127919" y="156114"/>
                  <a:pt x="-12628" y="78220"/>
                  <a:pt x="919" y="46047"/>
                </a:cubicBezTo>
                <a:cubicBezTo>
                  <a:pt x="14466" y="13874"/>
                  <a:pt x="187186" y="-11526"/>
                  <a:pt x="214279" y="5407"/>
                </a:cubicBezTo>
                <a:cubicBezTo>
                  <a:pt x="241372" y="22340"/>
                  <a:pt x="154166" y="105949"/>
                  <a:pt x="163479" y="147647"/>
                </a:cubicBezTo>
                <a:cubicBezTo>
                  <a:pt x="172792" y="189345"/>
                  <a:pt x="247934" y="233108"/>
                  <a:pt x="270159" y="255597"/>
                </a:cubicBezTo>
              </a:path>
            </a:pathLst>
          </a:custGeom>
          <a:solidFill>
            <a:srgbClr val="D99694"/>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60" name="Freeform 159"/>
          <p:cNvSpPr/>
          <p:nvPr/>
        </p:nvSpPr>
        <p:spPr>
          <a:xfrm rot="20012870" flipV="1">
            <a:off x="2101218" y="4800275"/>
            <a:ext cx="270159" cy="300047"/>
          </a:xfrm>
          <a:custGeom>
            <a:avLst/>
            <a:gdLst>
              <a:gd name="connsiteX0" fmla="*/ 31399 w 346359"/>
              <a:gd name="connsiteY0" fmla="*/ 300047 h 300047"/>
              <a:gd name="connsiteX1" fmla="*/ 132999 w 346359"/>
              <a:gd name="connsiteY1" fmla="*/ 198447 h 300047"/>
              <a:gd name="connsiteX2" fmla="*/ 919 w 346359"/>
              <a:gd name="connsiteY2" fmla="*/ 46047 h 300047"/>
              <a:gd name="connsiteX3" fmla="*/ 214279 w 346359"/>
              <a:gd name="connsiteY3" fmla="*/ 5407 h 300047"/>
              <a:gd name="connsiteX4" fmla="*/ 163479 w 346359"/>
              <a:gd name="connsiteY4" fmla="*/ 147647 h 300047"/>
              <a:gd name="connsiteX5" fmla="*/ 254919 w 346359"/>
              <a:gd name="connsiteY5" fmla="*/ 208607 h 300047"/>
              <a:gd name="connsiteX6" fmla="*/ 193959 w 346359"/>
              <a:gd name="connsiteY6" fmla="*/ 269567 h 300047"/>
              <a:gd name="connsiteX7" fmla="*/ 122839 w 346359"/>
              <a:gd name="connsiteY7" fmla="*/ 167967 h 300047"/>
              <a:gd name="connsiteX8" fmla="*/ 346359 w 346359"/>
              <a:gd name="connsiteY8" fmla="*/ 147647 h 300047"/>
              <a:gd name="connsiteX0" fmla="*/ 31399 w 346359"/>
              <a:gd name="connsiteY0" fmla="*/ 300047 h 300047"/>
              <a:gd name="connsiteX1" fmla="*/ 132999 w 346359"/>
              <a:gd name="connsiteY1" fmla="*/ 198447 h 300047"/>
              <a:gd name="connsiteX2" fmla="*/ 919 w 346359"/>
              <a:gd name="connsiteY2" fmla="*/ 46047 h 300047"/>
              <a:gd name="connsiteX3" fmla="*/ 214279 w 346359"/>
              <a:gd name="connsiteY3" fmla="*/ 5407 h 300047"/>
              <a:gd name="connsiteX4" fmla="*/ 163479 w 346359"/>
              <a:gd name="connsiteY4" fmla="*/ 147647 h 300047"/>
              <a:gd name="connsiteX5" fmla="*/ 254919 w 346359"/>
              <a:gd name="connsiteY5" fmla="*/ 208607 h 300047"/>
              <a:gd name="connsiteX6" fmla="*/ 193959 w 346359"/>
              <a:gd name="connsiteY6" fmla="*/ 269567 h 300047"/>
              <a:gd name="connsiteX7" fmla="*/ 183164 w 346359"/>
              <a:gd name="connsiteY7" fmla="*/ 167967 h 300047"/>
              <a:gd name="connsiteX8" fmla="*/ 346359 w 346359"/>
              <a:gd name="connsiteY8" fmla="*/ 147647 h 300047"/>
              <a:gd name="connsiteX0" fmla="*/ 31399 w 346359"/>
              <a:gd name="connsiteY0" fmla="*/ 300047 h 300047"/>
              <a:gd name="connsiteX1" fmla="*/ 132999 w 346359"/>
              <a:gd name="connsiteY1" fmla="*/ 198447 h 300047"/>
              <a:gd name="connsiteX2" fmla="*/ 919 w 346359"/>
              <a:gd name="connsiteY2" fmla="*/ 46047 h 300047"/>
              <a:gd name="connsiteX3" fmla="*/ 214279 w 346359"/>
              <a:gd name="connsiteY3" fmla="*/ 5407 h 300047"/>
              <a:gd name="connsiteX4" fmla="*/ 163479 w 346359"/>
              <a:gd name="connsiteY4" fmla="*/ 147647 h 300047"/>
              <a:gd name="connsiteX5" fmla="*/ 188244 w 346359"/>
              <a:gd name="connsiteY5" fmla="*/ 199082 h 300047"/>
              <a:gd name="connsiteX6" fmla="*/ 193959 w 346359"/>
              <a:gd name="connsiteY6" fmla="*/ 269567 h 300047"/>
              <a:gd name="connsiteX7" fmla="*/ 183164 w 346359"/>
              <a:gd name="connsiteY7" fmla="*/ 167967 h 300047"/>
              <a:gd name="connsiteX8" fmla="*/ 346359 w 346359"/>
              <a:gd name="connsiteY8" fmla="*/ 147647 h 300047"/>
              <a:gd name="connsiteX0" fmla="*/ 31399 w 346359"/>
              <a:gd name="connsiteY0" fmla="*/ 300047 h 300047"/>
              <a:gd name="connsiteX1" fmla="*/ 132999 w 346359"/>
              <a:gd name="connsiteY1" fmla="*/ 198447 h 300047"/>
              <a:gd name="connsiteX2" fmla="*/ 919 w 346359"/>
              <a:gd name="connsiteY2" fmla="*/ 46047 h 300047"/>
              <a:gd name="connsiteX3" fmla="*/ 214279 w 346359"/>
              <a:gd name="connsiteY3" fmla="*/ 5407 h 300047"/>
              <a:gd name="connsiteX4" fmla="*/ 163479 w 346359"/>
              <a:gd name="connsiteY4" fmla="*/ 147647 h 300047"/>
              <a:gd name="connsiteX5" fmla="*/ 188244 w 346359"/>
              <a:gd name="connsiteY5" fmla="*/ 199082 h 300047"/>
              <a:gd name="connsiteX6" fmla="*/ 168559 w 346359"/>
              <a:gd name="connsiteY6" fmla="*/ 209242 h 300047"/>
              <a:gd name="connsiteX7" fmla="*/ 183164 w 346359"/>
              <a:gd name="connsiteY7" fmla="*/ 167967 h 300047"/>
              <a:gd name="connsiteX8" fmla="*/ 346359 w 346359"/>
              <a:gd name="connsiteY8" fmla="*/ 147647 h 300047"/>
              <a:gd name="connsiteX0" fmla="*/ 31399 w 346359"/>
              <a:gd name="connsiteY0" fmla="*/ 300047 h 300047"/>
              <a:gd name="connsiteX1" fmla="*/ 132999 w 346359"/>
              <a:gd name="connsiteY1" fmla="*/ 198447 h 300047"/>
              <a:gd name="connsiteX2" fmla="*/ 919 w 346359"/>
              <a:gd name="connsiteY2" fmla="*/ 46047 h 300047"/>
              <a:gd name="connsiteX3" fmla="*/ 214279 w 346359"/>
              <a:gd name="connsiteY3" fmla="*/ 5407 h 300047"/>
              <a:gd name="connsiteX4" fmla="*/ 163479 w 346359"/>
              <a:gd name="connsiteY4" fmla="*/ 147647 h 300047"/>
              <a:gd name="connsiteX5" fmla="*/ 188244 w 346359"/>
              <a:gd name="connsiteY5" fmla="*/ 199082 h 300047"/>
              <a:gd name="connsiteX6" fmla="*/ 183164 w 346359"/>
              <a:gd name="connsiteY6" fmla="*/ 167967 h 300047"/>
              <a:gd name="connsiteX7" fmla="*/ 346359 w 346359"/>
              <a:gd name="connsiteY7" fmla="*/ 147647 h 300047"/>
              <a:gd name="connsiteX0" fmla="*/ 31399 w 346359"/>
              <a:gd name="connsiteY0" fmla="*/ 300047 h 300047"/>
              <a:gd name="connsiteX1" fmla="*/ 132999 w 346359"/>
              <a:gd name="connsiteY1" fmla="*/ 198447 h 300047"/>
              <a:gd name="connsiteX2" fmla="*/ 919 w 346359"/>
              <a:gd name="connsiteY2" fmla="*/ 46047 h 300047"/>
              <a:gd name="connsiteX3" fmla="*/ 214279 w 346359"/>
              <a:gd name="connsiteY3" fmla="*/ 5407 h 300047"/>
              <a:gd name="connsiteX4" fmla="*/ 163479 w 346359"/>
              <a:gd name="connsiteY4" fmla="*/ 147647 h 300047"/>
              <a:gd name="connsiteX5" fmla="*/ 183164 w 346359"/>
              <a:gd name="connsiteY5" fmla="*/ 167967 h 300047"/>
              <a:gd name="connsiteX6" fmla="*/ 346359 w 346359"/>
              <a:gd name="connsiteY6" fmla="*/ 147647 h 300047"/>
              <a:gd name="connsiteX0" fmla="*/ 31399 w 270159"/>
              <a:gd name="connsiteY0" fmla="*/ 300047 h 300047"/>
              <a:gd name="connsiteX1" fmla="*/ 132999 w 270159"/>
              <a:gd name="connsiteY1" fmla="*/ 198447 h 300047"/>
              <a:gd name="connsiteX2" fmla="*/ 919 w 270159"/>
              <a:gd name="connsiteY2" fmla="*/ 46047 h 300047"/>
              <a:gd name="connsiteX3" fmla="*/ 214279 w 270159"/>
              <a:gd name="connsiteY3" fmla="*/ 5407 h 300047"/>
              <a:gd name="connsiteX4" fmla="*/ 163479 w 270159"/>
              <a:gd name="connsiteY4" fmla="*/ 147647 h 300047"/>
              <a:gd name="connsiteX5" fmla="*/ 183164 w 270159"/>
              <a:gd name="connsiteY5" fmla="*/ 167967 h 300047"/>
              <a:gd name="connsiteX6" fmla="*/ 270159 w 270159"/>
              <a:gd name="connsiteY6" fmla="*/ 255597 h 300047"/>
              <a:gd name="connsiteX0" fmla="*/ 31399 w 270159"/>
              <a:gd name="connsiteY0" fmla="*/ 300047 h 300047"/>
              <a:gd name="connsiteX1" fmla="*/ 132999 w 270159"/>
              <a:gd name="connsiteY1" fmla="*/ 198447 h 300047"/>
              <a:gd name="connsiteX2" fmla="*/ 919 w 270159"/>
              <a:gd name="connsiteY2" fmla="*/ 46047 h 300047"/>
              <a:gd name="connsiteX3" fmla="*/ 214279 w 270159"/>
              <a:gd name="connsiteY3" fmla="*/ 5407 h 300047"/>
              <a:gd name="connsiteX4" fmla="*/ 163479 w 270159"/>
              <a:gd name="connsiteY4" fmla="*/ 147647 h 300047"/>
              <a:gd name="connsiteX5" fmla="*/ 270159 w 270159"/>
              <a:gd name="connsiteY5" fmla="*/ 255597 h 3000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0159" h="300047">
                <a:moveTo>
                  <a:pt x="31399" y="300047"/>
                </a:moveTo>
                <a:cubicBezTo>
                  <a:pt x="84739" y="270413"/>
                  <a:pt x="138079" y="240780"/>
                  <a:pt x="132999" y="198447"/>
                </a:cubicBezTo>
                <a:cubicBezTo>
                  <a:pt x="127919" y="156114"/>
                  <a:pt x="-12628" y="78220"/>
                  <a:pt x="919" y="46047"/>
                </a:cubicBezTo>
                <a:cubicBezTo>
                  <a:pt x="14466" y="13874"/>
                  <a:pt x="187186" y="-11526"/>
                  <a:pt x="214279" y="5407"/>
                </a:cubicBezTo>
                <a:cubicBezTo>
                  <a:pt x="241372" y="22340"/>
                  <a:pt x="154166" y="105949"/>
                  <a:pt x="163479" y="147647"/>
                </a:cubicBezTo>
                <a:cubicBezTo>
                  <a:pt x="172792" y="189345"/>
                  <a:pt x="247934" y="233108"/>
                  <a:pt x="270159" y="255597"/>
                </a:cubicBezTo>
              </a:path>
            </a:pathLst>
          </a:custGeom>
          <a:solidFill>
            <a:srgbClr val="D99694"/>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61" name="Freeform 160"/>
          <p:cNvSpPr/>
          <p:nvPr/>
        </p:nvSpPr>
        <p:spPr>
          <a:xfrm rot="21097883" flipV="1">
            <a:off x="1850393" y="4835201"/>
            <a:ext cx="270159" cy="300047"/>
          </a:xfrm>
          <a:custGeom>
            <a:avLst/>
            <a:gdLst>
              <a:gd name="connsiteX0" fmla="*/ 31399 w 346359"/>
              <a:gd name="connsiteY0" fmla="*/ 300047 h 300047"/>
              <a:gd name="connsiteX1" fmla="*/ 132999 w 346359"/>
              <a:gd name="connsiteY1" fmla="*/ 198447 h 300047"/>
              <a:gd name="connsiteX2" fmla="*/ 919 w 346359"/>
              <a:gd name="connsiteY2" fmla="*/ 46047 h 300047"/>
              <a:gd name="connsiteX3" fmla="*/ 214279 w 346359"/>
              <a:gd name="connsiteY3" fmla="*/ 5407 h 300047"/>
              <a:gd name="connsiteX4" fmla="*/ 163479 w 346359"/>
              <a:gd name="connsiteY4" fmla="*/ 147647 h 300047"/>
              <a:gd name="connsiteX5" fmla="*/ 254919 w 346359"/>
              <a:gd name="connsiteY5" fmla="*/ 208607 h 300047"/>
              <a:gd name="connsiteX6" fmla="*/ 193959 w 346359"/>
              <a:gd name="connsiteY6" fmla="*/ 269567 h 300047"/>
              <a:gd name="connsiteX7" fmla="*/ 122839 w 346359"/>
              <a:gd name="connsiteY7" fmla="*/ 167967 h 300047"/>
              <a:gd name="connsiteX8" fmla="*/ 346359 w 346359"/>
              <a:gd name="connsiteY8" fmla="*/ 147647 h 300047"/>
              <a:gd name="connsiteX0" fmla="*/ 31399 w 346359"/>
              <a:gd name="connsiteY0" fmla="*/ 300047 h 300047"/>
              <a:gd name="connsiteX1" fmla="*/ 132999 w 346359"/>
              <a:gd name="connsiteY1" fmla="*/ 198447 h 300047"/>
              <a:gd name="connsiteX2" fmla="*/ 919 w 346359"/>
              <a:gd name="connsiteY2" fmla="*/ 46047 h 300047"/>
              <a:gd name="connsiteX3" fmla="*/ 214279 w 346359"/>
              <a:gd name="connsiteY3" fmla="*/ 5407 h 300047"/>
              <a:gd name="connsiteX4" fmla="*/ 163479 w 346359"/>
              <a:gd name="connsiteY4" fmla="*/ 147647 h 300047"/>
              <a:gd name="connsiteX5" fmla="*/ 254919 w 346359"/>
              <a:gd name="connsiteY5" fmla="*/ 208607 h 300047"/>
              <a:gd name="connsiteX6" fmla="*/ 193959 w 346359"/>
              <a:gd name="connsiteY6" fmla="*/ 269567 h 300047"/>
              <a:gd name="connsiteX7" fmla="*/ 183164 w 346359"/>
              <a:gd name="connsiteY7" fmla="*/ 167967 h 300047"/>
              <a:gd name="connsiteX8" fmla="*/ 346359 w 346359"/>
              <a:gd name="connsiteY8" fmla="*/ 147647 h 300047"/>
              <a:gd name="connsiteX0" fmla="*/ 31399 w 346359"/>
              <a:gd name="connsiteY0" fmla="*/ 300047 h 300047"/>
              <a:gd name="connsiteX1" fmla="*/ 132999 w 346359"/>
              <a:gd name="connsiteY1" fmla="*/ 198447 h 300047"/>
              <a:gd name="connsiteX2" fmla="*/ 919 w 346359"/>
              <a:gd name="connsiteY2" fmla="*/ 46047 h 300047"/>
              <a:gd name="connsiteX3" fmla="*/ 214279 w 346359"/>
              <a:gd name="connsiteY3" fmla="*/ 5407 h 300047"/>
              <a:gd name="connsiteX4" fmla="*/ 163479 w 346359"/>
              <a:gd name="connsiteY4" fmla="*/ 147647 h 300047"/>
              <a:gd name="connsiteX5" fmla="*/ 188244 w 346359"/>
              <a:gd name="connsiteY5" fmla="*/ 199082 h 300047"/>
              <a:gd name="connsiteX6" fmla="*/ 193959 w 346359"/>
              <a:gd name="connsiteY6" fmla="*/ 269567 h 300047"/>
              <a:gd name="connsiteX7" fmla="*/ 183164 w 346359"/>
              <a:gd name="connsiteY7" fmla="*/ 167967 h 300047"/>
              <a:gd name="connsiteX8" fmla="*/ 346359 w 346359"/>
              <a:gd name="connsiteY8" fmla="*/ 147647 h 300047"/>
              <a:gd name="connsiteX0" fmla="*/ 31399 w 346359"/>
              <a:gd name="connsiteY0" fmla="*/ 300047 h 300047"/>
              <a:gd name="connsiteX1" fmla="*/ 132999 w 346359"/>
              <a:gd name="connsiteY1" fmla="*/ 198447 h 300047"/>
              <a:gd name="connsiteX2" fmla="*/ 919 w 346359"/>
              <a:gd name="connsiteY2" fmla="*/ 46047 h 300047"/>
              <a:gd name="connsiteX3" fmla="*/ 214279 w 346359"/>
              <a:gd name="connsiteY3" fmla="*/ 5407 h 300047"/>
              <a:gd name="connsiteX4" fmla="*/ 163479 w 346359"/>
              <a:gd name="connsiteY4" fmla="*/ 147647 h 300047"/>
              <a:gd name="connsiteX5" fmla="*/ 188244 w 346359"/>
              <a:gd name="connsiteY5" fmla="*/ 199082 h 300047"/>
              <a:gd name="connsiteX6" fmla="*/ 168559 w 346359"/>
              <a:gd name="connsiteY6" fmla="*/ 209242 h 300047"/>
              <a:gd name="connsiteX7" fmla="*/ 183164 w 346359"/>
              <a:gd name="connsiteY7" fmla="*/ 167967 h 300047"/>
              <a:gd name="connsiteX8" fmla="*/ 346359 w 346359"/>
              <a:gd name="connsiteY8" fmla="*/ 147647 h 300047"/>
              <a:gd name="connsiteX0" fmla="*/ 31399 w 346359"/>
              <a:gd name="connsiteY0" fmla="*/ 300047 h 300047"/>
              <a:gd name="connsiteX1" fmla="*/ 132999 w 346359"/>
              <a:gd name="connsiteY1" fmla="*/ 198447 h 300047"/>
              <a:gd name="connsiteX2" fmla="*/ 919 w 346359"/>
              <a:gd name="connsiteY2" fmla="*/ 46047 h 300047"/>
              <a:gd name="connsiteX3" fmla="*/ 214279 w 346359"/>
              <a:gd name="connsiteY3" fmla="*/ 5407 h 300047"/>
              <a:gd name="connsiteX4" fmla="*/ 163479 w 346359"/>
              <a:gd name="connsiteY4" fmla="*/ 147647 h 300047"/>
              <a:gd name="connsiteX5" fmla="*/ 188244 w 346359"/>
              <a:gd name="connsiteY5" fmla="*/ 199082 h 300047"/>
              <a:gd name="connsiteX6" fmla="*/ 183164 w 346359"/>
              <a:gd name="connsiteY6" fmla="*/ 167967 h 300047"/>
              <a:gd name="connsiteX7" fmla="*/ 346359 w 346359"/>
              <a:gd name="connsiteY7" fmla="*/ 147647 h 300047"/>
              <a:gd name="connsiteX0" fmla="*/ 31399 w 346359"/>
              <a:gd name="connsiteY0" fmla="*/ 300047 h 300047"/>
              <a:gd name="connsiteX1" fmla="*/ 132999 w 346359"/>
              <a:gd name="connsiteY1" fmla="*/ 198447 h 300047"/>
              <a:gd name="connsiteX2" fmla="*/ 919 w 346359"/>
              <a:gd name="connsiteY2" fmla="*/ 46047 h 300047"/>
              <a:gd name="connsiteX3" fmla="*/ 214279 w 346359"/>
              <a:gd name="connsiteY3" fmla="*/ 5407 h 300047"/>
              <a:gd name="connsiteX4" fmla="*/ 163479 w 346359"/>
              <a:gd name="connsiteY4" fmla="*/ 147647 h 300047"/>
              <a:gd name="connsiteX5" fmla="*/ 183164 w 346359"/>
              <a:gd name="connsiteY5" fmla="*/ 167967 h 300047"/>
              <a:gd name="connsiteX6" fmla="*/ 346359 w 346359"/>
              <a:gd name="connsiteY6" fmla="*/ 147647 h 300047"/>
              <a:gd name="connsiteX0" fmla="*/ 31399 w 270159"/>
              <a:gd name="connsiteY0" fmla="*/ 300047 h 300047"/>
              <a:gd name="connsiteX1" fmla="*/ 132999 w 270159"/>
              <a:gd name="connsiteY1" fmla="*/ 198447 h 300047"/>
              <a:gd name="connsiteX2" fmla="*/ 919 w 270159"/>
              <a:gd name="connsiteY2" fmla="*/ 46047 h 300047"/>
              <a:gd name="connsiteX3" fmla="*/ 214279 w 270159"/>
              <a:gd name="connsiteY3" fmla="*/ 5407 h 300047"/>
              <a:gd name="connsiteX4" fmla="*/ 163479 w 270159"/>
              <a:gd name="connsiteY4" fmla="*/ 147647 h 300047"/>
              <a:gd name="connsiteX5" fmla="*/ 183164 w 270159"/>
              <a:gd name="connsiteY5" fmla="*/ 167967 h 300047"/>
              <a:gd name="connsiteX6" fmla="*/ 270159 w 270159"/>
              <a:gd name="connsiteY6" fmla="*/ 255597 h 300047"/>
              <a:gd name="connsiteX0" fmla="*/ 31399 w 270159"/>
              <a:gd name="connsiteY0" fmla="*/ 300047 h 300047"/>
              <a:gd name="connsiteX1" fmla="*/ 132999 w 270159"/>
              <a:gd name="connsiteY1" fmla="*/ 198447 h 300047"/>
              <a:gd name="connsiteX2" fmla="*/ 919 w 270159"/>
              <a:gd name="connsiteY2" fmla="*/ 46047 h 300047"/>
              <a:gd name="connsiteX3" fmla="*/ 214279 w 270159"/>
              <a:gd name="connsiteY3" fmla="*/ 5407 h 300047"/>
              <a:gd name="connsiteX4" fmla="*/ 163479 w 270159"/>
              <a:gd name="connsiteY4" fmla="*/ 147647 h 300047"/>
              <a:gd name="connsiteX5" fmla="*/ 270159 w 270159"/>
              <a:gd name="connsiteY5" fmla="*/ 255597 h 3000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0159" h="300047">
                <a:moveTo>
                  <a:pt x="31399" y="300047"/>
                </a:moveTo>
                <a:cubicBezTo>
                  <a:pt x="84739" y="270413"/>
                  <a:pt x="138079" y="240780"/>
                  <a:pt x="132999" y="198447"/>
                </a:cubicBezTo>
                <a:cubicBezTo>
                  <a:pt x="127919" y="156114"/>
                  <a:pt x="-12628" y="78220"/>
                  <a:pt x="919" y="46047"/>
                </a:cubicBezTo>
                <a:cubicBezTo>
                  <a:pt x="14466" y="13874"/>
                  <a:pt x="187186" y="-11526"/>
                  <a:pt x="214279" y="5407"/>
                </a:cubicBezTo>
                <a:cubicBezTo>
                  <a:pt x="241372" y="22340"/>
                  <a:pt x="154166" y="105949"/>
                  <a:pt x="163479" y="147647"/>
                </a:cubicBezTo>
                <a:cubicBezTo>
                  <a:pt x="172792" y="189345"/>
                  <a:pt x="247934" y="233108"/>
                  <a:pt x="270159" y="255597"/>
                </a:cubicBezTo>
              </a:path>
            </a:pathLst>
          </a:custGeom>
          <a:solidFill>
            <a:srgbClr val="D99694"/>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62" name="Freeform 161"/>
          <p:cNvSpPr/>
          <p:nvPr/>
        </p:nvSpPr>
        <p:spPr>
          <a:xfrm flipH="1">
            <a:off x="2826071" y="4780964"/>
            <a:ext cx="244320" cy="163446"/>
          </a:xfrm>
          <a:custGeom>
            <a:avLst/>
            <a:gdLst>
              <a:gd name="connsiteX0" fmla="*/ 183040 w 244320"/>
              <a:gd name="connsiteY0" fmla="*/ 587 h 163446"/>
              <a:gd name="connsiteX1" fmla="*/ 160 w 244320"/>
              <a:gd name="connsiteY1" fmla="*/ 51387 h 163446"/>
              <a:gd name="connsiteX2" fmla="*/ 152560 w 244320"/>
              <a:gd name="connsiteY2" fmla="*/ 163147 h 163446"/>
              <a:gd name="connsiteX3" fmla="*/ 244000 w 244320"/>
              <a:gd name="connsiteY3" fmla="*/ 81867 h 163446"/>
              <a:gd name="connsiteX4" fmla="*/ 183040 w 244320"/>
              <a:gd name="connsiteY4" fmla="*/ 587 h 1634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4320" h="163446">
                <a:moveTo>
                  <a:pt x="183040" y="587"/>
                </a:moveTo>
                <a:cubicBezTo>
                  <a:pt x="142400" y="-4493"/>
                  <a:pt x="5240" y="24294"/>
                  <a:pt x="160" y="51387"/>
                </a:cubicBezTo>
                <a:cubicBezTo>
                  <a:pt x="-4920" y="78480"/>
                  <a:pt x="111920" y="158067"/>
                  <a:pt x="152560" y="163147"/>
                </a:cubicBezTo>
                <a:cubicBezTo>
                  <a:pt x="193200" y="168227"/>
                  <a:pt x="240613" y="107267"/>
                  <a:pt x="244000" y="81867"/>
                </a:cubicBezTo>
                <a:cubicBezTo>
                  <a:pt x="247387" y="56467"/>
                  <a:pt x="223680" y="5667"/>
                  <a:pt x="183040" y="587"/>
                </a:cubicBezTo>
                <a:close/>
              </a:path>
            </a:pathLst>
          </a:custGeom>
          <a:solidFill>
            <a:schemeClr val="accent4">
              <a:lumMod val="60000"/>
              <a:lumOff val="40000"/>
            </a:schemeClr>
          </a:solidFill>
          <a:ln>
            <a:no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163" name="Freeform 162"/>
          <p:cNvSpPr/>
          <p:nvPr/>
        </p:nvSpPr>
        <p:spPr>
          <a:xfrm flipH="1">
            <a:off x="2673671" y="4780964"/>
            <a:ext cx="244320" cy="163446"/>
          </a:xfrm>
          <a:custGeom>
            <a:avLst/>
            <a:gdLst>
              <a:gd name="connsiteX0" fmla="*/ 183040 w 244320"/>
              <a:gd name="connsiteY0" fmla="*/ 587 h 163446"/>
              <a:gd name="connsiteX1" fmla="*/ 160 w 244320"/>
              <a:gd name="connsiteY1" fmla="*/ 51387 h 163446"/>
              <a:gd name="connsiteX2" fmla="*/ 152560 w 244320"/>
              <a:gd name="connsiteY2" fmla="*/ 163147 h 163446"/>
              <a:gd name="connsiteX3" fmla="*/ 244000 w 244320"/>
              <a:gd name="connsiteY3" fmla="*/ 81867 h 163446"/>
              <a:gd name="connsiteX4" fmla="*/ 183040 w 244320"/>
              <a:gd name="connsiteY4" fmla="*/ 587 h 1634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4320" h="163446">
                <a:moveTo>
                  <a:pt x="183040" y="587"/>
                </a:moveTo>
                <a:cubicBezTo>
                  <a:pt x="142400" y="-4493"/>
                  <a:pt x="5240" y="24294"/>
                  <a:pt x="160" y="51387"/>
                </a:cubicBezTo>
                <a:cubicBezTo>
                  <a:pt x="-4920" y="78480"/>
                  <a:pt x="111920" y="158067"/>
                  <a:pt x="152560" y="163147"/>
                </a:cubicBezTo>
                <a:cubicBezTo>
                  <a:pt x="193200" y="168227"/>
                  <a:pt x="240613" y="107267"/>
                  <a:pt x="244000" y="81867"/>
                </a:cubicBezTo>
                <a:cubicBezTo>
                  <a:pt x="247387" y="56467"/>
                  <a:pt x="223680" y="5667"/>
                  <a:pt x="183040" y="587"/>
                </a:cubicBezTo>
                <a:close/>
              </a:path>
            </a:pathLst>
          </a:custGeom>
          <a:solidFill>
            <a:schemeClr val="accent4">
              <a:lumMod val="60000"/>
              <a:lumOff val="40000"/>
            </a:schemeClr>
          </a:solidFill>
          <a:ln>
            <a:no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164" name="Freeform 163"/>
          <p:cNvSpPr/>
          <p:nvPr/>
        </p:nvSpPr>
        <p:spPr>
          <a:xfrm flipH="1">
            <a:off x="2521271" y="4780964"/>
            <a:ext cx="244320" cy="163446"/>
          </a:xfrm>
          <a:custGeom>
            <a:avLst/>
            <a:gdLst>
              <a:gd name="connsiteX0" fmla="*/ 183040 w 244320"/>
              <a:gd name="connsiteY0" fmla="*/ 587 h 163446"/>
              <a:gd name="connsiteX1" fmla="*/ 160 w 244320"/>
              <a:gd name="connsiteY1" fmla="*/ 51387 h 163446"/>
              <a:gd name="connsiteX2" fmla="*/ 152560 w 244320"/>
              <a:gd name="connsiteY2" fmla="*/ 163147 h 163446"/>
              <a:gd name="connsiteX3" fmla="*/ 244000 w 244320"/>
              <a:gd name="connsiteY3" fmla="*/ 81867 h 163446"/>
              <a:gd name="connsiteX4" fmla="*/ 183040 w 244320"/>
              <a:gd name="connsiteY4" fmla="*/ 587 h 1634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4320" h="163446">
                <a:moveTo>
                  <a:pt x="183040" y="587"/>
                </a:moveTo>
                <a:cubicBezTo>
                  <a:pt x="142400" y="-4493"/>
                  <a:pt x="5240" y="24294"/>
                  <a:pt x="160" y="51387"/>
                </a:cubicBezTo>
                <a:cubicBezTo>
                  <a:pt x="-4920" y="78480"/>
                  <a:pt x="111920" y="158067"/>
                  <a:pt x="152560" y="163147"/>
                </a:cubicBezTo>
                <a:cubicBezTo>
                  <a:pt x="193200" y="168227"/>
                  <a:pt x="240613" y="107267"/>
                  <a:pt x="244000" y="81867"/>
                </a:cubicBezTo>
                <a:cubicBezTo>
                  <a:pt x="247387" y="56467"/>
                  <a:pt x="223680" y="5667"/>
                  <a:pt x="183040" y="587"/>
                </a:cubicBezTo>
                <a:close/>
              </a:path>
            </a:pathLst>
          </a:custGeom>
          <a:solidFill>
            <a:schemeClr val="accent4">
              <a:lumMod val="60000"/>
              <a:lumOff val="40000"/>
            </a:schemeClr>
          </a:solidFill>
          <a:ln>
            <a:no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165" name="Freeform 164"/>
          <p:cNvSpPr/>
          <p:nvPr/>
        </p:nvSpPr>
        <p:spPr>
          <a:xfrm flipH="1">
            <a:off x="2368871" y="4780964"/>
            <a:ext cx="244320" cy="163446"/>
          </a:xfrm>
          <a:custGeom>
            <a:avLst/>
            <a:gdLst>
              <a:gd name="connsiteX0" fmla="*/ 183040 w 244320"/>
              <a:gd name="connsiteY0" fmla="*/ 587 h 163446"/>
              <a:gd name="connsiteX1" fmla="*/ 160 w 244320"/>
              <a:gd name="connsiteY1" fmla="*/ 51387 h 163446"/>
              <a:gd name="connsiteX2" fmla="*/ 152560 w 244320"/>
              <a:gd name="connsiteY2" fmla="*/ 163147 h 163446"/>
              <a:gd name="connsiteX3" fmla="*/ 244000 w 244320"/>
              <a:gd name="connsiteY3" fmla="*/ 81867 h 163446"/>
              <a:gd name="connsiteX4" fmla="*/ 183040 w 244320"/>
              <a:gd name="connsiteY4" fmla="*/ 587 h 1634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4320" h="163446">
                <a:moveTo>
                  <a:pt x="183040" y="587"/>
                </a:moveTo>
                <a:cubicBezTo>
                  <a:pt x="142400" y="-4493"/>
                  <a:pt x="5240" y="24294"/>
                  <a:pt x="160" y="51387"/>
                </a:cubicBezTo>
                <a:cubicBezTo>
                  <a:pt x="-4920" y="78480"/>
                  <a:pt x="111920" y="158067"/>
                  <a:pt x="152560" y="163147"/>
                </a:cubicBezTo>
                <a:cubicBezTo>
                  <a:pt x="193200" y="168227"/>
                  <a:pt x="240613" y="107267"/>
                  <a:pt x="244000" y="81867"/>
                </a:cubicBezTo>
                <a:cubicBezTo>
                  <a:pt x="247387" y="56467"/>
                  <a:pt x="223680" y="5667"/>
                  <a:pt x="183040" y="587"/>
                </a:cubicBezTo>
                <a:close/>
              </a:path>
            </a:pathLst>
          </a:custGeom>
          <a:solidFill>
            <a:schemeClr val="accent4">
              <a:lumMod val="60000"/>
              <a:lumOff val="40000"/>
            </a:schemeClr>
          </a:solidFill>
          <a:ln>
            <a:no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166" name="Freeform 165"/>
          <p:cNvSpPr/>
          <p:nvPr/>
        </p:nvSpPr>
        <p:spPr>
          <a:xfrm rot="20570557" flipH="1">
            <a:off x="1747524" y="4621203"/>
            <a:ext cx="270159" cy="300047"/>
          </a:xfrm>
          <a:custGeom>
            <a:avLst/>
            <a:gdLst>
              <a:gd name="connsiteX0" fmla="*/ 31399 w 346359"/>
              <a:gd name="connsiteY0" fmla="*/ 300047 h 300047"/>
              <a:gd name="connsiteX1" fmla="*/ 132999 w 346359"/>
              <a:gd name="connsiteY1" fmla="*/ 198447 h 300047"/>
              <a:gd name="connsiteX2" fmla="*/ 919 w 346359"/>
              <a:gd name="connsiteY2" fmla="*/ 46047 h 300047"/>
              <a:gd name="connsiteX3" fmla="*/ 214279 w 346359"/>
              <a:gd name="connsiteY3" fmla="*/ 5407 h 300047"/>
              <a:gd name="connsiteX4" fmla="*/ 163479 w 346359"/>
              <a:gd name="connsiteY4" fmla="*/ 147647 h 300047"/>
              <a:gd name="connsiteX5" fmla="*/ 254919 w 346359"/>
              <a:gd name="connsiteY5" fmla="*/ 208607 h 300047"/>
              <a:gd name="connsiteX6" fmla="*/ 193959 w 346359"/>
              <a:gd name="connsiteY6" fmla="*/ 269567 h 300047"/>
              <a:gd name="connsiteX7" fmla="*/ 122839 w 346359"/>
              <a:gd name="connsiteY7" fmla="*/ 167967 h 300047"/>
              <a:gd name="connsiteX8" fmla="*/ 346359 w 346359"/>
              <a:gd name="connsiteY8" fmla="*/ 147647 h 300047"/>
              <a:gd name="connsiteX0" fmla="*/ 31399 w 346359"/>
              <a:gd name="connsiteY0" fmla="*/ 300047 h 300047"/>
              <a:gd name="connsiteX1" fmla="*/ 132999 w 346359"/>
              <a:gd name="connsiteY1" fmla="*/ 198447 h 300047"/>
              <a:gd name="connsiteX2" fmla="*/ 919 w 346359"/>
              <a:gd name="connsiteY2" fmla="*/ 46047 h 300047"/>
              <a:gd name="connsiteX3" fmla="*/ 214279 w 346359"/>
              <a:gd name="connsiteY3" fmla="*/ 5407 h 300047"/>
              <a:gd name="connsiteX4" fmla="*/ 163479 w 346359"/>
              <a:gd name="connsiteY4" fmla="*/ 147647 h 300047"/>
              <a:gd name="connsiteX5" fmla="*/ 254919 w 346359"/>
              <a:gd name="connsiteY5" fmla="*/ 208607 h 300047"/>
              <a:gd name="connsiteX6" fmla="*/ 193959 w 346359"/>
              <a:gd name="connsiteY6" fmla="*/ 269567 h 300047"/>
              <a:gd name="connsiteX7" fmla="*/ 183164 w 346359"/>
              <a:gd name="connsiteY7" fmla="*/ 167967 h 300047"/>
              <a:gd name="connsiteX8" fmla="*/ 346359 w 346359"/>
              <a:gd name="connsiteY8" fmla="*/ 147647 h 300047"/>
              <a:gd name="connsiteX0" fmla="*/ 31399 w 346359"/>
              <a:gd name="connsiteY0" fmla="*/ 300047 h 300047"/>
              <a:gd name="connsiteX1" fmla="*/ 132999 w 346359"/>
              <a:gd name="connsiteY1" fmla="*/ 198447 h 300047"/>
              <a:gd name="connsiteX2" fmla="*/ 919 w 346359"/>
              <a:gd name="connsiteY2" fmla="*/ 46047 h 300047"/>
              <a:gd name="connsiteX3" fmla="*/ 214279 w 346359"/>
              <a:gd name="connsiteY3" fmla="*/ 5407 h 300047"/>
              <a:gd name="connsiteX4" fmla="*/ 163479 w 346359"/>
              <a:gd name="connsiteY4" fmla="*/ 147647 h 300047"/>
              <a:gd name="connsiteX5" fmla="*/ 188244 w 346359"/>
              <a:gd name="connsiteY5" fmla="*/ 199082 h 300047"/>
              <a:gd name="connsiteX6" fmla="*/ 193959 w 346359"/>
              <a:gd name="connsiteY6" fmla="*/ 269567 h 300047"/>
              <a:gd name="connsiteX7" fmla="*/ 183164 w 346359"/>
              <a:gd name="connsiteY7" fmla="*/ 167967 h 300047"/>
              <a:gd name="connsiteX8" fmla="*/ 346359 w 346359"/>
              <a:gd name="connsiteY8" fmla="*/ 147647 h 300047"/>
              <a:gd name="connsiteX0" fmla="*/ 31399 w 346359"/>
              <a:gd name="connsiteY0" fmla="*/ 300047 h 300047"/>
              <a:gd name="connsiteX1" fmla="*/ 132999 w 346359"/>
              <a:gd name="connsiteY1" fmla="*/ 198447 h 300047"/>
              <a:gd name="connsiteX2" fmla="*/ 919 w 346359"/>
              <a:gd name="connsiteY2" fmla="*/ 46047 h 300047"/>
              <a:gd name="connsiteX3" fmla="*/ 214279 w 346359"/>
              <a:gd name="connsiteY3" fmla="*/ 5407 h 300047"/>
              <a:gd name="connsiteX4" fmla="*/ 163479 w 346359"/>
              <a:gd name="connsiteY4" fmla="*/ 147647 h 300047"/>
              <a:gd name="connsiteX5" fmla="*/ 188244 w 346359"/>
              <a:gd name="connsiteY5" fmla="*/ 199082 h 300047"/>
              <a:gd name="connsiteX6" fmla="*/ 168559 w 346359"/>
              <a:gd name="connsiteY6" fmla="*/ 209242 h 300047"/>
              <a:gd name="connsiteX7" fmla="*/ 183164 w 346359"/>
              <a:gd name="connsiteY7" fmla="*/ 167967 h 300047"/>
              <a:gd name="connsiteX8" fmla="*/ 346359 w 346359"/>
              <a:gd name="connsiteY8" fmla="*/ 147647 h 300047"/>
              <a:gd name="connsiteX0" fmla="*/ 31399 w 346359"/>
              <a:gd name="connsiteY0" fmla="*/ 300047 h 300047"/>
              <a:gd name="connsiteX1" fmla="*/ 132999 w 346359"/>
              <a:gd name="connsiteY1" fmla="*/ 198447 h 300047"/>
              <a:gd name="connsiteX2" fmla="*/ 919 w 346359"/>
              <a:gd name="connsiteY2" fmla="*/ 46047 h 300047"/>
              <a:gd name="connsiteX3" fmla="*/ 214279 w 346359"/>
              <a:gd name="connsiteY3" fmla="*/ 5407 h 300047"/>
              <a:gd name="connsiteX4" fmla="*/ 163479 w 346359"/>
              <a:gd name="connsiteY4" fmla="*/ 147647 h 300047"/>
              <a:gd name="connsiteX5" fmla="*/ 188244 w 346359"/>
              <a:gd name="connsiteY5" fmla="*/ 199082 h 300047"/>
              <a:gd name="connsiteX6" fmla="*/ 183164 w 346359"/>
              <a:gd name="connsiteY6" fmla="*/ 167967 h 300047"/>
              <a:gd name="connsiteX7" fmla="*/ 346359 w 346359"/>
              <a:gd name="connsiteY7" fmla="*/ 147647 h 300047"/>
              <a:gd name="connsiteX0" fmla="*/ 31399 w 346359"/>
              <a:gd name="connsiteY0" fmla="*/ 300047 h 300047"/>
              <a:gd name="connsiteX1" fmla="*/ 132999 w 346359"/>
              <a:gd name="connsiteY1" fmla="*/ 198447 h 300047"/>
              <a:gd name="connsiteX2" fmla="*/ 919 w 346359"/>
              <a:gd name="connsiteY2" fmla="*/ 46047 h 300047"/>
              <a:gd name="connsiteX3" fmla="*/ 214279 w 346359"/>
              <a:gd name="connsiteY3" fmla="*/ 5407 h 300047"/>
              <a:gd name="connsiteX4" fmla="*/ 163479 w 346359"/>
              <a:gd name="connsiteY4" fmla="*/ 147647 h 300047"/>
              <a:gd name="connsiteX5" fmla="*/ 183164 w 346359"/>
              <a:gd name="connsiteY5" fmla="*/ 167967 h 300047"/>
              <a:gd name="connsiteX6" fmla="*/ 346359 w 346359"/>
              <a:gd name="connsiteY6" fmla="*/ 147647 h 300047"/>
              <a:gd name="connsiteX0" fmla="*/ 31399 w 270159"/>
              <a:gd name="connsiteY0" fmla="*/ 300047 h 300047"/>
              <a:gd name="connsiteX1" fmla="*/ 132999 w 270159"/>
              <a:gd name="connsiteY1" fmla="*/ 198447 h 300047"/>
              <a:gd name="connsiteX2" fmla="*/ 919 w 270159"/>
              <a:gd name="connsiteY2" fmla="*/ 46047 h 300047"/>
              <a:gd name="connsiteX3" fmla="*/ 214279 w 270159"/>
              <a:gd name="connsiteY3" fmla="*/ 5407 h 300047"/>
              <a:gd name="connsiteX4" fmla="*/ 163479 w 270159"/>
              <a:gd name="connsiteY4" fmla="*/ 147647 h 300047"/>
              <a:gd name="connsiteX5" fmla="*/ 183164 w 270159"/>
              <a:gd name="connsiteY5" fmla="*/ 167967 h 300047"/>
              <a:gd name="connsiteX6" fmla="*/ 270159 w 270159"/>
              <a:gd name="connsiteY6" fmla="*/ 255597 h 300047"/>
              <a:gd name="connsiteX0" fmla="*/ 31399 w 270159"/>
              <a:gd name="connsiteY0" fmla="*/ 300047 h 300047"/>
              <a:gd name="connsiteX1" fmla="*/ 132999 w 270159"/>
              <a:gd name="connsiteY1" fmla="*/ 198447 h 300047"/>
              <a:gd name="connsiteX2" fmla="*/ 919 w 270159"/>
              <a:gd name="connsiteY2" fmla="*/ 46047 h 300047"/>
              <a:gd name="connsiteX3" fmla="*/ 214279 w 270159"/>
              <a:gd name="connsiteY3" fmla="*/ 5407 h 300047"/>
              <a:gd name="connsiteX4" fmla="*/ 163479 w 270159"/>
              <a:gd name="connsiteY4" fmla="*/ 147647 h 300047"/>
              <a:gd name="connsiteX5" fmla="*/ 270159 w 270159"/>
              <a:gd name="connsiteY5" fmla="*/ 255597 h 3000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0159" h="300047">
                <a:moveTo>
                  <a:pt x="31399" y="300047"/>
                </a:moveTo>
                <a:cubicBezTo>
                  <a:pt x="84739" y="270413"/>
                  <a:pt x="138079" y="240780"/>
                  <a:pt x="132999" y="198447"/>
                </a:cubicBezTo>
                <a:cubicBezTo>
                  <a:pt x="127919" y="156114"/>
                  <a:pt x="-12628" y="78220"/>
                  <a:pt x="919" y="46047"/>
                </a:cubicBezTo>
                <a:cubicBezTo>
                  <a:pt x="14466" y="13874"/>
                  <a:pt x="187186" y="-11526"/>
                  <a:pt x="214279" y="5407"/>
                </a:cubicBezTo>
                <a:cubicBezTo>
                  <a:pt x="241372" y="22340"/>
                  <a:pt x="154166" y="105949"/>
                  <a:pt x="163479" y="147647"/>
                </a:cubicBezTo>
                <a:cubicBezTo>
                  <a:pt x="172792" y="189345"/>
                  <a:pt x="247934" y="233108"/>
                  <a:pt x="270159" y="255597"/>
                </a:cubicBezTo>
              </a:path>
            </a:pathLst>
          </a:custGeom>
          <a:solidFill>
            <a:srgbClr val="D99694"/>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67" name="Freeform 166"/>
          <p:cNvSpPr/>
          <p:nvPr/>
        </p:nvSpPr>
        <p:spPr>
          <a:xfrm rot="611861" flipV="1">
            <a:off x="1595120" y="4786305"/>
            <a:ext cx="270159" cy="300047"/>
          </a:xfrm>
          <a:custGeom>
            <a:avLst/>
            <a:gdLst>
              <a:gd name="connsiteX0" fmla="*/ 31399 w 346359"/>
              <a:gd name="connsiteY0" fmla="*/ 300047 h 300047"/>
              <a:gd name="connsiteX1" fmla="*/ 132999 w 346359"/>
              <a:gd name="connsiteY1" fmla="*/ 198447 h 300047"/>
              <a:gd name="connsiteX2" fmla="*/ 919 w 346359"/>
              <a:gd name="connsiteY2" fmla="*/ 46047 h 300047"/>
              <a:gd name="connsiteX3" fmla="*/ 214279 w 346359"/>
              <a:gd name="connsiteY3" fmla="*/ 5407 h 300047"/>
              <a:gd name="connsiteX4" fmla="*/ 163479 w 346359"/>
              <a:gd name="connsiteY4" fmla="*/ 147647 h 300047"/>
              <a:gd name="connsiteX5" fmla="*/ 254919 w 346359"/>
              <a:gd name="connsiteY5" fmla="*/ 208607 h 300047"/>
              <a:gd name="connsiteX6" fmla="*/ 193959 w 346359"/>
              <a:gd name="connsiteY6" fmla="*/ 269567 h 300047"/>
              <a:gd name="connsiteX7" fmla="*/ 122839 w 346359"/>
              <a:gd name="connsiteY7" fmla="*/ 167967 h 300047"/>
              <a:gd name="connsiteX8" fmla="*/ 346359 w 346359"/>
              <a:gd name="connsiteY8" fmla="*/ 147647 h 300047"/>
              <a:gd name="connsiteX0" fmla="*/ 31399 w 346359"/>
              <a:gd name="connsiteY0" fmla="*/ 300047 h 300047"/>
              <a:gd name="connsiteX1" fmla="*/ 132999 w 346359"/>
              <a:gd name="connsiteY1" fmla="*/ 198447 h 300047"/>
              <a:gd name="connsiteX2" fmla="*/ 919 w 346359"/>
              <a:gd name="connsiteY2" fmla="*/ 46047 h 300047"/>
              <a:gd name="connsiteX3" fmla="*/ 214279 w 346359"/>
              <a:gd name="connsiteY3" fmla="*/ 5407 h 300047"/>
              <a:gd name="connsiteX4" fmla="*/ 163479 w 346359"/>
              <a:gd name="connsiteY4" fmla="*/ 147647 h 300047"/>
              <a:gd name="connsiteX5" fmla="*/ 254919 w 346359"/>
              <a:gd name="connsiteY5" fmla="*/ 208607 h 300047"/>
              <a:gd name="connsiteX6" fmla="*/ 193959 w 346359"/>
              <a:gd name="connsiteY6" fmla="*/ 269567 h 300047"/>
              <a:gd name="connsiteX7" fmla="*/ 183164 w 346359"/>
              <a:gd name="connsiteY7" fmla="*/ 167967 h 300047"/>
              <a:gd name="connsiteX8" fmla="*/ 346359 w 346359"/>
              <a:gd name="connsiteY8" fmla="*/ 147647 h 300047"/>
              <a:gd name="connsiteX0" fmla="*/ 31399 w 346359"/>
              <a:gd name="connsiteY0" fmla="*/ 300047 h 300047"/>
              <a:gd name="connsiteX1" fmla="*/ 132999 w 346359"/>
              <a:gd name="connsiteY1" fmla="*/ 198447 h 300047"/>
              <a:gd name="connsiteX2" fmla="*/ 919 w 346359"/>
              <a:gd name="connsiteY2" fmla="*/ 46047 h 300047"/>
              <a:gd name="connsiteX3" fmla="*/ 214279 w 346359"/>
              <a:gd name="connsiteY3" fmla="*/ 5407 h 300047"/>
              <a:gd name="connsiteX4" fmla="*/ 163479 w 346359"/>
              <a:gd name="connsiteY4" fmla="*/ 147647 h 300047"/>
              <a:gd name="connsiteX5" fmla="*/ 188244 w 346359"/>
              <a:gd name="connsiteY5" fmla="*/ 199082 h 300047"/>
              <a:gd name="connsiteX6" fmla="*/ 193959 w 346359"/>
              <a:gd name="connsiteY6" fmla="*/ 269567 h 300047"/>
              <a:gd name="connsiteX7" fmla="*/ 183164 w 346359"/>
              <a:gd name="connsiteY7" fmla="*/ 167967 h 300047"/>
              <a:gd name="connsiteX8" fmla="*/ 346359 w 346359"/>
              <a:gd name="connsiteY8" fmla="*/ 147647 h 300047"/>
              <a:gd name="connsiteX0" fmla="*/ 31399 w 346359"/>
              <a:gd name="connsiteY0" fmla="*/ 300047 h 300047"/>
              <a:gd name="connsiteX1" fmla="*/ 132999 w 346359"/>
              <a:gd name="connsiteY1" fmla="*/ 198447 h 300047"/>
              <a:gd name="connsiteX2" fmla="*/ 919 w 346359"/>
              <a:gd name="connsiteY2" fmla="*/ 46047 h 300047"/>
              <a:gd name="connsiteX3" fmla="*/ 214279 w 346359"/>
              <a:gd name="connsiteY3" fmla="*/ 5407 h 300047"/>
              <a:gd name="connsiteX4" fmla="*/ 163479 w 346359"/>
              <a:gd name="connsiteY4" fmla="*/ 147647 h 300047"/>
              <a:gd name="connsiteX5" fmla="*/ 188244 w 346359"/>
              <a:gd name="connsiteY5" fmla="*/ 199082 h 300047"/>
              <a:gd name="connsiteX6" fmla="*/ 168559 w 346359"/>
              <a:gd name="connsiteY6" fmla="*/ 209242 h 300047"/>
              <a:gd name="connsiteX7" fmla="*/ 183164 w 346359"/>
              <a:gd name="connsiteY7" fmla="*/ 167967 h 300047"/>
              <a:gd name="connsiteX8" fmla="*/ 346359 w 346359"/>
              <a:gd name="connsiteY8" fmla="*/ 147647 h 300047"/>
              <a:gd name="connsiteX0" fmla="*/ 31399 w 346359"/>
              <a:gd name="connsiteY0" fmla="*/ 300047 h 300047"/>
              <a:gd name="connsiteX1" fmla="*/ 132999 w 346359"/>
              <a:gd name="connsiteY1" fmla="*/ 198447 h 300047"/>
              <a:gd name="connsiteX2" fmla="*/ 919 w 346359"/>
              <a:gd name="connsiteY2" fmla="*/ 46047 h 300047"/>
              <a:gd name="connsiteX3" fmla="*/ 214279 w 346359"/>
              <a:gd name="connsiteY3" fmla="*/ 5407 h 300047"/>
              <a:gd name="connsiteX4" fmla="*/ 163479 w 346359"/>
              <a:gd name="connsiteY4" fmla="*/ 147647 h 300047"/>
              <a:gd name="connsiteX5" fmla="*/ 188244 w 346359"/>
              <a:gd name="connsiteY5" fmla="*/ 199082 h 300047"/>
              <a:gd name="connsiteX6" fmla="*/ 183164 w 346359"/>
              <a:gd name="connsiteY6" fmla="*/ 167967 h 300047"/>
              <a:gd name="connsiteX7" fmla="*/ 346359 w 346359"/>
              <a:gd name="connsiteY7" fmla="*/ 147647 h 300047"/>
              <a:gd name="connsiteX0" fmla="*/ 31399 w 346359"/>
              <a:gd name="connsiteY0" fmla="*/ 300047 h 300047"/>
              <a:gd name="connsiteX1" fmla="*/ 132999 w 346359"/>
              <a:gd name="connsiteY1" fmla="*/ 198447 h 300047"/>
              <a:gd name="connsiteX2" fmla="*/ 919 w 346359"/>
              <a:gd name="connsiteY2" fmla="*/ 46047 h 300047"/>
              <a:gd name="connsiteX3" fmla="*/ 214279 w 346359"/>
              <a:gd name="connsiteY3" fmla="*/ 5407 h 300047"/>
              <a:gd name="connsiteX4" fmla="*/ 163479 w 346359"/>
              <a:gd name="connsiteY4" fmla="*/ 147647 h 300047"/>
              <a:gd name="connsiteX5" fmla="*/ 183164 w 346359"/>
              <a:gd name="connsiteY5" fmla="*/ 167967 h 300047"/>
              <a:gd name="connsiteX6" fmla="*/ 346359 w 346359"/>
              <a:gd name="connsiteY6" fmla="*/ 147647 h 300047"/>
              <a:gd name="connsiteX0" fmla="*/ 31399 w 270159"/>
              <a:gd name="connsiteY0" fmla="*/ 300047 h 300047"/>
              <a:gd name="connsiteX1" fmla="*/ 132999 w 270159"/>
              <a:gd name="connsiteY1" fmla="*/ 198447 h 300047"/>
              <a:gd name="connsiteX2" fmla="*/ 919 w 270159"/>
              <a:gd name="connsiteY2" fmla="*/ 46047 h 300047"/>
              <a:gd name="connsiteX3" fmla="*/ 214279 w 270159"/>
              <a:gd name="connsiteY3" fmla="*/ 5407 h 300047"/>
              <a:gd name="connsiteX4" fmla="*/ 163479 w 270159"/>
              <a:gd name="connsiteY4" fmla="*/ 147647 h 300047"/>
              <a:gd name="connsiteX5" fmla="*/ 183164 w 270159"/>
              <a:gd name="connsiteY5" fmla="*/ 167967 h 300047"/>
              <a:gd name="connsiteX6" fmla="*/ 270159 w 270159"/>
              <a:gd name="connsiteY6" fmla="*/ 255597 h 300047"/>
              <a:gd name="connsiteX0" fmla="*/ 31399 w 270159"/>
              <a:gd name="connsiteY0" fmla="*/ 300047 h 300047"/>
              <a:gd name="connsiteX1" fmla="*/ 132999 w 270159"/>
              <a:gd name="connsiteY1" fmla="*/ 198447 h 300047"/>
              <a:gd name="connsiteX2" fmla="*/ 919 w 270159"/>
              <a:gd name="connsiteY2" fmla="*/ 46047 h 300047"/>
              <a:gd name="connsiteX3" fmla="*/ 214279 w 270159"/>
              <a:gd name="connsiteY3" fmla="*/ 5407 h 300047"/>
              <a:gd name="connsiteX4" fmla="*/ 163479 w 270159"/>
              <a:gd name="connsiteY4" fmla="*/ 147647 h 300047"/>
              <a:gd name="connsiteX5" fmla="*/ 270159 w 270159"/>
              <a:gd name="connsiteY5" fmla="*/ 255597 h 3000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0159" h="300047">
                <a:moveTo>
                  <a:pt x="31399" y="300047"/>
                </a:moveTo>
                <a:cubicBezTo>
                  <a:pt x="84739" y="270413"/>
                  <a:pt x="138079" y="240780"/>
                  <a:pt x="132999" y="198447"/>
                </a:cubicBezTo>
                <a:cubicBezTo>
                  <a:pt x="127919" y="156114"/>
                  <a:pt x="-12628" y="78220"/>
                  <a:pt x="919" y="46047"/>
                </a:cubicBezTo>
                <a:cubicBezTo>
                  <a:pt x="14466" y="13874"/>
                  <a:pt x="187186" y="-11526"/>
                  <a:pt x="214279" y="5407"/>
                </a:cubicBezTo>
                <a:cubicBezTo>
                  <a:pt x="241372" y="22340"/>
                  <a:pt x="154166" y="105949"/>
                  <a:pt x="163479" y="147647"/>
                </a:cubicBezTo>
                <a:cubicBezTo>
                  <a:pt x="172792" y="189345"/>
                  <a:pt x="247934" y="233108"/>
                  <a:pt x="270159" y="255597"/>
                </a:cubicBezTo>
              </a:path>
            </a:pathLst>
          </a:custGeom>
          <a:solidFill>
            <a:srgbClr val="D99694"/>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nvGrpSpPr>
          <p:cNvPr id="235" name="Group 234"/>
          <p:cNvGrpSpPr/>
          <p:nvPr/>
        </p:nvGrpSpPr>
        <p:grpSpPr>
          <a:xfrm flipH="1">
            <a:off x="7038976" y="3628212"/>
            <a:ext cx="559859" cy="128873"/>
            <a:chOff x="993775" y="2472511"/>
            <a:chExt cx="559859" cy="128873"/>
          </a:xfrm>
        </p:grpSpPr>
        <p:sp>
          <p:nvSpPr>
            <p:cNvPr id="236" name="Freeform 235"/>
            <p:cNvSpPr/>
            <p:nvPr/>
          </p:nvSpPr>
          <p:spPr>
            <a:xfrm>
              <a:off x="993775" y="2472511"/>
              <a:ext cx="181628" cy="128873"/>
            </a:xfrm>
            <a:custGeom>
              <a:avLst/>
              <a:gdLst>
                <a:gd name="connsiteX0" fmla="*/ 0 w 596900"/>
                <a:gd name="connsiteY0" fmla="*/ 128873 h 128873"/>
                <a:gd name="connsiteX1" fmla="*/ 38100 w 596900"/>
                <a:gd name="connsiteY1" fmla="*/ 1873 h 128873"/>
                <a:gd name="connsiteX2" fmla="*/ 114300 w 596900"/>
                <a:gd name="connsiteY2" fmla="*/ 52673 h 128873"/>
                <a:gd name="connsiteX3" fmla="*/ 461433 w 596900"/>
                <a:gd name="connsiteY3" fmla="*/ 48439 h 128873"/>
                <a:gd name="connsiteX4" fmla="*/ 596900 w 596900"/>
                <a:gd name="connsiteY4" fmla="*/ 61139 h 128873"/>
                <a:gd name="connsiteX0" fmla="*/ 0 w 461433"/>
                <a:gd name="connsiteY0" fmla="*/ 128873 h 128873"/>
                <a:gd name="connsiteX1" fmla="*/ 38100 w 461433"/>
                <a:gd name="connsiteY1" fmla="*/ 1873 h 128873"/>
                <a:gd name="connsiteX2" fmla="*/ 114300 w 461433"/>
                <a:gd name="connsiteY2" fmla="*/ 52673 h 128873"/>
                <a:gd name="connsiteX3" fmla="*/ 461433 w 461433"/>
                <a:gd name="connsiteY3" fmla="*/ 48439 h 128873"/>
                <a:gd name="connsiteX0" fmla="*/ 0 w 461433"/>
                <a:gd name="connsiteY0" fmla="*/ 128873 h 128873"/>
                <a:gd name="connsiteX1" fmla="*/ 38100 w 461433"/>
                <a:gd name="connsiteY1" fmla="*/ 1873 h 128873"/>
                <a:gd name="connsiteX2" fmla="*/ 227226 w 461433"/>
                <a:gd name="connsiteY2" fmla="*/ 52673 h 128873"/>
                <a:gd name="connsiteX3" fmla="*/ 461433 w 461433"/>
                <a:gd name="connsiteY3" fmla="*/ 48439 h 128873"/>
              </a:gdLst>
              <a:ahLst/>
              <a:cxnLst>
                <a:cxn ang="0">
                  <a:pos x="connsiteX0" y="connsiteY0"/>
                </a:cxn>
                <a:cxn ang="0">
                  <a:pos x="connsiteX1" y="connsiteY1"/>
                </a:cxn>
                <a:cxn ang="0">
                  <a:pos x="connsiteX2" y="connsiteY2"/>
                </a:cxn>
                <a:cxn ang="0">
                  <a:pos x="connsiteX3" y="connsiteY3"/>
                </a:cxn>
              </a:cxnLst>
              <a:rect l="l" t="t" r="r" b="b"/>
              <a:pathLst>
                <a:path w="461433" h="128873">
                  <a:moveTo>
                    <a:pt x="0" y="128873"/>
                  </a:moveTo>
                  <a:cubicBezTo>
                    <a:pt x="9525" y="71723"/>
                    <a:pt x="229" y="14573"/>
                    <a:pt x="38100" y="1873"/>
                  </a:cubicBezTo>
                  <a:cubicBezTo>
                    <a:pt x="75971" y="-10827"/>
                    <a:pt x="156671" y="44912"/>
                    <a:pt x="227226" y="52673"/>
                  </a:cubicBezTo>
                  <a:cubicBezTo>
                    <a:pt x="297781" y="60434"/>
                    <a:pt x="381000" y="47028"/>
                    <a:pt x="461433" y="48439"/>
                  </a:cubicBezTo>
                </a:path>
              </a:pathLst>
            </a:custGeom>
            <a:ln w="28575" cmpd="sng">
              <a:solidFill>
                <a:srgbClr val="D99694"/>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37" name="Can 236"/>
            <p:cNvSpPr/>
            <p:nvPr/>
          </p:nvSpPr>
          <p:spPr>
            <a:xfrm rot="5400000">
              <a:off x="1249362" y="2396597"/>
              <a:ext cx="79374" cy="254001"/>
            </a:xfrm>
            <a:prstGeom prst="can">
              <a:avLst>
                <a:gd name="adj" fmla="val 42045"/>
              </a:avLst>
            </a:prstGeom>
            <a:solidFill>
              <a:srgbClr val="D99694"/>
            </a:solidFill>
            <a:ln>
              <a:no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238" name="Freeform 237"/>
            <p:cNvSpPr/>
            <p:nvPr/>
          </p:nvSpPr>
          <p:spPr>
            <a:xfrm>
              <a:off x="1394884" y="2483909"/>
              <a:ext cx="158750" cy="45719"/>
            </a:xfrm>
            <a:custGeom>
              <a:avLst/>
              <a:gdLst>
                <a:gd name="connsiteX0" fmla="*/ 0 w 88900"/>
                <a:gd name="connsiteY0" fmla="*/ 31750 h 31750"/>
                <a:gd name="connsiteX1" fmla="*/ 50800 w 88900"/>
                <a:gd name="connsiteY1" fmla="*/ 0 h 31750"/>
                <a:gd name="connsiteX2" fmla="*/ 88900 w 88900"/>
                <a:gd name="connsiteY2" fmla="*/ 31750 h 31750"/>
              </a:gdLst>
              <a:ahLst/>
              <a:cxnLst>
                <a:cxn ang="0">
                  <a:pos x="connsiteX0" y="connsiteY0"/>
                </a:cxn>
                <a:cxn ang="0">
                  <a:pos x="connsiteX1" y="connsiteY1"/>
                </a:cxn>
                <a:cxn ang="0">
                  <a:pos x="connsiteX2" y="connsiteY2"/>
                </a:cxn>
              </a:cxnLst>
              <a:rect l="l" t="t" r="r" b="b"/>
              <a:pathLst>
                <a:path w="88900" h="31750">
                  <a:moveTo>
                    <a:pt x="0" y="31750"/>
                  </a:moveTo>
                  <a:cubicBezTo>
                    <a:pt x="17991" y="15875"/>
                    <a:pt x="35983" y="0"/>
                    <a:pt x="50800" y="0"/>
                  </a:cubicBezTo>
                  <a:cubicBezTo>
                    <a:pt x="65617" y="0"/>
                    <a:pt x="88900" y="31750"/>
                    <a:pt x="88900" y="31750"/>
                  </a:cubicBezTo>
                </a:path>
              </a:pathLst>
            </a:custGeom>
            <a:ln w="19050" cmpd="sng">
              <a:solidFill>
                <a:srgbClr val="D99694"/>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grpSp>
        <p:nvGrpSpPr>
          <p:cNvPr id="239" name="Group 238"/>
          <p:cNvGrpSpPr/>
          <p:nvPr/>
        </p:nvGrpSpPr>
        <p:grpSpPr>
          <a:xfrm flipH="1">
            <a:off x="7043209" y="3446179"/>
            <a:ext cx="559859" cy="128873"/>
            <a:chOff x="993775" y="2472511"/>
            <a:chExt cx="559859" cy="128873"/>
          </a:xfrm>
        </p:grpSpPr>
        <p:sp>
          <p:nvSpPr>
            <p:cNvPr id="240" name="Freeform 239"/>
            <p:cNvSpPr/>
            <p:nvPr/>
          </p:nvSpPr>
          <p:spPr>
            <a:xfrm>
              <a:off x="993775" y="2472511"/>
              <a:ext cx="181628" cy="128873"/>
            </a:xfrm>
            <a:custGeom>
              <a:avLst/>
              <a:gdLst>
                <a:gd name="connsiteX0" fmla="*/ 0 w 596900"/>
                <a:gd name="connsiteY0" fmla="*/ 128873 h 128873"/>
                <a:gd name="connsiteX1" fmla="*/ 38100 w 596900"/>
                <a:gd name="connsiteY1" fmla="*/ 1873 h 128873"/>
                <a:gd name="connsiteX2" fmla="*/ 114300 w 596900"/>
                <a:gd name="connsiteY2" fmla="*/ 52673 h 128873"/>
                <a:gd name="connsiteX3" fmla="*/ 461433 w 596900"/>
                <a:gd name="connsiteY3" fmla="*/ 48439 h 128873"/>
                <a:gd name="connsiteX4" fmla="*/ 596900 w 596900"/>
                <a:gd name="connsiteY4" fmla="*/ 61139 h 128873"/>
                <a:gd name="connsiteX0" fmla="*/ 0 w 461433"/>
                <a:gd name="connsiteY0" fmla="*/ 128873 h 128873"/>
                <a:gd name="connsiteX1" fmla="*/ 38100 w 461433"/>
                <a:gd name="connsiteY1" fmla="*/ 1873 h 128873"/>
                <a:gd name="connsiteX2" fmla="*/ 114300 w 461433"/>
                <a:gd name="connsiteY2" fmla="*/ 52673 h 128873"/>
                <a:gd name="connsiteX3" fmla="*/ 461433 w 461433"/>
                <a:gd name="connsiteY3" fmla="*/ 48439 h 128873"/>
                <a:gd name="connsiteX0" fmla="*/ 0 w 461433"/>
                <a:gd name="connsiteY0" fmla="*/ 128873 h 128873"/>
                <a:gd name="connsiteX1" fmla="*/ 38100 w 461433"/>
                <a:gd name="connsiteY1" fmla="*/ 1873 h 128873"/>
                <a:gd name="connsiteX2" fmla="*/ 227226 w 461433"/>
                <a:gd name="connsiteY2" fmla="*/ 52673 h 128873"/>
                <a:gd name="connsiteX3" fmla="*/ 461433 w 461433"/>
                <a:gd name="connsiteY3" fmla="*/ 48439 h 128873"/>
              </a:gdLst>
              <a:ahLst/>
              <a:cxnLst>
                <a:cxn ang="0">
                  <a:pos x="connsiteX0" y="connsiteY0"/>
                </a:cxn>
                <a:cxn ang="0">
                  <a:pos x="connsiteX1" y="connsiteY1"/>
                </a:cxn>
                <a:cxn ang="0">
                  <a:pos x="connsiteX2" y="connsiteY2"/>
                </a:cxn>
                <a:cxn ang="0">
                  <a:pos x="connsiteX3" y="connsiteY3"/>
                </a:cxn>
              </a:cxnLst>
              <a:rect l="l" t="t" r="r" b="b"/>
              <a:pathLst>
                <a:path w="461433" h="128873">
                  <a:moveTo>
                    <a:pt x="0" y="128873"/>
                  </a:moveTo>
                  <a:cubicBezTo>
                    <a:pt x="9525" y="71723"/>
                    <a:pt x="229" y="14573"/>
                    <a:pt x="38100" y="1873"/>
                  </a:cubicBezTo>
                  <a:cubicBezTo>
                    <a:pt x="75971" y="-10827"/>
                    <a:pt x="156671" y="44912"/>
                    <a:pt x="227226" y="52673"/>
                  </a:cubicBezTo>
                  <a:cubicBezTo>
                    <a:pt x="297781" y="60434"/>
                    <a:pt x="381000" y="47028"/>
                    <a:pt x="461433" y="48439"/>
                  </a:cubicBezTo>
                </a:path>
              </a:pathLst>
            </a:custGeom>
            <a:ln w="28575" cmpd="sng">
              <a:solidFill>
                <a:srgbClr val="FAC09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41" name="Can 240"/>
            <p:cNvSpPr/>
            <p:nvPr/>
          </p:nvSpPr>
          <p:spPr>
            <a:xfrm rot="5400000">
              <a:off x="1249362" y="2396597"/>
              <a:ext cx="79374" cy="254001"/>
            </a:xfrm>
            <a:prstGeom prst="can">
              <a:avLst>
                <a:gd name="adj" fmla="val 42045"/>
              </a:avLst>
            </a:prstGeom>
            <a:solidFill>
              <a:schemeClr val="accent6">
                <a:lumMod val="60000"/>
                <a:lumOff val="40000"/>
              </a:schemeClr>
            </a:solidFill>
            <a:ln>
              <a:no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248" name="Freeform 247"/>
            <p:cNvSpPr/>
            <p:nvPr/>
          </p:nvSpPr>
          <p:spPr>
            <a:xfrm>
              <a:off x="1394884" y="2483909"/>
              <a:ext cx="158750" cy="45719"/>
            </a:xfrm>
            <a:custGeom>
              <a:avLst/>
              <a:gdLst>
                <a:gd name="connsiteX0" fmla="*/ 0 w 88900"/>
                <a:gd name="connsiteY0" fmla="*/ 31750 h 31750"/>
                <a:gd name="connsiteX1" fmla="*/ 50800 w 88900"/>
                <a:gd name="connsiteY1" fmla="*/ 0 h 31750"/>
                <a:gd name="connsiteX2" fmla="*/ 88900 w 88900"/>
                <a:gd name="connsiteY2" fmla="*/ 31750 h 31750"/>
              </a:gdLst>
              <a:ahLst/>
              <a:cxnLst>
                <a:cxn ang="0">
                  <a:pos x="connsiteX0" y="connsiteY0"/>
                </a:cxn>
                <a:cxn ang="0">
                  <a:pos x="connsiteX1" y="connsiteY1"/>
                </a:cxn>
                <a:cxn ang="0">
                  <a:pos x="connsiteX2" y="connsiteY2"/>
                </a:cxn>
              </a:cxnLst>
              <a:rect l="l" t="t" r="r" b="b"/>
              <a:pathLst>
                <a:path w="88900" h="31750">
                  <a:moveTo>
                    <a:pt x="0" y="31750"/>
                  </a:moveTo>
                  <a:cubicBezTo>
                    <a:pt x="17991" y="15875"/>
                    <a:pt x="35983" y="0"/>
                    <a:pt x="50800" y="0"/>
                  </a:cubicBezTo>
                  <a:cubicBezTo>
                    <a:pt x="65617" y="0"/>
                    <a:pt x="88900" y="31750"/>
                    <a:pt x="88900" y="31750"/>
                  </a:cubicBezTo>
                </a:path>
              </a:pathLst>
            </a:custGeom>
            <a:ln w="19050" cmpd="sng">
              <a:solidFill>
                <a:schemeClr val="accent6">
                  <a:lumMod val="60000"/>
                  <a:lumOff val="4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grpSp>
        <p:nvGrpSpPr>
          <p:cNvPr id="250" name="Group 249"/>
          <p:cNvGrpSpPr/>
          <p:nvPr/>
        </p:nvGrpSpPr>
        <p:grpSpPr>
          <a:xfrm>
            <a:off x="5447241" y="3662077"/>
            <a:ext cx="559859" cy="128873"/>
            <a:chOff x="993775" y="2472511"/>
            <a:chExt cx="559859" cy="128873"/>
          </a:xfrm>
        </p:grpSpPr>
        <p:sp>
          <p:nvSpPr>
            <p:cNvPr id="251" name="Freeform 250"/>
            <p:cNvSpPr/>
            <p:nvPr/>
          </p:nvSpPr>
          <p:spPr>
            <a:xfrm>
              <a:off x="993775" y="2472511"/>
              <a:ext cx="181628" cy="128873"/>
            </a:xfrm>
            <a:custGeom>
              <a:avLst/>
              <a:gdLst>
                <a:gd name="connsiteX0" fmla="*/ 0 w 596900"/>
                <a:gd name="connsiteY0" fmla="*/ 128873 h 128873"/>
                <a:gd name="connsiteX1" fmla="*/ 38100 w 596900"/>
                <a:gd name="connsiteY1" fmla="*/ 1873 h 128873"/>
                <a:gd name="connsiteX2" fmla="*/ 114300 w 596900"/>
                <a:gd name="connsiteY2" fmla="*/ 52673 h 128873"/>
                <a:gd name="connsiteX3" fmla="*/ 461433 w 596900"/>
                <a:gd name="connsiteY3" fmla="*/ 48439 h 128873"/>
                <a:gd name="connsiteX4" fmla="*/ 596900 w 596900"/>
                <a:gd name="connsiteY4" fmla="*/ 61139 h 128873"/>
                <a:gd name="connsiteX0" fmla="*/ 0 w 461433"/>
                <a:gd name="connsiteY0" fmla="*/ 128873 h 128873"/>
                <a:gd name="connsiteX1" fmla="*/ 38100 w 461433"/>
                <a:gd name="connsiteY1" fmla="*/ 1873 h 128873"/>
                <a:gd name="connsiteX2" fmla="*/ 114300 w 461433"/>
                <a:gd name="connsiteY2" fmla="*/ 52673 h 128873"/>
                <a:gd name="connsiteX3" fmla="*/ 461433 w 461433"/>
                <a:gd name="connsiteY3" fmla="*/ 48439 h 128873"/>
                <a:gd name="connsiteX0" fmla="*/ 0 w 461433"/>
                <a:gd name="connsiteY0" fmla="*/ 128873 h 128873"/>
                <a:gd name="connsiteX1" fmla="*/ 38100 w 461433"/>
                <a:gd name="connsiteY1" fmla="*/ 1873 h 128873"/>
                <a:gd name="connsiteX2" fmla="*/ 227226 w 461433"/>
                <a:gd name="connsiteY2" fmla="*/ 52673 h 128873"/>
                <a:gd name="connsiteX3" fmla="*/ 461433 w 461433"/>
                <a:gd name="connsiteY3" fmla="*/ 48439 h 128873"/>
              </a:gdLst>
              <a:ahLst/>
              <a:cxnLst>
                <a:cxn ang="0">
                  <a:pos x="connsiteX0" y="connsiteY0"/>
                </a:cxn>
                <a:cxn ang="0">
                  <a:pos x="connsiteX1" y="connsiteY1"/>
                </a:cxn>
                <a:cxn ang="0">
                  <a:pos x="connsiteX2" y="connsiteY2"/>
                </a:cxn>
                <a:cxn ang="0">
                  <a:pos x="connsiteX3" y="connsiteY3"/>
                </a:cxn>
              </a:cxnLst>
              <a:rect l="l" t="t" r="r" b="b"/>
              <a:pathLst>
                <a:path w="461433" h="128873">
                  <a:moveTo>
                    <a:pt x="0" y="128873"/>
                  </a:moveTo>
                  <a:cubicBezTo>
                    <a:pt x="9525" y="71723"/>
                    <a:pt x="229" y="14573"/>
                    <a:pt x="38100" y="1873"/>
                  </a:cubicBezTo>
                  <a:cubicBezTo>
                    <a:pt x="75971" y="-10827"/>
                    <a:pt x="156671" y="44912"/>
                    <a:pt x="227226" y="52673"/>
                  </a:cubicBezTo>
                  <a:cubicBezTo>
                    <a:pt x="297781" y="60434"/>
                    <a:pt x="381000" y="47028"/>
                    <a:pt x="461433" y="48439"/>
                  </a:cubicBezTo>
                </a:path>
              </a:pathLst>
            </a:custGeom>
            <a:ln w="28575" cmpd="sng">
              <a:solidFill>
                <a:schemeClr val="accent2">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52" name="Can 251"/>
            <p:cNvSpPr/>
            <p:nvPr/>
          </p:nvSpPr>
          <p:spPr>
            <a:xfrm rot="5400000">
              <a:off x="1249362" y="2392364"/>
              <a:ext cx="79374" cy="254001"/>
            </a:xfrm>
            <a:prstGeom prst="can">
              <a:avLst>
                <a:gd name="adj" fmla="val 42045"/>
              </a:avLst>
            </a:prstGeom>
            <a:solidFill>
              <a:schemeClr val="accent2">
                <a:lumMod val="75000"/>
              </a:schemeClr>
            </a:solidFill>
            <a:ln>
              <a:no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253" name="Freeform 252"/>
            <p:cNvSpPr/>
            <p:nvPr/>
          </p:nvSpPr>
          <p:spPr>
            <a:xfrm>
              <a:off x="1394884" y="2483909"/>
              <a:ext cx="158750" cy="45719"/>
            </a:xfrm>
            <a:custGeom>
              <a:avLst/>
              <a:gdLst>
                <a:gd name="connsiteX0" fmla="*/ 0 w 88900"/>
                <a:gd name="connsiteY0" fmla="*/ 31750 h 31750"/>
                <a:gd name="connsiteX1" fmla="*/ 50800 w 88900"/>
                <a:gd name="connsiteY1" fmla="*/ 0 h 31750"/>
                <a:gd name="connsiteX2" fmla="*/ 88900 w 88900"/>
                <a:gd name="connsiteY2" fmla="*/ 31750 h 31750"/>
              </a:gdLst>
              <a:ahLst/>
              <a:cxnLst>
                <a:cxn ang="0">
                  <a:pos x="connsiteX0" y="connsiteY0"/>
                </a:cxn>
                <a:cxn ang="0">
                  <a:pos x="connsiteX1" y="connsiteY1"/>
                </a:cxn>
                <a:cxn ang="0">
                  <a:pos x="connsiteX2" y="connsiteY2"/>
                </a:cxn>
              </a:cxnLst>
              <a:rect l="l" t="t" r="r" b="b"/>
              <a:pathLst>
                <a:path w="88900" h="31750">
                  <a:moveTo>
                    <a:pt x="0" y="31750"/>
                  </a:moveTo>
                  <a:cubicBezTo>
                    <a:pt x="17991" y="15875"/>
                    <a:pt x="35983" y="0"/>
                    <a:pt x="50800" y="0"/>
                  </a:cubicBezTo>
                  <a:cubicBezTo>
                    <a:pt x="65617" y="0"/>
                    <a:pt x="88900" y="31750"/>
                    <a:pt x="88900" y="31750"/>
                  </a:cubicBezTo>
                </a:path>
              </a:pathLst>
            </a:custGeom>
            <a:ln w="19050" cmpd="sng">
              <a:solidFill>
                <a:srgbClr val="953735"/>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sp>
        <p:nvSpPr>
          <p:cNvPr id="214" name="Freeform 213"/>
          <p:cNvSpPr/>
          <p:nvPr/>
        </p:nvSpPr>
        <p:spPr>
          <a:xfrm rot="473152">
            <a:off x="5913901" y="3466065"/>
            <a:ext cx="270199" cy="314848"/>
          </a:xfrm>
          <a:custGeom>
            <a:avLst/>
            <a:gdLst>
              <a:gd name="connsiteX0" fmla="*/ 31399 w 346359"/>
              <a:gd name="connsiteY0" fmla="*/ 300047 h 300047"/>
              <a:gd name="connsiteX1" fmla="*/ 132999 w 346359"/>
              <a:gd name="connsiteY1" fmla="*/ 198447 h 300047"/>
              <a:gd name="connsiteX2" fmla="*/ 919 w 346359"/>
              <a:gd name="connsiteY2" fmla="*/ 46047 h 300047"/>
              <a:gd name="connsiteX3" fmla="*/ 214279 w 346359"/>
              <a:gd name="connsiteY3" fmla="*/ 5407 h 300047"/>
              <a:gd name="connsiteX4" fmla="*/ 163479 w 346359"/>
              <a:gd name="connsiteY4" fmla="*/ 147647 h 300047"/>
              <a:gd name="connsiteX5" fmla="*/ 254919 w 346359"/>
              <a:gd name="connsiteY5" fmla="*/ 208607 h 300047"/>
              <a:gd name="connsiteX6" fmla="*/ 193959 w 346359"/>
              <a:gd name="connsiteY6" fmla="*/ 269567 h 300047"/>
              <a:gd name="connsiteX7" fmla="*/ 122839 w 346359"/>
              <a:gd name="connsiteY7" fmla="*/ 167967 h 300047"/>
              <a:gd name="connsiteX8" fmla="*/ 346359 w 346359"/>
              <a:gd name="connsiteY8" fmla="*/ 147647 h 300047"/>
              <a:gd name="connsiteX0" fmla="*/ 31399 w 346359"/>
              <a:gd name="connsiteY0" fmla="*/ 300047 h 300047"/>
              <a:gd name="connsiteX1" fmla="*/ 132999 w 346359"/>
              <a:gd name="connsiteY1" fmla="*/ 198447 h 300047"/>
              <a:gd name="connsiteX2" fmla="*/ 919 w 346359"/>
              <a:gd name="connsiteY2" fmla="*/ 46047 h 300047"/>
              <a:gd name="connsiteX3" fmla="*/ 214279 w 346359"/>
              <a:gd name="connsiteY3" fmla="*/ 5407 h 300047"/>
              <a:gd name="connsiteX4" fmla="*/ 163479 w 346359"/>
              <a:gd name="connsiteY4" fmla="*/ 147647 h 300047"/>
              <a:gd name="connsiteX5" fmla="*/ 254919 w 346359"/>
              <a:gd name="connsiteY5" fmla="*/ 208607 h 300047"/>
              <a:gd name="connsiteX6" fmla="*/ 193959 w 346359"/>
              <a:gd name="connsiteY6" fmla="*/ 269567 h 300047"/>
              <a:gd name="connsiteX7" fmla="*/ 183164 w 346359"/>
              <a:gd name="connsiteY7" fmla="*/ 167967 h 300047"/>
              <a:gd name="connsiteX8" fmla="*/ 346359 w 346359"/>
              <a:gd name="connsiteY8" fmla="*/ 147647 h 300047"/>
              <a:gd name="connsiteX0" fmla="*/ 31399 w 346359"/>
              <a:gd name="connsiteY0" fmla="*/ 300047 h 300047"/>
              <a:gd name="connsiteX1" fmla="*/ 132999 w 346359"/>
              <a:gd name="connsiteY1" fmla="*/ 198447 h 300047"/>
              <a:gd name="connsiteX2" fmla="*/ 919 w 346359"/>
              <a:gd name="connsiteY2" fmla="*/ 46047 h 300047"/>
              <a:gd name="connsiteX3" fmla="*/ 214279 w 346359"/>
              <a:gd name="connsiteY3" fmla="*/ 5407 h 300047"/>
              <a:gd name="connsiteX4" fmla="*/ 163479 w 346359"/>
              <a:gd name="connsiteY4" fmla="*/ 147647 h 300047"/>
              <a:gd name="connsiteX5" fmla="*/ 188244 w 346359"/>
              <a:gd name="connsiteY5" fmla="*/ 199082 h 300047"/>
              <a:gd name="connsiteX6" fmla="*/ 193959 w 346359"/>
              <a:gd name="connsiteY6" fmla="*/ 269567 h 300047"/>
              <a:gd name="connsiteX7" fmla="*/ 183164 w 346359"/>
              <a:gd name="connsiteY7" fmla="*/ 167967 h 300047"/>
              <a:gd name="connsiteX8" fmla="*/ 346359 w 346359"/>
              <a:gd name="connsiteY8" fmla="*/ 147647 h 300047"/>
              <a:gd name="connsiteX0" fmla="*/ 31399 w 346359"/>
              <a:gd name="connsiteY0" fmla="*/ 300047 h 300047"/>
              <a:gd name="connsiteX1" fmla="*/ 132999 w 346359"/>
              <a:gd name="connsiteY1" fmla="*/ 198447 h 300047"/>
              <a:gd name="connsiteX2" fmla="*/ 919 w 346359"/>
              <a:gd name="connsiteY2" fmla="*/ 46047 h 300047"/>
              <a:gd name="connsiteX3" fmla="*/ 214279 w 346359"/>
              <a:gd name="connsiteY3" fmla="*/ 5407 h 300047"/>
              <a:gd name="connsiteX4" fmla="*/ 163479 w 346359"/>
              <a:gd name="connsiteY4" fmla="*/ 147647 h 300047"/>
              <a:gd name="connsiteX5" fmla="*/ 188244 w 346359"/>
              <a:gd name="connsiteY5" fmla="*/ 199082 h 300047"/>
              <a:gd name="connsiteX6" fmla="*/ 168559 w 346359"/>
              <a:gd name="connsiteY6" fmla="*/ 209242 h 300047"/>
              <a:gd name="connsiteX7" fmla="*/ 183164 w 346359"/>
              <a:gd name="connsiteY7" fmla="*/ 167967 h 300047"/>
              <a:gd name="connsiteX8" fmla="*/ 346359 w 346359"/>
              <a:gd name="connsiteY8" fmla="*/ 147647 h 300047"/>
              <a:gd name="connsiteX0" fmla="*/ 31399 w 346359"/>
              <a:gd name="connsiteY0" fmla="*/ 300047 h 300047"/>
              <a:gd name="connsiteX1" fmla="*/ 132999 w 346359"/>
              <a:gd name="connsiteY1" fmla="*/ 198447 h 300047"/>
              <a:gd name="connsiteX2" fmla="*/ 919 w 346359"/>
              <a:gd name="connsiteY2" fmla="*/ 46047 h 300047"/>
              <a:gd name="connsiteX3" fmla="*/ 214279 w 346359"/>
              <a:gd name="connsiteY3" fmla="*/ 5407 h 300047"/>
              <a:gd name="connsiteX4" fmla="*/ 163479 w 346359"/>
              <a:gd name="connsiteY4" fmla="*/ 147647 h 300047"/>
              <a:gd name="connsiteX5" fmla="*/ 188244 w 346359"/>
              <a:gd name="connsiteY5" fmla="*/ 199082 h 300047"/>
              <a:gd name="connsiteX6" fmla="*/ 183164 w 346359"/>
              <a:gd name="connsiteY6" fmla="*/ 167967 h 300047"/>
              <a:gd name="connsiteX7" fmla="*/ 346359 w 346359"/>
              <a:gd name="connsiteY7" fmla="*/ 147647 h 300047"/>
              <a:gd name="connsiteX0" fmla="*/ 31399 w 346359"/>
              <a:gd name="connsiteY0" fmla="*/ 300047 h 300047"/>
              <a:gd name="connsiteX1" fmla="*/ 132999 w 346359"/>
              <a:gd name="connsiteY1" fmla="*/ 198447 h 300047"/>
              <a:gd name="connsiteX2" fmla="*/ 919 w 346359"/>
              <a:gd name="connsiteY2" fmla="*/ 46047 h 300047"/>
              <a:gd name="connsiteX3" fmla="*/ 214279 w 346359"/>
              <a:gd name="connsiteY3" fmla="*/ 5407 h 300047"/>
              <a:gd name="connsiteX4" fmla="*/ 163479 w 346359"/>
              <a:gd name="connsiteY4" fmla="*/ 147647 h 300047"/>
              <a:gd name="connsiteX5" fmla="*/ 183164 w 346359"/>
              <a:gd name="connsiteY5" fmla="*/ 167967 h 300047"/>
              <a:gd name="connsiteX6" fmla="*/ 346359 w 346359"/>
              <a:gd name="connsiteY6" fmla="*/ 147647 h 300047"/>
              <a:gd name="connsiteX0" fmla="*/ 31399 w 270159"/>
              <a:gd name="connsiteY0" fmla="*/ 300047 h 300047"/>
              <a:gd name="connsiteX1" fmla="*/ 132999 w 270159"/>
              <a:gd name="connsiteY1" fmla="*/ 198447 h 300047"/>
              <a:gd name="connsiteX2" fmla="*/ 919 w 270159"/>
              <a:gd name="connsiteY2" fmla="*/ 46047 h 300047"/>
              <a:gd name="connsiteX3" fmla="*/ 214279 w 270159"/>
              <a:gd name="connsiteY3" fmla="*/ 5407 h 300047"/>
              <a:gd name="connsiteX4" fmla="*/ 163479 w 270159"/>
              <a:gd name="connsiteY4" fmla="*/ 147647 h 300047"/>
              <a:gd name="connsiteX5" fmla="*/ 183164 w 270159"/>
              <a:gd name="connsiteY5" fmla="*/ 167967 h 300047"/>
              <a:gd name="connsiteX6" fmla="*/ 270159 w 270159"/>
              <a:gd name="connsiteY6" fmla="*/ 255597 h 300047"/>
              <a:gd name="connsiteX0" fmla="*/ 31399 w 270159"/>
              <a:gd name="connsiteY0" fmla="*/ 300047 h 300047"/>
              <a:gd name="connsiteX1" fmla="*/ 132999 w 270159"/>
              <a:gd name="connsiteY1" fmla="*/ 198447 h 300047"/>
              <a:gd name="connsiteX2" fmla="*/ 919 w 270159"/>
              <a:gd name="connsiteY2" fmla="*/ 46047 h 300047"/>
              <a:gd name="connsiteX3" fmla="*/ 214279 w 270159"/>
              <a:gd name="connsiteY3" fmla="*/ 5407 h 300047"/>
              <a:gd name="connsiteX4" fmla="*/ 163479 w 270159"/>
              <a:gd name="connsiteY4" fmla="*/ 147647 h 300047"/>
              <a:gd name="connsiteX5" fmla="*/ 270159 w 270159"/>
              <a:gd name="connsiteY5" fmla="*/ 255597 h 300047"/>
              <a:gd name="connsiteX0" fmla="*/ 70051 w 270200"/>
              <a:gd name="connsiteY0" fmla="*/ 301110 h 301110"/>
              <a:gd name="connsiteX1" fmla="*/ 133040 w 270200"/>
              <a:gd name="connsiteY1" fmla="*/ 198447 h 301110"/>
              <a:gd name="connsiteX2" fmla="*/ 960 w 270200"/>
              <a:gd name="connsiteY2" fmla="*/ 46047 h 301110"/>
              <a:gd name="connsiteX3" fmla="*/ 214320 w 270200"/>
              <a:gd name="connsiteY3" fmla="*/ 5407 h 301110"/>
              <a:gd name="connsiteX4" fmla="*/ 163520 w 270200"/>
              <a:gd name="connsiteY4" fmla="*/ 147647 h 301110"/>
              <a:gd name="connsiteX5" fmla="*/ 270200 w 270200"/>
              <a:gd name="connsiteY5" fmla="*/ 255597 h 301110"/>
              <a:gd name="connsiteX0" fmla="*/ 70050 w 270199"/>
              <a:gd name="connsiteY0" fmla="*/ 301110 h 301110"/>
              <a:gd name="connsiteX1" fmla="*/ 68294 w 270199"/>
              <a:gd name="connsiteY1" fmla="*/ 242782 h 301110"/>
              <a:gd name="connsiteX2" fmla="*/ 133039 w 270199"/>
              <a:gd name="connsiteY2" fmla="*/ 198447 h 301110"/>
              <a:gd name="connsiteX3" fmla="*/ 959 w 270199"/>
              <a:gd name="connsiteY3" fmla="*/ 46047 h 301110"/>
              <a:gd name="connsiteX4" fmla="*/ 214319 w 270199"/>
              <a:gd name="connsiteY4" fmla="*/ 5407 h 301110"/>
              <a:gd name="connsiteX5" fmla="*/ 163519 w 270199"/>
              <a:gd name="connsiteY5" fmla="*/ 147647 h 301110"/>
              <a:gd name="connsiteX6" fmla="*/ 270199 w 270199"/>
              <a:gd name="connsiteY6" fmla="*/ 255597 h 301110"/>
              <a:gd name="connsiteX0" fmla="*/ 132854 w 270199"/>
              <a:gd name="connsiteY0" fmla="*/ 314848 h 314848"/>
              <a:gd name="connsiteX1" fmla="*/ 68294 w 270199"/>
              <a:gd name="connsiteY1" fmla="*/ 242782 h 314848"/>
              <a:gd name="connsiteX2" fmla="*/ 133039 w 270199"/>
              <a:gd name="connsiteY2" fmla="*/ 198447 h 314848"/>
              <a:gd name="connsiteX3" fmla="*/ 959 w 270199"/>
              <a:gd name="connsiteY3" fmla="*/ 46047 h 314848"/>
              <a:gd name="connsiteX4" fmla="*/ 214319 w 270199"/>
              <a:gd name="connsiteY4" fmla="*/ 5407 h 314848"/>
              <a:gd name="connsiteX5" fmla="*/ 163519 w 270199"/>
              <a:gd name="connsiteY5" fmla="*/ 147647 h 314848"/>
              <a:gd name="connsiteX6" fmla="*/ 270199 w 270199"/>
              <a:gd name="connsiteY6" fmla="*/ 255597 h 3148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0199" h="314848">
                <a:moveTo>
                  <a:pt x="132854" y="314848"/>
                </a:moveTo>
                <a:cubicBezTo>
                  <a:pt x="142811" y="305844"/>
                  <a:pt x="57796" y="259892"/>
                  <a:pt x="68294" y="242782"/>
                </a:cubicBezTo>
                <a:cubicBezTo>
                  <a:pt x="78792" y="225672"/>
                  <a:pt x="144261" y="231236"/>
                  <a:pt x="133039" y="198447"/>
                </a:cubicBezTo>
                <a:cubicBezTo>
                  <a:pt x="121817" y="165658"/>
                  <a:pt x="-12588" y="78220"/>
                  <a:pt x="959" y="46047"/>
                </a:cubicBezTo>
                <a:cubicBezTo>
                  <a:pt x="14506" y="13874"/>
                  <a:pt x="187226" y="-11526"/>
                  <a:pt x="214319" y="5407"/>
                </a:cubicBezTo>
                <a:cubicBezTo>
                  <a:pt x="241412" y="22340"/>
                  <a:pt x="154206" y="105949"/>
                  <a:pt x="163519" y="147647"/>
                </a:cubicBezTo>
                <a:cubicBezTo>
                  <a:pt x="172832" y="189345"/>
                  <a:pt x="247974" y="233108"/>
                  <a:pt x="270199" y="255597"/>
                </a:cubicBezTo>
              </a:path>
            </a:pathLst>
          </a:custGeom>
          <a:solidFill>
            <a:schemeClr val="accent2"/>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nvGrpSpPr>
          <p:cNvPr id="254" name="Group 253"/>
          <p:cNvGrpSpPr/>
          <p:nvPr/>
        </p:nvGrpSpPr>
        <p:grpSpPr>
          <a:xfrm>
            <a:off x="5447241" y="2337044"/>
            <a:ext cx="559859" cy="128873"/>
            <a:chOff x="993775" y="2472511"/>
            <a:chExt cx="559859" cy="128873"/>
          </a:xfrm>
        </p:grpSpPr>
        <p:sp>
          <p:nvSpPr>
            <p:cNvPr id="255" name="Freeform 254"/>
            <p:cNvSpPr/>
            <p:nvPr/>
          </p:nvSpPr>
          <p:spPr>
            <a:xfrm>
              <a:off x="993775" y="2472511"/>
              <a:ext cx="181628" cy="128873"/>
            </a:xfrm>
            <a:custGeom>
              <a:avLst/>
              <a:gdLst>
                <a:gd name="connsiteX0" fmla="*/ 0 w 596900"/>
                <a:gd name="connsiteY0" fmla="*/ 128873 h 128873"/>
                <a:gd name="connsiteX1" fmla="*/ 38100 w 596900"/>
                <a:gd name="connsiteY1" fmla="*/ 1873 h 128873"/>
                <a:gd name="connsiteX2" fmla="*/ 114300 w 596900"/>
                <a:gd name="connsiteY2" fmla="*/ 52673 h 128873"/>
                <a:gd name="connsiteX3" fmla="*/ 461433 w 596900"/>
                <a:gd name="connsiteY3" fmla="*/ 48439 h 128873"/>
                <a:gd name="connsiteX4" fmla="*/ 596900 w 596900"/>
                <a:gd name="connsiteY4" fmla="*/ 61139 h 128873"/>
                <a:gd name="connsiteX0" fmla="*/ 0 w 461433"/>
                <a:gd name="connsiteY0" fmla="*/ 128873 h 128873"/>
                <a:gd name="connsiteX1" fmla="*/ 38100 w 461433"/>
                <a:gd name="connsiteY1" fmla="*/ 1873 h 128873"/>
                <a:gd name="connsiteX2" fmla="*/ 114300 w 461433"/>
                <a:gd name="connsiteY2" fmla="*/ 52673 h 128873"/>
                <a:gd name="connsiteX3" fmla="*/ 461433 w 461433"/>
                <a:gd name="connsiteY3" fmla="*/ 48439 h 128873"/>
                <a:gd name="connsiteX0" fmla="*/ 0 w 461433"/>
                <a:gd name="connsiteY0" fmla="*/ 128873 h 128873"/>
                <a:gd name="connsiteX1" fmla="*/ 38100 w 461433"/>
                <a:gd name="connsiteY1" fmla="*/ 1873 h 128873"/>
                <a:gd name="connsiteX2" fmla="*/ 227226 w 461433"/>
                <a:gd name="connsiteY2" fmla="*/ 52673 h 128873"/>
                <a:gd name="connsiteX3" fmla="*/ 461433 w 461433"/>
                <a:gd name="connsiteY3" fmla="*/ 48439 h 128873"/>
              </a:gdLst>
              <a:ahLst/>
              <a:cxnLst>
                <a:cxn ang="0">
                  <a:pos x="connsiteX0" y="connsiteY0"/>
                </a:cxn>
                <a:cxn ang="0">
                  <a:pos x="connsiteX1" y="connsiteY1"/>
                </a:cxn>
                <a:cxn ang="0">
                  <a:pos x="connsiteX2" y="connsiteY2"/>
                </a:cxn>
                <a:cxn ang="0">
                  <a:pos x="connsiteX3" y="connsiteY3"/>
                </a:cxn>
              </a:cxnLst>
              <a:rect l="l" t="t" r="r" b="b"/>
              <a:pathLst>
                <a:path w="461433" h="128873">
                  <a:moveTo>
                    <a:pt x="0" y="128873"/>
                  </a:moveTo>
                  <a:cubicBezTo>
                    <a:pt x="9525" y="71723"/>
                    <a:pt x="229" y="14573"/>
                    <a:pt x="38100" y="1873"/>
                  </a:cubicBezTo>
                  <a:cubicBezTo>
                    <a:pt x="75971" y="-10827"/>
                    <a:pt x="156671" y="44912"/>
                    <a:pt x="227226" y="52673"/>
                  </a:cubicBezTo>
                  <a:cubicBezTo>
                    <a:pt x="297781" y="60434"/>
                    <a:pt x="381000" y="47028"/>
                    <a:pt x="461433" y="48439"/>
                  </a:cubicBezTo>
                </a:path>
              </a:pathLst>
            </a:custGeom>
            <a:ln w="28575" cmpd="sng">
              <a:solidFill>
                <a:schemeClr val="accent2">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56" name="Can 255"/>
            <p:cNvSpPr/>
            <p:nvPr/>
          </p:nvSpPr>
          <p:spPr>
            <a:xfrm rot="5400000">
              <a:off x="1249362" y="2392364"/>
              <a:ext cx="79374" cy="254001"/>
            </a:xfrm>
            <a:prstGeom prst="can">
              <a:avLst>
                <a:gd name="adj" fmla="val 42045"/>
              </a:avLst>
            </a:prstGeom>
            <a:solidFill>
              <a:schemeClr val="accent2">
                <a:lumMod val="75000"/>
              </a:schemeClr>
            </a:solidFill>
            <a:ln>
              <a:no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257" name="Freeform 256"/>
            <p:cNvSpPr/>
            <p:nvPr/>
          </p:nvSpPr>
          <p:spPr>
            <a:xfrm>
              <a:off x="1394884" y="2483909"/>
              <a:ext cx="158750" cy="45719"/>
            </a:xfrm>
            <a:custGeom>
              <a:avLst/>
              <a:gdLst>
                <a:gd name="connsiteX0" fmla="*/ 0 w 88900"/>
                <a:gd name="connsiteY0" fmla="*/ 31750 h 31750"/>
                <a:gd name="connsiteX1" fmla="*/ 50800 w 88900"/>
                <a:gd name="connsiteY1" fmla="*/ 0 h 31750"/>
                <a:gd name="connsiteX2" fmla="*/ 88900 w 88900"/>
                <a:gd name="connsiteY2" fmla="*/ 31750 h 31750"/>
              </a:gdLst>
              <a:ahLst/>
              <a:cxnLst>
                <a:cxn ang="0">
                  <a:pos x="connsiteX0" y="connsiteY0"/>
                </a:cxn>
                <a:cxn ang="0">
                  <a:pos x="connsiteX1" y="connsiteY1"/>
                </a:cxn>
                <a:cxn ang="0">
                  <a:pos x="connsiteX2" y="connsiteY2"/>
                </a:cxn>
              </a:cxnLst>
              <a:rect l="l" t="t" r="r" b="b"/>
              <a:pathLst>
                <a:path w="88900" h="31750">
                  <a:moveTo>
                    <a:pt x="0" y="31750"/>
                  </a:moveTo>
                  <a:cubicBezTo>
                    <a:pt x="17991" y="15875"/>
                    <a:pt x="35983" y="0"/>
                    <a:pt x="50800" y="0"/>
                  </a:cubicBezTo>
                  <a:cubicBezTo>
                    <a:pt x="65617" y="0"/>
                    <a:pt x="88900" y="31750"/>
                    <a:pt x="88900" y="31750"/>
                  </a:cubicBezTo>
                </a:path>
              </a:pathLst>
            </a:custGeom>
            <a:ln w="19050" cmpd="sng">
              <a:solidFill>
                <a:srgbClr val="953735"/>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grpSp>
        <p:nvGrpSpPr>
          <p:cNvPr id="258" name="Group 257"/>
          <p:cNvGrpSpPr/>
          <p:nvPr/>
        </p:nvGrpSpPr>
        <p:grpSpPr>
          <a:xfrm>
            <a:off x="5438774" y="1388778"/>
            <a:ext cx="559859" cy="128873"/>
            <a:chOff x="993775" y="2472511"/>
            <a:chExt cx="559859" cy="128873"/>
          </a:xfrm>
        </p:grpSpPr>
        <p:sp>
          <p:nvSpPr>
            <p:cNvPr id="259" name="Freeform 258"/>
            <p:cNvSpPr/>
            <p:nvPr/>
          </p:nvSpPr>
          <p:spPr>
            <a:xfrm>
              <a:off x="993775" y="2472511"/>
              <a:ext cx="181628" cy="128873"/>
            </a:xfrm>
            <a:custGeom>
              <a:avLst/>
              <a:gdLst>
                <a:gd name="connsiteX0" fmla="*/ 0 w 596900"/>
                <a:gd name="connsiteY0" fmla="*/ 128873 h 128873"/>
                <a:gd name="connsiteX1" fmla="*/ 38100 w 596900"/>
                <a:gd name="connsiteY1" fmla="*/ 1873 h 128873"/>
                <a:gd name="connsiteX2" fmla="*/ 114300 w 596900"/>
                <a:gd name="connsiteY2" fmla="*/ 52673 h 128873"/>
                <a:gd name="connsiteX3" fmla="*/ 461433 w 596900"/>
                <a:gd name="connsiteY3" fmla="*/ 48439 h 128873"/>
                <a:gd name="connsiteX4" fmla="*/ 596900 w 596900"/>
                <a:gd name="connsiteY4" fmla="*/ 61139 h 128873"/>
                <a:gd name="connsiteX0" fmla="*/ 0 w 461433"/>
                <a:gd name="connsiteY0" fmla="*/ 128873 h 128873"/>
                <a:gd name="connsiteX1" fmla="*/ 38100 w 461433"/>
                <a:gd name="connsiteY1" fmla="*/ 1873 h 128873"/>
                <a:gd name="connsiteX2" fmla="*/ 114300 w 461433"/>
                <a:gd name="connsiteY2" fmla="*/ 52673 h 128873"/>
                <a:gd name="connsiteX3" fmla="*/ 461433 w 461433"/>
                <a:gd name="connsiteY3" fmla="*/ 48439 h 128873"/>
                <a:gd name="connsiteX0" fmla="*/ 0 w 461433"/>
                <a:gd name="connsiteY0" fmla="*/ 128873 h 128873"/>
                <a:gd name="connsiteX1" fmla="*/ 38100 w 461433"/>
                <a:gd name="connsiteY1" fmla="*/ 1873 h 128873"/>
                <a:gd name="connsiteX2" fmla="*/ 227226 w 461433"/>
                <a:gd name="connsiteY2" fmla="*/ 52673 h 128873"/>
                <a:gd name="connsiteX3" fmla="*/ 461433 w 461433"/>
                <a:gd name="connsiteY3" fmla="*/ 48439 h 128873"/>
              </a:gdLst>
              <a:ahLst/>
              <a:cxnLst>
                <a:cxn ang="0">
                  <a:pos x="connsiteX0" y="connsiteY0"/>
                </a:cxn>
                <a:cxn ang="0">
                  <a:pos x="connsiteX1" y="connsiteY1"/>
                </a:cxn>
                <a:cxn ang="0">
                  <a:pos x="connsiteX2" y="connsiteY2"/>
                </a:cxn>
                <a:cxn ang="0">
                  <a:pos x="connsiteX3" y="connsiteY3"/>
                </a:cxn>
              </a:cxnLst>
              <a:rect l="l" t="t" r="r" b="b"/>
              <a:pathLst>
                <a:path w="461433" h="128873">
                  <a:moveTo>
                    <a:pt x="0" y="128873"/>
                  </a:moveTo>
                  <a:cubicBezTo>
                    <a:pt x="9525" y="71723"/>
                    <a:pt x="229" y="14573"/>
                    <a:pt x="38100" y="1873"/>
                  </a:cubicBezTo>
                  <a:cubicBezTo>
                    <a:pt x="75971" y="-10827"/>
                    <a:pt x="156671" y="44912"/>
                    <a:pt x="227226" y="52673"/>
                  </a:cubicBezTo>
                  <a:cubicBezTo>
                    <a:pt x="297781" y="60434"/>
                    <a:pt x="381000" y="47028"/>
                    <a:pt x="461433" y="48439"/>
                  </a:cubicBezTo>
                </a:path>
              </a:pathLst>
            </a:custGeom>
            <a:ln w="28575" cmpd="sng">
              <a:solidFill>
                <a:schemeClr val="accent2">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60" name="Can 259"/>
            <p:cNvSpPr/>
            <p:nvPr/>
          </p:nvSpPr>
          <p:spPr>
            <a:xfrm rot="5400000">
              <a:off x="1249362" y="2392364"/>
              <a:ext cx="79374" cy="254001"/>
            </a:xfrm>
            <a:prstGeom prst="can">
              <a:avLst>
                <a:gd name="adj" fmla="val 42045"/>
              </a:avLst>
            </a:prstGeom>
            <a:solidFill>
              <a:schemeClr val="accent2">
                <a:lumMod val="75000"/>
              </a:schemeClr>
            </a:solidFill>
            <a:ln>
              <a:no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261" name="Freeform 260"/>
            <p:cNvSpPr/>
            <p:nvPr/>
          </p:nvSpPr>
          <p:spPr>
            <a:xfrm>
              <a:off x="1394884" y="2483909"/>
              <a:ext cx="158750" cy="45719"/>
            </a:xfrm>
            <a:custGeom>
              <a:avLst/>
              <a:gdLst>
                <a:gd name="connsiteX0" fmla="*/ 0 w 88900"/>
                <a:gd name="connsiteY0" fmla="*/ 31750 h 31750"/>
                <a:gd name="connsiteX1" fmla="*/ 50800 w 88900"/>
                <a:gd name="connsiteY1" fmla="*/ 0 h 31750"/>
                <a:gd name="connsiteX2" fmla="*/ 88900 w 88900"/>
                <a:gd name="connsiteY2" fmla="*/ 31750 h 31750"/>
              </a:gdLst>
              <a:ahLst/>
              <a:cxnLst>
                <a:cxn ang="0">
                  <a:pos x="connsiteX0" y="connsiteY0"/>
                </a:cxn>
                <a:cxn ang="0">
                  <a:pos x="connsiteX1" y="connsiteY1"/>
                </a:cxn>
                <a:cxn ang="0">
                  <a:pos x="connsiteX2" y="connsiteY2"/>
                </a:cxn>
              </a:cxnLst>
              <a:rect l="l" t="t" r="r" b="b"/>
              <a:pathLst>
                <a:path w="88900" h="31750">
                  <a:moveTo>
                    <a:pt x="0" y="31750"/>
                  </a:moveTo>
                  <a:cubicBezTo>
                    <a:pt x="17991" y="15875"/>
                    <a:pt x="35983" y="0"/>
                    <a:pt x="50800" y="0"/>
                  </a:cubicBezTo>
                  <a:cubicBezTo>
                    <a:pt x="65617" y="0"/>
                    <a:pt x="88900" y="31750"/>
                    <a:pt x="88900" y="31750"/>
                  </a:cubicBezTo>
                </a:path>
              </a:pathLst>
            </a:custGeom>
            <a:ln w="19050" cmpd="sng">
              <a:solidFill>
                <a:srgbClr val="953735"/>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sp>
        <p:nvSpPr>
          <p:cNvPr id="188" name="Freeform 187"/>
          <p:cNvSpPr/>
          <p:nvPr/>
        </p:nvSpPr>
        <p:spPr>
          <a:xfrm rot="1587130">
            <a:off x="6195200" y="1222685"/>
            <a:ext cx="270159" cy="300047"/>
          </a:xfrm>
          <a:custGeom>
            <a:avLst/>
            <a:gdLst>
              <a:gd name="connsiteX0" fmla="*/ 31399 w 346359"/>
              <a:gd name="connsiteY0" fmla="*/ 300047 h 300047"/>
              <a:gd name="connsiteX1" fmla="*/ 132999 w 346359"/>
              <a:gd name="connsiteY1" fmla="*/ 198447 h 300047"/>
              <a:gd name="connsiteX2" fmla="*/ 919 w 346359"/>
              <a:gd name="connsiteY2" fmla="*/ 46047 h 300047"/>
              <a:gd name="connsiteX3" fmla="*/ 214279 w 346359"/>
              <a:gd name="connsiteY3" fmla="*/ 5407 h 300047"/>
              <a:gd name="connsiteX4" fmla="*/ 163479 w 346359"/>
              <a:gd name="connsiteY4" fmla="*/ 147647 h 300047"/>
              <a:gd name="connsiteX5" fmla="*/ 254919 w 346359"/>
              <a:gd name="connsiteY5" fmla="*/ 208607 h 300047"/>
              <a:gd name="connsiteX6" fmla="*/ 193959 w 346359"/>
              <a:gd name="connsiteY6" fmla="*/ 269567 h 300047"/>
              <a:gd name="connsiteX7" fmla="*/ 122839 w 346359"/>
              <a:gd name="connsiteY7" fmla="*/ 167967 h 300047"/>
              <a:gd name="connsiteX8" fmla="*/ 346359 w 346359"/>
              <a:gd name="connsiteY8" fmla="*/ 147647 h 300047"/>
              <a:gd name="connsiteX0" fmla="*/ 31399 w 346359"/>
              <a:gd name="connsiteY0" fmla="*/ 300047 h 300047"/>
              <a:gd name="connsiteX1" fmla="*/ 132999 w 346359"/>
              <a:gd name="connsiteY1" fmla="*/ 198447 h 300047"/>
              <a:gd name="connsiteX2" fmla="*/ 919 w 346359"/>
              <a:gd name="connsiteY2" fmla="*/ 46047 h 300047"/>
              <a:gd name="connsiteX3" fmla="*/ 214279 w 346359"/>
              <a:gd name="connsiteY3" fmla="*/ 5407 h 300047"/>
              <a:gd name="connsiteX4" fmla="*/ 163479 w 346359"/>
              <a:gd name="connsiteY4" fmla="*/ 147647 h 300047"/>
              <a:gd name="connsiteX5" fmla="*/ 254919 w 346359"/>
              <a:gd name="connsiteY5" fmla="*/ 208607 h 300047"/>
              <a:gd name="connsiteX6" fmla="*/ 193959 w 346359"/>
              <a:gd name="connsiteY6" fmla="*/ 269567 h 300047"/>
              <a:gd name="connsiteX7" fmla="*/ 183164 w 346359"/>
              <a:gd name="connsiteY7" fmla="*/ 167967 h 300047"/>
              <a:gd name="connsiteX8" fmla="*/ 346359 w 346359"/>
              <a:gd name="connsiteY8" fmla="*/ 147647 h 300047"/>
              <a:gd name="connsiteX0" fmla="*/ 31399 w 346359"/>
              <a:gd name="connsiteY0" fmla="*/ 300047 h 300047"/>
              <a:gd name="connsiteX1" fmla="*/ 132999 w 346359"/>
              <a:gd name="connsiteY1" fmla="*/ 198447 h 300047"/>
              <a:gd name="connsiteX2" fmla="*/ 919 w 346359"/>
              <a:gd name="connsiteY2" fmla="*/ 46047 h 300047"/>
              <a:gd name="connsiteX3" fmla="*/ 214279 w 346359"/>
              <a:gd name="connsiteY3" fmla="*/ 5407 h 300047"/>
              <a:gd name="connsiteX4" fmla="*/ 163479 w 346359"/>
              <a:gd name="connsiteY4" fmla="*/ 147647 h 300047"/>
              <a:gd name="connsiteX5" fmla="*/ 188244 w 346359"/>
              <a:gd name="connsiteY5" fmla="*/ 199082 h 300047"/>
              <a:gd name="connsiteX6" fmla="*/ 193959 w 346359"/>
              <a:gd name="connsiteY6" fmla="*/ 269567 h 300047"/>
              <a:gd name="connsiteX7" fmla="*/ 183164 w 346359"/>
              <a:gd name="connsiteY7" fmla="*/ 167967 h 300047"/>
              <a:gd name="connsiteX8" fmla="*/ 346359 w 346359"/>
              <a:gd name="connsiteY8" fmla="*/ 147647 h 300047"/>
              <a:gd name="connsiteX0" fmla="*/ 31399 w 346359"/>
              <a:gd name="connsiteY0" fmla="*/ 300047 h 300047"/>
              <a:gd name="connsiteX1" fmla="*/ 132999 w 346359"/>
              <a:gd name="connsiteY1" fmla="*/ 198447 h 300047"/>
              <a:gd name="connsiteX2" fmla="*/ 919 w 346359"/>
              <a:gd name="connsiteY2" fmla="*/ 46047 h 300047"/>
              <a:gd name="connsiteX3" fmla="*/ 214279 w 346359"/>
              <a:gd name="connsiteY3" fmla="*/ 5407 h 300047"/>
              <a:gd name="connsiteX4" fmla="*/ 163479 w 346359"/>
              <a:gd name="connsiteY4" fmla="*/ 147647 h 300047"/>
              <a:gd name="connsiteX5" fmla="*/ 188244 w 346359"/>
              <a:gd name="connsiteY5" fmla="*/ 199082 h 300047"/>
              <a:gd name="connsiteX6" fmla="*/ 168559 w 346359"/>
              <a:gd name="connsiteY6" fmla="*/ 209242 h 300047"/>
              <a:gd name="connsiteX7" fmla="*/ 183164 w 346359"/>
              <a:gd name="connsiteY7" fmla="*/ 167967 h 300047"/>
              <a:gd name="connsiteX8" fmla="*/ 346359 w 346359"/>
              <a:gd name="connsiteY8" fmla="*/ 147647 h 300047"/>
              <a:gd name="connsiteX0" fmla="*/ 31399 w 346359"/>
              <a:gd name="connsiteY0" fmla="*/ 300047 h 300047"/>
              <a:gd name="connsiteX1" fmla="*/ 132999 w 346359"/>
              <a:gd name="connsiteY1" fmla="*/ 198447 h 300047"/>
              <a:gd name="connsiteX2" fmla="*/ 919 w 346359"/>
              <a:gd name="connsiteY2" fmla="*/ 46047 h 300047"/>
              <a:gd name="connsiteX3" fmla="*/ 214279 w 346359"/>
              <a:gd name="connsiteY3" fmla="*/ 5407 h 300047"/>
              <a:gd name="connsiteX4" fmla="*/ 163479 w 346359"/>
              <a:gd name="connsiteY4" fmla="*/ 147647 h 300047"/>
              <a:gd name="connsiteX5" fmla="*/ 188244 w 346359"/>
              <a:gd name="connsiteY5" fmla="*/ 199082 h 300047"/>
              <a:gd name="connsiteX6" fmla="*/ 183164 w 346359"/>
              <a:gd name="connsiteY6" fmla="*/ 167967 h 300047"/>
              <a:gd name="connsiteX7" fmla="*/ 346359 w 346359"/>
              <a:gd name="connsiteY7" fmla="*/ 147647 h 300047"/>
              <a:gd name="connsiteX0" fmla="*/ 31399 w 346359"/>
              <a:gd name="connsiteY0" fmla="*/ 300047 h 300047"/>
              <a:gd name="connsiteX1" fmla="*/ 132999 w 346359"/>
              <a:gd name="connsiteY1" fmla="*/ 198447 h 300047"/>
              <a:gd name="connsiteX2" fmla="*/ 919 w 346359"/>
              <a:gd name="connsiteY2" fmla="*/ 46047 h 300047"/>
              <a:gd name="connsiteX3" fmla="*/ 214279 w 346359"/>
              <a:gd name="connsiteY3" fmla="*/ 5407 h 300047"/>
              <a:gd name="connsiteX4" fmla="*/ 163479 w 346359"/>
              <a:gd name="connsiteY4" fmla="*/ 147647 h 300047"/>
              <a:gd name="connsiteX5" fmla="*/ 183164 w 346359"/>
              <a:gd name="connsiteY5" fmla="*/ 167967 h 300047"/>
              <a:gd name="connsiteX6" fmla="*/ 346359 w 346359"/>
              <a:gd name="connsiteY6" fmla="*/ 147647 h 300047"/>
              <a:gd name="connsiteX0" fmla="*/ 31399 w 270159"/>
              <a:gd name="connsiteY0" fmla="*/ 300047 h 300047"/>
              <a:gd name="connsiteX1" fmla="*/ 132999 w 270159"/>
              <a:gd name="connsiteY1" fmla="*/ 198447 h 300047"/>
              <a:gd name="connsiteX2" fmla="*/ 919 w 270159"/>
              <a:gd name="connsiteY2" fmla="*/ 46047 h 300047"/>
              <a:gd name="connsiteX3" fmla="*/ 214279 w 270159"/>
              <a:gd name="connsiteY3" fmla="*/ 5407 h 300047"/>
              <a:gd name="connsiteX4" fmla="*/ 163479 w 270159"/>
              <a:gd name="connsiteY4" fmla="*/ 147647 h 300047"/>
              <a:gd name="connsiteX5" fmla="*/ 183164 w 270159"/>
              <a:gd name="connsiteY5" fmla="*/ 167967 h 300047"/>
              <a:gd name="connsiteX6" fmla="*/ 270159 w 270159"/>
              <a:gd name="connsiteY6" fmla="*/ 255597 h 300047"/>
              <a:gd name="connsiteX0" fmla="*/ 31399 w 270159"/>
              <a:gd name="connsiteY0" fmla="*/ 300047 h 300047"/>
              <a:gd name="connsiteX1" fmla="*/ 132999 w 270159"/>
              <a:gd name="connsiteY1" fmla="*/ 198447 h 300047"/>
              <a:gd name="connsiteX2" fmla="*/ 919 w 270159"/>
              <a:gd name="connsiteY2" fmla="*/ 46047 h 300047"/>
              <a:gd name="connsiteX3" fmla="*/ 214279 w 270159"/>
              <a:gd name="connsiteY3" fmla="*/ 5407 h 300047"/>
              <a:gd name="connsiteX4" fmla="*/ 163479 w 270159"/>
              <a:gd name="connsiteY4" fmla="*/ 147647 h 300047"/>
              <a:gd name="connsiteX5" fmla="*/ 270159 w 270159"/>
              <a:gd name="connsiteY5" fmla="*/ 255597 h 3000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0159" h="300047">
                <a:moveTo>
                  <a:pt x="31399" y="300047"/>
                </a:moveTo>
                <a:cubicBezTo>
                  <a:pt x="84739" y="270413"/>
                  <a:pt x="138079" y="240780"/>
                  <a:pt x="132999" y="198447"/>
                </a:cubicBezTo>
                <a:cubicBezTo>
                  <a:pt x="127919" y="156114"/>
                  <a:pt x="-12628" y="78220"/>
                  <a:pt x="919" y="46047"/>
                </a:cubicBezTo>
                <a:cubicBezTo>
                  <a:pt x="14466" y="13874"/>
                  <a:pt x="187186" y="-11526"/>
                  <a:pt x="214279" y="5407"/>
                </a:cubicBezTo>
                <a:cubicBezTo>
                  <a:pt x="241372" y="22340"/>
                  <a:pt x="154166" y="105949"/>
                  <a:pt x="163479" y="147647"/>
                </a:cubicBezTo>
                <a:cubicBezTo>
                  <a:pt x="172792" y="189345"/>
                  <a:pt x="247934" y="233108"/>
                  <a:pt x="270159" y="255597"/>
                </a:cubicBezTo>
              </a:path>
            </a:pathLst>
          </a:custGeom>
          <a:solidFill>
            <a:schemeClr val="accent2"/>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89" name="Freeform 188"/>
          <p:cNvSpPr/>
          <p:nvPr/>
        </p:nvSpPr>
        <p:spPr>
          <a:xfrm rot="1587130" flipH="1" flipV="1">
            <a:off x="6026928" y="1419537"/>
            <a:ext cx="270159" cy="300047"/>
          </a:xfrm>
          <a:custGeom>
            <a:avLst/>
            <a:gdLst>
              <a:gd name="connsiteX0" fmla="*/ 31399 w 346359"/>
              <a:gd name="connsiteY0" fmla="*/ 300047 h 300047"/>
              <a:gd name="connsiteX1" fmla="*/ 132999 w 346359"/>
              <a:gd name="connsiteY1" fmla="*/ 198447 h 300047"/>
              <a:gd name="connsiteX2" fmla="*/ 919 w 346359"/>
              <a:gd name="connsiteY2" fmla="*/ 46047 h 300047"/>
              <a:gd name="connsiteX3" fmla="*/ 214279 w 346359"/>
              <a:gd name="connsiteY3" fmla="*/ 5407 h 300047"/>
              <a:gd name="connsiteX4" fmla="*/ 163479 w 346359"/>
              <a:gd name="connsiteY4" fmla="*/ 147647 h 300047"/>
              <a:gd name="connsiteX5" fmla="*/ 254919 w 346359"/>
              <a:gd name="connsiteY5" fmla="*/ 208607 h 300047"/>
              <a:gd name="connsiteX6" fmla="*/ 193959 w 346359"/>
              <a:gd name="connsiteY6" fmla="*/ 269567 h 300047"/>
              <a:gd name="connsiteX7" fmla="*/ 122839 w 346359"/>
              <a:gd name="connsiteY7" fmla="*/ 167967 h 300047"/>
              <a:gd name="connsiteX8" fmla="*/ 346359 w 346359"/>
              <a:gd name="connsiteY8" fmla="*/ 147647 h 300047"/>
              <a:gd name="connsiteX0" fmla="*/ 31399 w 346359"/>
              <a:gd name="connsiteY0" fmla="*/ 300047 h 300047"/>
              <a:gd name="connsiteX1" fmla="*/ 132999 w 346359"/>
              <a:gd name="connsiteY1" fmla="*/ 198447 h 300047"/>
              <a:gd name="connsiteX2" fmla="*/ 919 w 346359"/>
              <a:gd name="connsiteY2" fmla="*/ 46047 h 300047"/>
              <a:gd name="connsiteX3" fmla="*/ 214279 w 346359"/>
              <a:gd name="connsiteY3" fmla="*/ 5407 h 300047"/>
              <a:gd name="connsiteX4" fmla="*/ 163479 w 346359"/>
              <a:gd name="connsiteY4" fmla="*/ 147647 h 300047"/>
              <a:gd name="connsiteX5" fmla="*/ 254919 w 346359"/>
              <a:gd name="connsiteY5" fmla="*/ 208607 h 300047"/>
              <a:gd name="connsiteX6" fmla="*/ 193959 w 346359"/>
              <a:gd name="connsiteY6" fmla="*/ 269567 h 300047"/>
              <a:gd name="connsiteX7" fmla="*/ 183164 w 346359"/>
              <a:gd name="connsiteY7" fmla="*/ 167967 h 300047"/>
              <a:gd name="connsiteX8" fmla="*/ 346359 w 346359"/>
              <a:gd name="connsiteY8" fmla="*/ 147647 h 300047"/>
              <a:gd name="connsiteX0" fmla="*/ 31399 w 346359"/>
              <a:gd name="connsiteY0" fmla="*/ 300047 h 300047"/>
              <a:gd name="connsiteX1" fmla="*/ 132999 w 346359"/>
              <a:gd name="connsiteY1" fmla="*/ 198447 h 300047"/>
              <a:gd name="connsiteX2" fmla="*/ 919 w 346359"/>
              <a:gd name="connsiteY2" fmla="*/ 46047 h 300047"/>
              <a:gd name="connsiteX3" fmla="*/ 214279 w 346359"/>
              <a:gd name="connsiteY3" fmla="*/ 5407 h 300047"/>
              <a:gd name="connsiteX4" fmla="*/ 163479 w 346359"/>
              <a:gd name="connsiteY4" fmla="*/ 147647 h 300047"/>
              <a:gd name="connsiteX5" fmla="*/ 188244 w 346359"/>
              <a:gd name="connsiteY5" fmla="*/ 199082 h 300047"/>
              <a:gd name="connsiteX6" fmla="*/ 193959 w 346359"/>
              <a:gd name="connsiteY6" fmla="*/ 269567 h 300047"/>
              <a:gd name="connsiteX7" fmla="*/ 183164 w 346359"/>
              <a:gd name="connsiteY7" fmla="*/ 167967 h 300047"/>
              <a:gd name="connsiteX8" fmla="*/ 346359 w 346359"/>
              <a:gd name="connsiteY8" fmla="*/ 147647 h 300047"/>
              <a:gd name="connsiteX0" fmla="*/ 31399 w 346359"/>
              <a:gd name="connsiteY0" fmla="*/ 300047 h 300047"/>
              <a:gd name="connsiteX1" fmla="*/ 132999 w 346359"/>
              <a:gd name="connsiteY1" fmla="*/ 198447 h 300047"/>
              <a:gd name="connsiteX2" fmla="*/ 919 w 346359"/>
              <a:gd name="connsiteY2" fmla="*/ 46047 h 300047"/>
              <a:gd name="connsiteX3" fmla="*/ 214279 w 346359"/>
              <a:gd name="connsiteY3" fmla="*/ 5407 h 300047"/>
              <a:gd name="connsiteX4" fmla="*/ 163479 w 346359"/>
              <a:gd name="connsiteY4" fmla="*/ 147647 h 300047"/>
              <a:gd name="connsiteX5" fmla="*/ 188244 w 346359"/>
              <a:gd name="connsiteY5" fmla="*/ 199082 h 300047"/>
              <a:gd name="connsiteX6" fmla="*/ 168559 w 346359"/>
              <a:gd name="connsiteY6" fmla="*/ 209242 h 300047"/>
              <a:gd name="connsiteX7" fmla="*/ 183164 w 346359"/>
              <a:gd name="connsiteY7" fmla="*/ 167967 h 300047"/>
              <a:gd name="connsiteX8" fmla="*/ 346359 w 346359"/>
              <a:gd name="connsiteY8" fmla="*/ 147647 h 300047"/>
              <a:gd name="connsiteX0" fmla="*/ 31399 w 346359"/>
              <a:gd name="connsiteY0" fmla="*/ 300047 h 300047"/>
              <a:gd name="connsiteX1" fmla="*/ 132999 w 346359"/>
              <a:gd name="connsiteY1" fmla="*/ 198447 h 300047"/>
              <a:gd name="connsiteX2" fmla="*/ 919 w 346359"/>
              <a:gd name="connsiteY2" fmla="*/ 46047 h 300047"/>
              <a:gd name="connsiteX3" fmla="*/ 214279 w 346359"/>
              <a:gd name="connsiteY3" fmla="*/ 5407 h 300047"/>
              <a:gd name="connsiteX4" fmla="*/ 163479 w 346359"/>
              <a:gd name="connsiteY4" fmla="*/ 147647 h 300047"/>
              <a:gd name="connsiteX5" fmla="*/ 188244 w 346359"/>
              <a:gd name="connsiteY5" fmla="*/ 199082 h 300047"/>
              <a:gd name="connsiteX6" fmla="*/ 183164 w 346359"/>
              <a:gd name="connsiteY6" fmla="*/ 167967 h 300047"/>
              <a:gd name="connsiteX7" fmla="*/ 346359 w 346359"/>
              <a:gd name="connsiteY7" fmla="*/ 147647 h 300047"/>
              <a:gd name="connsiteX0" fmla="*/ 31399 w 346359"/>
              <a:gd name="connsiteY0" fmla="*/ 300047 h 300047"/>
              <a:gd name="connsiteX1" fmla="*/ 132999 w 346359"/>
              <a:gd name="connsiteY1" fmla="*/ 198447 h 300047"/>
              <a:gd name="connsiteX2" fmla="*/ 919 w 346359"/>
              <a:gd name="connsiteY2" fmla="*/ 46047 h 300047"/>
              <a:gd name="connsiteX3" fmla="*/ 214279 w 346359"/>
              <a:gd name="connsiteY3" fmla="*/ 5407 h 300047"/>
              <a:gd name="connsiteX4" fmla="*/ 163479 w 346359"/>
              <a:gd name="connsiteY4" fmla="*/ 147647 h 300047"/>
              <a:gd name="connsiteX5" fmla="*/ 183164 w 346359"/>
              <a:gd name="connsiteY5" fmla="*/ 167967 h 300047"/>
              <a:gd name="connsiteX6" fmla="*/ 346359 w 346359"/>
              <a:gd name="connsiteY6" fmla="*/ 147647 h 300047"/>
              <a:gd name="connsiteX0" fmla="*/ 31399 w 270159"/>
              <a:gd name="connsiteY0" fmla="*/ 300047 h 300047"/>
              <a:gd name="connsiteX1" fmla="*/ 132999 w 270159"/>
              <a:gd name="connsiteY1" fmla="*/ 198447 h 300047"/>
              <a:gd name="connsiteX2" fmla="*/ 919 w 270159"/>
              <a:gd name="connsiteY2" fmla="*/ 46047 h 300047"/>
              <a:gd name="connsiteX3" fmla="*/ 214279 w 270159"/>
              <a:gd name="connsiteY3" fmla="*/ 5407 h 300047"/>
              <a:gd name="connsiteX4" fmla="*/ 163479 w 270159"/>
              <a:gd name="connsiteY4" fmla="*/ 147647 h 300047"/>
              <a:gd name="connsiteX5" fmla="*/ 183164 w 270159"/>
              <a:gd name="connsiteY5" fmla="*/ 167967 h 300047"/>
              <a:gd name="connsiteX6" fmla="*/ 270159 w 270159"/>
              <a:gd name="connsiteY6" fmla="*/ 255597 h 300047"/>
              <a:gd name="connsiteX0" fmla="*/ 31399 w 270159"/>
              <a:gd name="connsiteY0" fmla="*/ 300047 h 300047"/>
              <a:gd name="connsiteX1" fmla="*/ 132999 w 270159"/>
              <a:gd name="connsiteY1" fmla="*/ 198447 h 300047"/>
              <a:gd name="connsiteX2" fmla="*/ 919 w 270159"/>
              <a:gd name="connsiteY2" fmla="*/ 46047 h 300047"/>
              <a:gd name="connsiteX3" fmla="*/ 214279 w 270159"/>
              <a:gd name="connsiteY3" fmla="*/ 5407 h 300047"/>
              <a:gd name="connsiteX4" fmla="*/ 163479 w 270159"/>
              <a:gd name="connsiteY4" fmla="*/ 147647 h 300047"/>
              <a:gd name="connsiteX5" fmla="*/ 270159 w 270159"/>
              <a:gd name="connsiteY5" fmla="*/ 255597 h 3000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0159" h="300047">
                <a:moveTo>
                  <a:pt x="31399" y="300047"/>
                </a:moveTo>
                <a:cubicBezTo>
                  <a:pt x="84739" y="270413"/>
                  <a:pt x="138079" y="240780"/>
                  <a:pt x="132999" y="198447"/>
                </a:cubicBezTo>
                <a:cubicBezTo>
                  <a:pt x="127919" y="156114"/>
                  <a:pt x="-12628" y="78220"/>
                  <a:pt x="919" y="46047"/>
                </a:cubicBezTo>
                <a:cubicBezTo>
                  <a:pt x="14466" y="13874"/>
                  <a:pt x="187186" y="-11526"/>
                  <a:pt x="214279" y="5407"/>
                </a:cubicBezTo>
                <a:cubicBezTo>
                  <a:pt x="241372" y="22340"/>
                  <a:pt x="154166" y="105949"/>
                  <a:pt x="163479" y="147647"/>
                </a:cubicBezTo>
                <a:cubicBezTo>
                  <a:pt x="172792" y="189345"/>
                  <a:pt x="247934" y="233108"/>
                  <a:pt x="270159" y="255597"/>
                </a:cubicBezTo>
              </a:path>
            </a:pathLst>
          </a:custGeom>
          <a:solidFill>
            <a:schemeClr val="accent2"/>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91" name="Freeform 190"/>
          <p:cNvSpPr/>
          <p:nvPr/>
        </p:nvSpPr>
        <p:spPr>
          <a:xfrm rot="473152">
            <a:off x="5922368" y="1205466"/>
            <a:ext cx="270199" cy="314848"/>
          </a:xfrm>
          <a:custGeom>
            <a:avLst/>
            <a:gdLst>
              <a:gd name="connsiteX0" fmla="*/ 31399 w 346359"/>
              <a:gd name="connsiteY0" fmla="*/ 300047 h 300047"/>
              <a:gd name="connsiteX1" fmla="*/ 132999 w 346359"/>
              <a:gd name="connsiteY1" fmla="*/ 198447 h 300047"/>
              <a:gd name="connsiteX2" fmla="*/ 919 w 346359"/>
              <a:gd name="connsiteY2" fmla="*/ 46047 h 300047"/>
              <a:gd name="connsiteX3" fmla="*/ 214279 w 346359"/>
              <a:gd name="connsiteY3" fmla="*/ 5407 h 300047"/>
              <a:gd name="connsiteX4" fmla="*/ 163479 w 346359"/>
              <a:gd name="connsiteY4" fmla="*/ 147647 h 300047"/>
              <a:gd name="connsiteX5" fmla="*/ 254919 w 346359"/>
              <a:gd name="connsiteY5" fmla="*/ 208607 h 300047"/>
              <a:gd name="connsiteX6" fmla="*/ 193959 w 346359"/>
              <a:gd name="connsiteY6" fmla="*/ 269567 h 300047"/>
              <a:gd name="connsiteX7" fmla="*/ 122839 w 346359"/>
              <a:gd name="connsiteY7" fmla="*/ 167967 h 300047"/>
              <a:gd name="connsiteX8" fmla="*/ 346359 w 346359"/>
              <a:gd name="connsiteY8" fmla="*/ 147647 h 300047"/>
              <a:gd name="connsiteX0" fmla="*/ 31399 w 346359"/>
              <a:gd name="connsiteY0" fmla="*/ 300047 h 300047"/>
              <a:gd name="connsiteX1" fmla="*/ 132999 w 346359"/>
              <a:gd name="connsiteY1" fmla="*/ 198447 h 300047"/>
              <a:gd name="connsiteX2" fmla="*/ 919 w 346359"/>
              <a:gd name="connsiteY2" fmla="*/ 46047 h 300047"/>
              <a:gd name="connsiteX3" fmla="*/ 214279 w 346359"/>
              <a:gd name="connsiteY3" fmla="*/ 5407 h 300047"/>
              <a:gd name="connsiteX4" fmla="*/ 163479 w 346359"/>
              <a:gd name="connsiteY4" fmla="*/ 147647 h 300047"/>
              <a:gd name="connsiteX5" fmla="*/ 254919 w 346359"/>
              <a:gd name="connsiteY5" fmla="*/ 208607 h 300047"/>
              <a:gd name="connsiteX6" fmla="*/ 193959 w 346359"/>
              <a:gd name="connsiteY6" fmla="*/ 269567 h 300047"/>
              <a:gd name="connsiteX7" fmla="*/ 183164 w 346359"/>
              <a:gd name="connsiteY7" fmla="*/ 167967 h 300047"/>
              <a:gd name="connsiteX8" fmla="*/ 346359 w 346359"/>
              <a:gd name="connsiteY8" fmla="*/ 147647 h 300047"/>
              <a:gd name="connsiteX0" fmla="*/ 31399 w 346359"/>
              <a:gd name="connsiteY0" fmla="*/ 300047 h 300047"/>
              <a:gd name="connsiteX1" fmla="*/ 132999 w 346359"/>
              <a:gd name="connsiteY1" fmla="*/ 198447 h 300047"/>
              <a:gd name="connsiteX2" fmla="*/ 919 w 346359"/>
              <a:gd name="connsiteY2" fmla="*/ 46047 h 300047"/>
              <a:gd name="connsiteX3" fmla="*/ 214279 w 346359"/>
              <a:gd name="connsiteY3" fmla="*/ 5407 h 300047"/>
              <a:gd name="connsiteX4" fmla="*/ 163479 w 346359"/>
              <a:gd name="connsiteY4" fmla="*/ 147647 h 300047"/>
              <a:gd name="connsiteX5" fmla="*/ 188244 w 346359"/>
              <a:gd name="connsiteY5" fmla="*/ 199082 h 300047"/>
              <a:gd name="connsiteX6" fmla="*/ 193959 w 346359"/>
              <a:gd name="connsiteY6" fmla="*/ 269567 h 300047"/>
              <a:gd name="connsiteX7" fmla="*/ 183164 w 346359"/>
              <a:gd name="connsiteY7" fmla="*/ 167967 h 300047"/>
              <a:gd name="connsiteX8" fmla="*/ 346359 w 346359"/>
              <a:gd name="connsiteY8" fmla="*/ 147647 h 300047"/>
              <a:gd name="connsiteX0" fmla="*/ 31399 w 346359"/>
              <a:gd name="connsiteY0" fmla="*/ 300047 h 300047"/>
              <a:gd name="connsiteX1" fmla="*/ 132999 w 346359"/>
              <a:gd name="connsiteY1" fmla="*/ 198447 h 300047"/>
              <a:gd name="connsiteX2" fmla="*/ 919 w 346359"/>
              <a:gd name="connsiteY2" fmla="*/ 46047 h 300047"/>
              <a:gd name="connsiteX3" fmla="*/ 214279 w 346359"/>
              <a:gd name="connsiteY3" fmla="*/ 5407 h 300047"/>
              <a:gd name="connsiteX4" fmla="*/ 163479 w 346359"/>
              <a:gd name="connsiteY4" fmla="*/ 147647 h 300047"/>
              <a:gd name="connsiteX5" fmla="*/ 188244 w 346359"/>
              <a:gd name="connsiteY5" fmla="*/ 199082 h 300047"/>
              <a:gd name="connsiteX6" fmla="*/ 168559 w 346359"/>
              <a:gd name="connsiteY6" fmla="*/ 209242 h 300047"/>
              <a:gd name="connsiteX7" fmla="*/ 183164 w 346359"/>
              <a:gd name="connsiteY7" fmla="*/ 167967 h 300047"/>
              <a:gd name="connsiteX8" fmla="*/ 346359 w 346359"/>
              <a:gd name="connsiteY8" fmla="*/ 147647 h 300047"/>
              <a:gd name="connsiteX0" fmla="*/ 31399 w 346359"/>
              <a:gd name="connsiteY0" fmla="*/ 300047 h 300047"/>
              <a:gd name="connsiteX1" fmla="*/ 132999 w 346359"/>
              <a:gd name="connsiteY1" fmla="*/ 198447 h 300047"/>
              <a:gd name="connsiteX2" fmla="*/ 919 w 346359"/>
              <a:gd name="connsiteY2" fmla="*/ 46047 h 300047"/>
              <a:gd name="connsiteX3" fmla="*/ 214279 w 346359"/>
              <a:gd name="connsiteY3" fmla="*/ 5407 h 300047"/>
              <a:gd name="connsiteX4" fmla="*/ 163479 w 346359"/>
              <a:gd name="connsiteY4" fmla="*/ 147647 h 300047"/>
              <a:gd name="connsiteX5" fmla="*/ 188244 w 346359"/>
              <a:gd name="connsiteY5" fmla="*/ 199082 h 300047"/>
              <a:gd name="connsiteX6" fmla="*/ 183164 w 346359"/>
              <a:gd name="connsiteY6" fmla="*/ 167967 h 300047"/>
              <a:gd name="connsiteX7" fmla="*/ 346359 w 346359"/>
              <a:gd name="connsiteY7" fmla="*/ 147647 h 300047"/>
              <a:gd name="connsiteX0" fmla="*/ 31399 w 346359"/>
              <a:gd name="connsiteY0" fmla="*/ 300047 h 300047"/>
              <a:gd name="connsiteX1" fmla="*/ 132999 w 346359"/>
              <a:gd name="connsiteY1" fmla="*/ 198447 h 300047"/>
              <a:gd name="connsiteX2" fmla="*/ 919 w 346359"/>
              <a:gd name="connsiteY2" fmla="*/ 46047 h 300047"/>
              <a:gd name="connsiteX3" fmla="*/ 214279 w 346359"/>
              <a:gd name="connsiteY3" fmla="*/ 5407 h 300047"/>
              <a:gd name="connsiteX4" fmla="*/ 163479 w 346359"/>
              <a:gd name="connsiteY4" fmla="*/ 147647 h 300047"/>
              <a:gd name="connsiteX5" fmla="*/ 183164 w 346359"/>
              <a:gd name="connsiteY5" fmla="*/ 167967 h 300047"/>
              <a:gd name="connsiteX6" fmla="*/ 346359 w 346359"/>
              <a:gd name="connsiteY6" fmla="*/ 147647 h 300047"/>
              <a:gd name="connsiteX0" fmla="*/ 31399 w 270159"/>
              <a:gd name="connsiteY0" fmla="*/ 300047 h 300047"/>
              <a:gd name="connsiteX1" fmla="*/ 132999 w 270159"/>
              <a:gd name="connsiteY1" fmla="*/ 198447 h 300047"/>
              <a:gd name="connsiteX2" fmla="*/ 919 w 270159"/>
              <a:gd name="connsiteY2" fmla="*/ 46047 h 300047"/>
              <a:gd name="connsiteX3" fmla="*/ 214279 w 270159"/>
              <a:gd name="connsiteY3" fmla="*/ 5407 h 300047"/>
              <a:gd name="connsiteX4" fmla="*/ 163479 w 270159"/>
              <a:gd name="connsiteY4" fmla="*/ 147647 h 300047"/>
              <a:gd name="connsiteX5" fmla="*/ 183164 w 270159"/>
              <a:gd name="connsiteY5" fmla="*/ 167967 h 300047"/>
              <a:gd name="connsiteX6" fmla="*/ 270159 w 270159"/>
              <a:gd name="connsiteY6" fmla="*/ 255597 h 300047"/>
              <a:gd name="connsiteX0" fmla="*/ 31399 w 270159"/>
              <a:gd name="connsiteY0" fmla="*/ 300047 h 300047"/>
              <a:gd name="connsiteX1" fmla="*/ 132999 w 270159"/>
              <a:gd name="connsiteY1" fmla="*/ 198447 h 300047"/>
              <a:gd name="connsiteX2" fmla="*/ 919 w 270159"/>
              <a:gd name="connsiteY2" fmla="*/ 46047 h 300047"/>
              <a:gd name="connsiteX3" fmla="*/ 214279 w 270159"/>
              <a:gd name="connsiteY3" fmla="*/ 5407 h 300047"/>
              <a:gd name="connsiteX4" fmla="*/ 163479 w 270159"/>
              <a:gd name="connsiteY4" fmla="*/ 147647 h 300047"/>
              <a:gd name="connsiteX5" fmla="*/ 270159 w 270159"/>
              <a:gd name="connsiteY5" fmla="*/ 255597 h 300047"/>
              <a:gd name="connsiteX0" fmla="*/ 70051 w 270200"/>
              <a:gd name="connsiteY0" fmla="*/ 301110 h 301110"/>
              <a:gd name="connsiteX1" fmla="*/ 133040 w 270200"/>
              <a:gd name="connsiteY1" fmla="*/ 198447 h 301110"/>
              <a:gd name="connsiteX2" fmla="*/ 960 w 270200"/>
              <a:gd name="connsiteY2" fmla="*/ 46047 h 301110"/>
              <a:gd name="connsiteX3" fmla="*/ 214320 w 270200"/>
              <a:gd name="connsiteY3" fmla="*/ 5407 h 301110"/>
              <a:gd name="connsiteX4" fmla="*/ 163520 w 270200"/>
              <a:gd name="connsiteY4" fmla="*/ 147647 h 301110"/>
              <a:gd name="connsiteX5" fmla="*/ 270200 w 270200"/>
              <a:gd name="connsiteY5" fmla="*/ 255597 h 301110"/>
              <a:gd name="connsiteX0" fmla="*/ 70050 w 270199"/>
              <a:gd name="connsiteY0" fmla="*/ 301110 h 301110"/>
              <a:gd name="connsiteX1" fmla="*/ 68294 w 270199"/>
              <a:gd name="connsiteY1" fmla="*/ 242782 h 301110"/>
              <a:gd name="connsiteX2" fmla="*/ 133039 w 270199"/>
              <a:gd name="connsiteY2" fmla="*/ 198447 h 301110"/>
              <a:gd name="connsiteX3" fmla="*/ 959 w 270199"/>
              <a:gd name="connsiteY3" fmla="*/ 46047 h 301110"/>
              <a:gd name="connsiteX4" fmla="*/ 214319 w 270199"/>
              <a:gd name="connsiteY4" fmla="*/ 5407 h 301110"/>
              <a:gd name="connsiteX5" fmla="*/ 163519 w 270199"/>
              <a:gd name="connsiteY5" fmla="*/ 147647 h 301110"/>
              <a:gd name="connsiteX6" fmla="*/ 270199 w 270199"/>
              <a:gd name="connsiteY6" fmla="*/ 255597 h 301110"/>
              <a:gd name="connsiteX0" fmla="*/ 132854 w 270199"/>
              <a:gd name="connsiteY0" fmla="*/ 314848 h 314848"/>
              <a:gd name="connsiteX1" fmla="*/ 68294 w 270199"/>
              <a:gd name="connsiteY1" fmla="*/ 242782 h 314848"/>
              <a:gd name="connsiteX2" fmla="*/ 133039 w 270199"/>
              <a:gd name="connsiteY2" fmla="*/ 198447 h 314848"/>
              <a:gd name="connsiteX3" fmla="*/ 959 w 270199"/>
              <a:gd name="connsiteY3" fmla="*/ 46047 h 314848"/>
              <a:gd name="connsiteX4" fmla="*/ 214319 w 270199"/>
              <a:gd name="connsiteY4" fmla="*/ 5407 h 314848"/>
              <a:gd name="connsiteX5" fmla="*/ 163519 w 270199"/>
              <a:gd name="connsiteY5" fmla="*/ 147647 h 314848"/>
              <a:gd name="connsiteX6" fmla="*/ 270199 w 270199"/>
              <a:gd name="connsiteY6" fmla="*/ 255597 h 3148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0199" h="314848">
                <a:moveTo>
                  <a:pt x="132854" y="314848"/>
                </a:moveTo>
                <a:cubicBezTo>
                  <a:pt x="142811" y="305844"/>
                  <a:pt x="57796" y="259892"/>
                  <a:pt x="68294" y="242782"/>
                </a:cubicBezTo>
                <a:cubicBezTo>
                  <a:pt x="78792" y="225672"/>
                  <a:pt x="144261" y="231236"/>
                  <a:pt x="133039" y="198447"/>
                </a:cubicBezTo>
                <a:cubicBezTo>
                  <a:pt x="121817" y="165658"/>
                  <a:pt x="-12588" y="78220"/>
                  <a:pt x="959" y="46047"/>
                </a:cubicBezTo>
                <a:cubicBezTo>
                  <a:pt x="14506" y="13874"/>
                  <a:pt x="187226" y="-11526"/>
                  <a:pt x="214319" y="5407"/>
                </a:cubicBezTo>
                <a:cubicBezTo>
                  <a:pt x="241412" y="22340"/>
                  <a:pt x="154206" y="105949"/>
                  <a:pt x="163519" y="147647"/>
                </a:cubicBezTo>
                <a:cubicBezTo>
                  <a:pt x="172832" y="189345"/>
                  <a:pt x="247974" y="233108"/>
                  <a:pt x="270199" y="255597"/>
                </a:cubicBezTo>
              </a:path>
            </a:pathLst>
          </a:custGeom>
          <a:solidFill>
            <a:schemeClr val="accent2"/>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97" name="Freeform 196"/>
          <p:cNvSpPr/>
          <p:nvPr/>
        </p:nvSpPr>
        <p:spPr>
          <a:xfrm rot="1587130" flipH="1" flipV="1">
            <a:off x="6026928" y="2350869"/>
            <a:ext cx="270159" cy="300047"/>
          </a:xfrm>
          <a:custGeom>
            <a:avLst/>
            <a:gdLst>
              <a:gd name="connsiteX0" fmla="*/ 31399 w 346359"/>
              <a:gd name="connsiteY0" fmla="*/ 300047 h 300047"/>
              <a:gd name="connsiteX1" fmla="*/ 132999 w 346359"/>
              <a:gd name="connsiteY1" fmla="*/ 198447 h 300047"/>
              <a:gd name="connsiteX2" fmla="*/ 919 w 346359"/>
              <a:gd name="connsiteY2" fmla="*/ 46047 h 300047"/>
              <a:gd name="connsiteX3" fmla="*/ 214279 w 346359"/>
              <a:gd name="connsiteY3" fmla="*/ 5407 h 300047"/>
              <a:gd name="connsiteX4" fmla="*/ 163479 w 346359"/>
              <a:gd name="connsiteY4" fmla="*/ 147647 h 300047"/>
              <a:gd name="connsiteX5" fmla="*/ 254919 w 346359"/>
              <a:gd name="connsiteY5" fmla="*/ 208607 h 300047"/>
              <a:gd name="connsiteX6" fmla="*/ 193959 w 346359"/>
              <a:gd name="connsiteY6" fmla="*/ 269567 h 300047"/>
              <a:gd name="connsiteX7" fmla="*/ 122839 w 346359"/>
              <a:gd name="connsiteY7" fmla="*/ 167967 h 300047"/>
              <a:gd name="connsiteX8" fmla="*/ 346359 w 346359"/>
              <a:gd name="connsiteY8" fmla="*/ 147647 h 300047"/>
              <a:gd name="connsiteX0" fmla="*/ 31399 w 346359"/>
              <a:gd name="connsiteY0" fmla="*/ 300047 h 300047"/>
              <a:gd name="connsiteX1" fmla="*/ 132999 w 346359"/>
              <a:gd name="connsiteY1" fmla="*/ 198447 h 300047"/>
              <a:gd name="connsiteX2" fmla="*/ 919 w 346359"/>
              <a:gd name="connsiteY2" fmla="*/ 46047 h 300047"/>
              <a:gd name="connsiteX3" fmla="*/ 214279 w 346359"/>
              <a:gd name="connsiteY3" fmla="*/ 5407 h 300047"/>
              <a:gd name="connsiteX4" fmla="*/ 163479 w 346359"/>
              <a:gd name="connsiteY4" fmla="*/ 147647 h 300047"/>
              <a:gd name="connsiteX5" fmla="*/ 254919 w 346359"/>
              <a:gd name="connsiteY5" fmla="*/ 208607 h 300047"/>
              <a:gd name="connsiteX6" fmla="*/ 193959 w 346359"/>
              <a:gd name="connsiteY6" fmla="*/ 269567 h 300047"/>
              <a:gd name="connsiteX7" fmla="*/ 183164 w 346359"/>
              <a:gd name="connsiteY7" fmla="*/ 167967 h 300047"/>
              <a:gd name="connsiteX8" fmla="*/ 346359 w 346359"/>
              <a:gd name="connsiteY8" fmla="*/ 147647 h 300047"/>
              <a:gd name="connsiteX0" fmla="*/ 31399 w 346359"/>
              <a:gd name="connsiteY0" fmla="*/ 300047 h 300047"/>
              <a:gd name="connsiteX1" fmla="*/ 132999 w 346359"/>
              <a:gd name="connsiteY1" fmla="*/ 198447 h 300047"/>
              <a:gd name="connsiteX2" fmla="*/ 919 w 346359"/>
              <a:gd name="connsiteY2" fmla="*/ 46047 h 300047"/>
              <a:gd name="connsiteX3" fmla="*/ 214279 w 346359"/>
              <a:gd name="connsiteY3" fmla="*/ 5407 h 300047"/>
              <a:gd name="connsiteX4" fmla="*/ 163479 w 346359"/>
              <a:gd name="connsiteY4" fmla="*/ 147647 h 300047"/>
              <a:gd name="connsiteX5" fmla="*/ 188244 w 346359"/>
              <a:gd name="connsiteY5" fmla="*/ 199082 h 300047"/>
              <a:gd name="connsiteX6" fmla="*/ 193959 w 346359"/>
              <a:gd name="connsiteY6" fmla="*/ 269567 h 300047"/>
              <a:gd name="connsiteX7" fmla="*/ 183164 w 346359"/>
              <a:gd name="connsiteY7" fmla="*/ 167967 h 300047"/>
              <a:gd name="connsiteX8" fmla="*/ 346359 w 346359"/>
              <a:gd name="connsiteY8" fmla="*/ 147647 h 300047"/>
              <a:gd name="connsiteX0" fmla="*/ 31399 w 346359"/>
              <a:gd name="connsiteY0" fmla="*/ 300047 h 300047"/>
              <a:gd name="connsiteX1" fmla="*/ 132999 w 346359"/>
              <a:gd name="connsiteY1" fmla="*/ 198447 h 300047"/>
              <a:gd name="connsiteX2" fmla="*/ 919 w 346359"/>
              <a:gd name="connsiteY2" fmla="*/ 46047 h 300047"/>
              <a:gd name="connsiteX3" fmla="*/ 214279 w 346359"/>
              <a:gd name="connsiteY3" fmla="*/ 5407 h 300047"/>
              <a:gd name="connsiteX4" fmla="*/ 163479 w 346359"/>
              <a:gd name="connsiteY4" fmla="*/ 147647 h 300047"/>
              <a:gd name="connsiteX5" fmla="*/ 188244 w 346359"/>
              <a:gd name="connsiteY5" fmla="*/ 199082 h 300047"/>
              <a:gd name="connsiteX6" fmla="*/ 168559 w 346359"/>
              <a:gd name="connsiteY6" fmla="*/ 209242 h 300047"/>
              <a:gd name="connsiteX7" fmla="*/ 183164 w 346359"/>
              <a:gd name="connsiteY7" fmla="*/ 167967 h 300047"/>
              <a:gd name="connsiteX8" fmla="*/ 346359 w 346359"/>
              <a:gd name="connsiteY8" fmla="*/ 147647 h 300047"/>
              <a:gd name="connsiteX0" fmla="*/ 31399 w 346359"/>
              <a:gd name="connsiteY0" fmla="*/ 300047 h 300047"/>
              <a:gd name="connsiteX1" fmla="*/ 132999 w 346359"/>
              <a:gd name="connsiteY1" fmla="*/ 198447 h 300047"/>
              <a:gd name="connsiteX2" fmla="*/ 919 w 346359"/>
              <a:gd name="connsiteY2" fmla="*/ 46047 h 300047"/>
              <a:gd name="connsiteX3" fmla="*/ 214279 w 346359"/>
              <a:gd name="connsiteY3" fmla="*/ 5407 h 300047"/>
              <a:gd name="connsiteX4" fmla="*/ 163479 w 346359"/>
              <a:gd name="connsiteY4" fmla="*/ 147647 h 300047"/>
              <a:gd name="connsiteX5" fmla="*/ 188244 w 346359"/>
              <a:gd name="connsiteY5" fmla="*/ 199082 h 300047"/>
              <a:gd name="connsiteX6" fmla="*/ 183164 w 346359"/>
              <a:gd name="connsiteY6" fmla="*/ 167967 h 300047"/>
              <a:gd name="connsiteX7" fmla="*/ 346359 w 346359"/>
              <a:gd name="connsiteY7" fmla="*/ 147647 h 300047"/>
              <a:gd name="connsiteX0" fmla="*/ 31399 w 346359"/>
              <a:gd name="connsiteY0" fmla="*/ 300047 h 300047"/>
              <a:gd name="connsiteX1" fmla="*/ 132999 w 346359"/>
              <a:gd name="connsiteY1" fmla="*/ 198447 h 300047"/>
              <a:gd name="connsiteX2" fmla="*/ 919 w 346359"/>
              <a:gd name="connsiteY2" fmla="*/ 46047 h 300047"/>
              <a:gd name="connsiteX3" fmla="*/ 214279 w 346359"/>
              <a:gd name="connsiteY3" fmla="*/ 5407 h 300047"/>
              <a:gd name="connsiteX4" fmla="*/ 163479 w 346359"/>
              <a:gd name="connsiteY4" fmla="*/ 147647 h 300047"/>
              <a:gd name="connsiteX5" fmla="*/ 183164 w 346359"/>
              <a:gd name="connsiteY5" fmla="*/ 167967 h 300047"/>
              <a:gd name="connsiteX6" fmla="*/ 346359 w 346359"/>
              <a:gd name="connsiteY6" fmla="*/ 147647 h 300047"/>
              <a:gd name="connsiteX0" fmla="*/ 31399 w 270159"/>
              <a:gd name="connsiteY0" fmla="*/ 300047 h 300047"/>
              <a:gd name="connsiteX1" fmla="*/ 132999 w 270159"/>
              <a:gd name="connsiteY1" fmla="*/ 198447 h 300047"/>
              <a:gd name="connsiteX2" fmla="*/ 919 w 270159"/>
              <a:gd name="connsiteY2" fmla="*/ 46047 h 300047"/>
              <a:gd name="connsiteX3" fmla="*/ 214279 w 270159"/>
              <a:gd name="connsiteY3" fmla="*/ 5407 h 300047"/>
              <a:gd name="connsiteX4" fmla="*/ 163479 w 270159"/>
              <a:gd name="connsiteY4" fmla="*/ 147647 h 300047"/>
              <a:gd name="connsiteX5" fmla="*/ 183164 w 270159"/>
              <a:gd name="connsiteY5" fmla="*/ 167967 h 300047"/>
              <a:gd name="connsiteX6" fmla="*/ 270159 w 270159"/>
              <a:gd name="connsiteY6" fmla="*/ 255597 h 300047"/>
              <a:gd name="connsiteX0" fmla="*/ 31399 w 270159"/>
              <a:gd name="connsiteY0" fmla="*/ 300047 h 300047"/>
              <a:gd name="connsiteX1" fmla="*/ 132999 w 270159"/>
              <a:gd name="connsiteY1" fmla="*/ 198447 h 300047"/>
              <a:gd name="connsiteX2" fmla="*/ 919 w 270159"/>
              <a:gd name="connsiteY2" fmla="*/ 46047 h 300047"/>
              <a:gd name="connsiteX3" fmla="*/ 214279 w 270159"/>
              <a:gd name="connsiteY3" fmla="*/ 5407 h 300047"/>
              <a:gd name="connsiteX4" fmla="*/ 163479 w 270159"/>
              <a:gd name="connsiteY4" fmla="*/ 147647 h 300047"/>
              <a:gd name="connsiteX5" fmla="*/ 270159 w 270159"/>
              <a:gd name="connsiteY5" fmla="*/ 255597 h 3000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0159" h="300047">
                <a:moveTo>
                  <a:pt x="31399" y="300047"/>
                </a:moveTo>
                <a:cubicBezTo>
                  <a:pt x="84739" y="270413"/>
                  <a:pt x="138079" y="240780"/>
                  <a:pt x="132999" y="198447"/>
                </a:cubicBezTo>
                <a:cubicBezTo>
                  <a:pt x="127919" y="156114"/>
                  <a:pt x="-12628" y="78220"/>
                  <a:pt x="919" y="46047"/>
                </a:cubicBezTo>
                <a:cubicBezTo>
                  <a:pt x="14466" y="13874"/>
                  <a:pt x="187186" y="-11526"/>
                  <a:pt x="214279" y="5407"/>
                </a:cubicBezTo>
                <a:cubicBezTo>
                  <a:pt x="241372" y="22340"/>
                  <a:pt x="154166" y="105949"/>
                  <a:pt x="163479" y="147647"/>
                </a:cubicBezTo>
                <a:cubicBezTo>
                  <a:pt x="172792" y="189345"/>
                  <a:pt x="247934" y="233108"/>
                  <a:pt x="270159" y="255597"/>
                </a:cubicBezTo>
              </a:path>
            </a:pathLst>
          </a:custGeom>
          <a:solidFill>
            <a:schemeClr val="accent2"/>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98" name="Freeform 197"/>
          <p:cNvSpPr/>
          <p:nvPr/>
        </p:nvSpPr>
        <p:spPr>
          <a:xfrm rot="473152">
            <a:off x="5922368" y="2136798"/>
            <a:ext cx="270199" cy="314848"/>
          </a:xfrm>
          <a:custGeom>
            <a:avLst/>
            <a:gdLst>
              <a:gd name="connsiteX0" fmla="*/ 31399 w 346359"/>
              <a:gd name="connsiteY0" fmla="*/ 300047 h 300047"/>
              <a:gd name="connsiteX1" fmla="*/ 132999 w 346359"/>
              <a:gd name="connsiteY1" fmla="*/ 198447 h 300047"/>
              <a:gd name="connsiteX2" fmla="*/ 919 w 346359"/>
              <a:gd name="connsiteY2" fmla="*/ 46047 h 300047"/>
              <a:gd name="connsiteX3" fmla="*/ 214279 w 346359"/>
              <a:gd name="connsiteY3" fmla="*/ 5407 h 300047"/>
              <a:gd name="connsiteX4" fmla="*/ 163479 w 346359"/>
              <a:gd name="connsiteY4" fmla="*/ 147647 h 300047"/>
              <a:gd name="connsiteX5" fmla="*/ 254919 w 346359"/>
              <a:gd name="connsiteY5" fmla="*/ 208607 h 300047"/>
              <a:gd name="connsiteX6" fmla="*/ 193959 w 346359"/>
              <a:gd name="connsiteY6" fmla="*/ 269567 h 300047"/>
              <a:gd name="connsiteX7" fmla="*/ 122839 w 346359"/>
              <a:gd name="connsiteY7" fmla="*/ 167967 h 300047"/>
              <a:gd name="connsiteX8" fmla="*/ 346359 w 346359"/>
              <a:gd name="connsiteY8" fmla="*/ 147647 h 300047"/>
              <a:gd name="connsiteX0" fmla="*/ 31399 w 346359"/>
              <a:gd name="connsiteY0" fmla="*/ 300047 h 300047"/>
              <a:gd name="connsiteX1" fmla="*/ 132999 w 346359"/>
              <a:gd name="connsiteY1" fmla="*/ 198447 h 300047"/>
              <a:gd name="connsiteX2" fmla="*/ 919 w 346359"/>
              <a:gd name="connsiteY2" fmla="*/ 46047 h 300047"/>
              <a:gd name="connsiteX3" fmla="*/ 214279 w 346359"/>
              <a:gd name="connsiteY3" fmla="*/ 5407 h 300047"/>
              <a:gd name="connsiteX4" fmla="*/ 163479 w 346359"/>
              <a:gd name="connsiteY4" fmla="*/ 147647 h 300047"/>
              <a:gd name="connsiteX5" fmla="*/ 254919 w 346359"/>
              <a:gd name="connsiteY5" fmla="*/ 208607 h 300047"/>
              <a:gd name="connsiteX6" fmla="*/ 193959 w 346359"/>
              <a:gd name="connsiteY6" fmla="*/ 269567 h 300047"/>
              <a:gd name="connsiteX7" fmla="*/ 183164 w 346359"/>
              <a:gd name="connsiteY7" fmla="*/ 167967 h 300047"/>
              <a:gd name="connsiteX8" fmla="*/ 346359 w 346359"/>
              <a:gd name="connsiteY8" fmla="*/ 147647 h 300047"/>
              <a:gd name="connsiteX0" fmla="*/ 31399 w 346359"/>
              <a:gd name="connsiteY0" fmla="*/ 300047 h 300047"/>
              <a:gd name="connsiteX1" fmla="*/ 132999 w 346359"/>
              <a:gd name="connsiteY1" fmla="*/ 198447 h 300047"/>
              <a:gd name="connsiteX2" fmla="*/ 919 w 346359"/>
              <a:gd name="connsiteY2" fmla="*/ 46047 h 300047"/>
              <a:gd name="connsiteX3" fmla="*/ 214279 w 346359"/>
              <a:gd name="connsiteY3" fmla="*/ 5407 h 300047"/>
              <a:gd name="connsiteX4" fmla="*/ 163479 w 346359"/>
              <a:gd name="connsiteY4" fmla="*/ 147647 h 300047"/>
              <a:gd name="connsiteX5" fmla="*/ 188244 w 346359"/>
              <a:gd name="connsiteY5" fmla="*/ 199082 h 300047"/>
              <a:gd name="connsiteX6" fmla="*/ 193959 w 346359"/>
              <a:gd name="connsiteY6" fmla="*/ 269567 h 300047"/>
              <a:gd name="connsiteX7" fmla="*/ 183164 w 346359"/>
              <a:gd name="connsiteY7" fmla="*/ 167967 h 300047"/>
              <a:gd name="connsiteX8" fmla="*/ 346359 w 346359"/>
              <a:gd name="connsiteY8" fmla="*/ 147647 h 300047"/>
              <a:gd name="connsiteX0" fmla="*/ 31399 w 346359"/>
              <a:gd name="connsiteY0" fmla="*/ 300047 h 300047"/>
              <a:gd name="connsiteX1" fmla="*/ 132999 w 346359"/>
              <a:gd name="connsiteY1" fmla="*/ 198447 h 300047"/>
              <a:gd name="connsiteX2" fmla="*/ 919 w 346359"/>
              <a:gd name="connsiteY2" fmla="*/ 46047 h 300047"/>
              <a:gd name="connsiteX3" fmla="*/ 214279 w 346359"/>
              <a:gd name="connsiteY3" fmla="*/ 5407 h 300047"/>
              <a:gd name="connsiteX4" fmla="*/ 163479 w 346359"/>
              <a:gd name="connsiteY4" fmla="*/ 147647 h 300047"/>
              <a:gd name="connsiteX5" fmla="*/ 188244 w 346359"/>
              <a:gd name="connsiteY5" fmla="*/ 199082 h 300047"/>
              <a:gd name="connsiteX6" fmla="*/ 168559 w 346359"/>
              <a:gd name="connsiteY6" fmla="*/ 209242 h 300047"/>
              <a:gd name="connsiteX7" fmla="*/ 183164 w 346359"/>
              <a:gd name="connsiteY7" fmla="*/ 167967 h 300047"/>
              <a:gd name="connsiteX8" fmla="*/ 346359 w 346359"/>
              <a:gd name="connsiteY8" fmla="*/ 147647 h 300047"/>
              <a:gd name="connsiteX0" fmla="*/ 31399 w 346359"/>
              <a:gd name="connsiteY0" fmla="*/ 300047 h 300047"/>
              <a:gd name="connsiteX1" fmla="*/ 132999 w 346359"/>
              <a:gd name="connsiteY1" fmla="*/ 198447 h 300047"/>
              <a:gd name="connsiteX2" fmla="*/ 919 w 346359"/>
              <a:gd name="connsiteY2" fmla="*/ 46047 h 300047"/>
              <a:gd name="connsiteX3" fmla="*/ 214279 w 346359"/>
              <a:gd name="connsiteY3" fmla="*/ 5407 h 300047"/>
              <a:gd name="connsiteX4" fmla="*/ 163479 w 346359"/>
              <a:gd name="connsiteY4" fmla="*/ 147647 h 300047"/>
              <a:gd name="connsiteX5" fmla="*/ 188244 w 346359"/>
              <a:gd name="connsiteY5" fmla="*/ 199082 h 300047"/>
              <a:gd name="connsiteX6" fmla="*/ 183164 w 346359"/>
              <a:gd name="connsiteY6" fmla="*/ 167967 h 300047"/>
              <a:gd name="connsiteX7" fmla="*/ 346359 w 346359"/>
              <a:gd name="connsiteY7" fmla="*/ 147647 h 300047"/>
              <a:gd name="connsiteX0" fmla="*/ 31399 w 346359"/>
              <a:gd name="connsiteY0" fmla="*/ 300047 h 300047"/>
              <a:gd name="connsiteX1" fmla="*/ 132999 w 346359"/>
              <a:gd name="connsiteY1" fmla="*/ 198447 h 300047"/>
              <a:gd name="connsiteX2" fmla="*/ 919 w 346359"/>
              <a:gd name="connsiteY2" fmla="*/ 46047 h 300047"/>
              <a:gd name="connsiteX3" fmla="*/ 214279 w 346359"/>
              <a:gd name="connsiteY3" fmla="*/ 5407 h 300047"/>
              <a:gd name="connsiteX4" fmla="*/ 163479 w 346359"/>
              <a:gd name="connsiteY4" fmla="*/ 147647 h 300047"/>
              <a:gd name="connsiteX5" fmla="*/ 183164 w 346359"/>
              <a:gd name="connsiteY5" fmla="*/ 167967 h 300047"/>
              <a:gd name="connsiteX6" fmla="*/ 346359 w 346359"/>
              <a:gd name="connsiteY6" fmla="*/ 147647 h 300047"/>
              <a:gd name="connsiteX0" fmla="*/ 31399 w 270159"/>
              <a:gd name="connsiteY0" fmla="*/ 300047 h 300047"/>
              <a:gd name="connsiteX1" fmla="*/ 132999 w 270159"/>
              <a:gd name="connsiteY1" fmla="*/ 198447 h 300047"/>
              <a:gd name="connsiteX2" fmla="*/ 919 w 270159"/>
              <a:gd name="connsiteY2" fmla="*/ 46047 h 300047"/>
              <a:gd name="connsiteX3" fmla="*/ 214279 w 270159"/>
              <a:gd name="connsiteY3" fmla="*/ 5407 h 300047"/>
              <a:gd name="connsiteX4" fmla="*/ 163479 w 270159"/>
              <a:gd name="connsiteY4" fmla="*/ 147647 h 300047"/>
              <a:gd name="connsiteX5" fmla="*/ 183164 w 270159"/>
              <a:gd name="connsiteY5" fmla="*/ 167967 h 300047"/>
              <a:gd name="connsiteX6" fmla="*/ 270159 w 270159"/>
              <a:gd name="connsiteY6" fmla="*/ 255597 h 300047"/>
              <a:gd name="connsiteX0" fmla="*/ 31399 w 270159"/>
              <a:gd name="connsiteY0" fmla="*/ 300047 h 300047"/>
              <a:gd name="connsiteX1" fmla="*/ 132999 w 270159"/>
              <a:gd name="connsiteY1" fmla="*/ 198447 h 300047"/>
              <a:gd name="connsiteX2" fmla="*/ 919 w 270159"/>
              <a:gd name="connsiteY2" fmla="*/ 46047 h 300047"/>
              <a:gd name="connsiteX3" fmla="*/ 214279 w 270159"/>
              <a:gd name="connsiteY3" fmla="*/ 5407 h 300047"/>
              <a:gd name="connsiteX4" fmla="*/ 163479 w 270159"/>
              <a:gd name="connsiteY4" fmla="*/ 147647 h 300047"/>
              <a:gd name="connsiteX5" fmla="*/ 270159 w 270159"/>
              <a:gd name="connsiteY5" fmla="*/ 255597 h 300047"/>
              <a:gd name="connsiteX0" fmla="*/ 70051 w 270200"/>
              <a:gd name="connsiteY0" fmla="*/ 301110 h 301110"/>
              <a:gd name="connsiteX1" fmla="*/ 133040 w 270200"/>
              <a:gd name="connsiteY1" fmla="*/ 198447 h 301110"/>
              <a:gd name="connsiteX2" fmla="*/ 960 w 270200"/>
              <a:gd name="connsiteY2" fmla="*/ 46047 h 301110"/>
              <a:gd name="connsiteX3" fmla="*/ 214320 w 270200"/>
              <a:gd name="connsiteY3" fmla="*/ 5407 h 301110"/>
              <a:gd name="connsiteX4" fmla="*/ 163520 w 270200"/>
              <a:gd name="connsiteY4" fmla="*/ 147647 h 301110"/>
              <a:gd name="connsiteX5" fmla="*/ 270200 w 270200"/>
              <a:gd name="connsiteY5" fmla="*/ 255597 h 301110"/>
              <a:gd name="connsiteX0" fmla="*/ 70050 w 270199"/>
              <a:gd name="connsiteY0" fmla="*/ 301110 h 301110"/>
              <a:gd name="connsiteX1" fmla="*/ 68294 w 270199"/>
              <a:gd name="connsiteY1" fmla="*/ 242782 h 301110"/>
              <a:gd name="connsiteX2" fmla="*/ 133039 w 270199"/>
              <a:gd name="connsiteY2" fmla="*/ 198447 h 301110"/>
              <a:gd name="connsiteX3" fmla="*/ 959 w 270199"/>
              <a:gd name="connsiteY3" fmla="*/ 46047 h 301110"/>
              <a:gd name="connsiteX4" fmla="*/ 214319 w 270199"/>
              <a:gd name="connsiteY4" fmla="*/ 5407 h 301110"/>
              <a:gd name="connsiteX5" fmla="*/ 163519 w 270199"/>
              <a:gd name="connsiteY5" fmla="*/ 147647 h 301110"/>
              <a:gd name="connsiteX6" fmla="*/ 270199 w 270199"/>
              <a:gd name="connsiteY6" fmla="*/ 255597 h 301110"/>
              <a:gd name="connsiteX0" fmla="*/ 132854 w 270199"/>
              <a:gd name="connsiteY0" fmla="*/ 314848 h 314848"/>
              <a:gd name="connsiteX1" fmla="*/ 68294 w 270199"/>
              <a:gd name="connsiteY1" fmla="*/ 242782 h 314848"/>
              <a:gd name="connsiteX2" fmla="*/ 133039 w 270199"/>
              <a:gd name="connsiteY2" fmla="*/ 198447 h 314848"/>
              <a:gd name="connsiteX3" fmla="*/ 959 w 270199"/>
              <a:gd name="connsiteY3" fmla="*/ 46047 h 314848"/>
              <a:gd name="connsiteX4" fmla="*/ 214319 w 270199"/>
              <a:gd name="connsiteY4" fmla="*/ 5407 h 314848"/>
              <a:gd name="connsiteX5" fmla="*/ 163519 w 270199"/>
              <a:gd name="connsiteY5" fmla="*/ 147647 h 314848"/>
              <a:gd name="connsiteX6" fmla="*/ 270199 w 270199"/>
              <a:gd name="connsiteY6" fmla="*/ 255597 h 3148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0199" h="314848">
                <a:moveTo>
                  <a:pt x="132854" y="314848"/>
                </a:moveTo>
                <a:cubicBezTo>
                  <a:pt x="142811" y="305844"/>
                  <a:pt x="57796" y="259892"/>
                  <a:pt x="68294" y="242782"/>
                </a:cubicBezTo>
                <a:cubicBezTo>
                  <a:pt x="78792" y="225672"/>
                  <a:pt x="144261" y="231236"/>
                  <a:pt x="133039" y="198447"/>
                </a:cubicBezTo>
                <a:cubicBezTo>
                  <a:pt x="121817" y="165658"/>
                  <a:pt x="-12588" y="78220"/>
                  <a:pt x="959" y="46047"/>
                </a:cubicBezTo>
                <a:cubicBezTo>
                  <a:pt x="14506" y="13874"/>
                  <a:pt x="187226" y="-11526"/>
                  <a:pt x="214319" y="5407"/>
                </a:cubicBezTo>
                <a:cubicBezTo>
                  <a:pt x="241412" y="22340"/>
                  <a:pt x="154206" y="105949"/>
                  <a:pt x="163519" y="147647"/>
                </a:cubicBezTo>
                <a:cubicBezTo>
                  <a:pt x="172832" y="189345"/>
                  <a:pt x="247974" y="233108"/>
                  <a:pt x="270199" y="255597"/>
                </a:cubicBezTo>
              </a:path>
            </a:pathLst>
          </a:custGeom>
          <a:solidFill>
            <a:schemeClr val="accent2"/>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99" name="Freeform 198"/>
          <p:cNvSpPr/>
          <p:nvPr/>
        </p:nvSpPr>
        <p:spPr>
          <a:xfrm rot="19524375">
            <a:off x="6349519" y="1418908"/>
            <a:ext cx="271484" cy="283808"/>
          </a:xfrm>
          <a:custGeom>
            <a:avLst/>
            <a:gdLst>
              <a:gd name="connsiteX0" fmla="*/ 102081 w 271484"/>
              <a:gd name="connsiteY0" fmla="*/ 147426 h 283808"/>
              <a:gd name="connsiteX1" fmla="*/ 481 w 271484"/>
              <a:gd name="connsiteY1" fmla="*/ 232092 h 283808"/>
              <a:gd name="connsiteX2" fmla="*/ 152881 w 271484"/>
              <a:gd name="connsiteY2" fmla="*/ 282892 h 283808"/>
              <a:gd name="connsiteX3" fmla="*/ 262948 w 271484"/>
              <a:gd name="connsiteY3" fmla="*/ 189759 h 283808"/>
              <a:gd name="connsiteX4" fmla="*/ 246014 w 271484"/>
              <a:gd name="connsiteY4" fmla="*/ 28892 h 283808"/>
              <a:gd name="connsiteX5" fmla="*/ 102081 w 271484"/>
              <a:gd name="connsiteY5" fmla="*/ 3492 h 283808"/>
              <a:gd name="connsiteX6" fmla="*/ 25881 w 271484"/>
              <a:gd name="connsiteY6" fmla="*/ 71226 h 283808"/>
              <a:gd name="connsiteX7" fmla="*/ 102081 w 271484"/>
              <a:gd name="connsiteY7" fmla="*/ 147426 h 2838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71484" h="283808">
                <a:moveTo>
                  <a:pt x="102081" y="147426"/>
                </a:moveTo>
                <a:cubicBezTo>
                  <a:pt x="97848" y="174237"/>
                  <a:pt x="-7986" y="209514"/>
                  <a:pt x="481" y="232092"/>
                </a:cubicBezTo>
                <a:cubicBezTo>
                  <a:pt x="8948" y="254670"/>
                  <a:pt x="109137" y="289948"/>
                  <a:pt x="152881" y="282892"/>
                </a:cubicBezTo>
                <a:cubicBezTo>
                  <a:pt x="196626" y="275837"/>
                  <a:pt x="247426" y="232092"/>
                  <a:pt x="262948" y="189759"/>
                </a:cubicBezTo>
                <a:cubicBezTo>
                  <a:pt x="278470" y="147426"/>
                  <a:pt x="272825" y="59936"/>
                  <a:pt x="246014" y="28892"/>
                </a:cubicBezTo>
                <a:cubicBezTo>
                  <a:pt x="219203" y="-2152"/>
                  <a:pt x="138770" y="-3564"/>
                  <a:pt x="102081" y="3492"/>
                </a:cubicBezTo>
                <a:cubicBezTo>
                  <a:pt x="65392" y="10548"/>
                  <a:pt x="28703" y="45826"/>
                  <a:pt x="25881" y="71226"/>
                </a:cubicBezTo>
                <a:cubicBezTo>
                  <a:pt x="23059" y="96626"/>
                  <a:pt x="106314" y="120615"/>
                  <a:pt x="102081" y="147426"/>
                </a:cubicBezTo>
                <a:close/>
              </a:path>
            </a:pathLst>
          </a:custGeom>
          <a:solidFill>
            <a:schemeClr val="bg2">
              <a:lumMod val="50000"/>
            </a:schemeClr>
          </a:solidFill>
          <a:ln>
            <a:no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200" name="Freeform 199"/>
          <p:cNvSpPr/>
          <p:nvPr/>
        </p:nvSpPr>
        <p:spPr>
          <a:xfrm rot="19524375">
            <a:off x="6205585" y="2282508"/>
            <a:ext cx="271484" cy="283808"/>
          </a:xfrm>
          <a:custGeom>
            <a:avLst/>
            <a:gdLst>
              <a:gd name="connsiteX0" fmla="*/ 102081 w 271484"/>
              <a:gd name="connsiteY0" fmla="*/ 147426 h 283808"/>
              <a:gd name="connsiteX1" fmla="*/ 481 w 271484"/>
              <a:gd name="connsiteY1" fmla="*/ 232092 h 283808"/>
              <a:gd name="connsiteX2" fmla="*/ 152881 w 271484"/>
              <a:gd name="connsiteY2" fmla="*/ 282892 h 283808"/>
              <a:gd name="connsiteX3" fmla="*/ 262948 w 271484"/>
              <a:gd name="connsiteY3" fmla="*/ 189759 h 283808"/>
              <a:gd name="connsiteX4" fmla="*/ 246014 w 271484"/>
              <a:gd name="connsiteY4" fmla="*/ 28892 h 283808"/>
              <a:gd name="connsiteX5" fmla="*/ 102081 w 271484"/>
              <a:gd name="connsiteY5" fmla="*/ 3492 h 283808"/>
              <a:gd name="connsiteX6" fmla="*/ 25881 w 271484"/>
              <a:gd name="connsiteY6" fmla="*/ 71226 h 283808"/>
              <a:gd name="connsiteX7" fmla="*/ 102081 w 271484"/>
              <a:gd name="connsiteY7" fmla="*/ 147426 h 2838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71484" h="283808">
                <a:moveTo>
                  <a:pt x="102081" y="147426"/>
                </a:moveTo>
                <a:cubicBezTo>
                  <a:pt x="97848" y="174237"/>
                  <a:pt x="-7986" y="209514"/>
                  <a:pt x="481" y="232092"/>
                </a:cubicBezTo>
                <a:cubicBezTo>
                  <a:pt x="8948" y="254670"/>
                  <a:pt x="109137" y="289948"/>
                  <a:pt x="152881" y="282892"/>
                </a:cubicBezTo>
                <a:cubicBezTo>
                  <a:pt x="196626" y="275837"/>
                  <a:pt x="247426" y="232092"/>
                  <a:pt x="262948" y="189759"/>
                </a:cubicBezTo>
                <a:cubicBezTo>
                  <a:pt x="278470" y="147426"/>
                  <a:pt x="272825" y="59936"/>
                  <a:pt x="246014" y="28892"/>
                </a:cubicBezTo>
                <a:cubicBezTo>
                  <a:pt x="219203" y="-2152"/>
                  <a:pt x="138770" y="-3564"/>
                  <a:pt x="102081" y="3492"/>
                </a:cubicBezTo>
                <a:cubicBezTo>
                  <a:pt x="65392" y="10548"/>
                  <a:pt x="28703" y="45826"/>
                  <a:pt x="25881" y="71226"/>
                </a:cubicBezTo>
                <a:cubicBezTo>
                  <a:pt x="23059" y="96626"/>
                  <a:pt x="106314" y="120615"/>
                  <a:pt x="102081" y="147426"/>
                </a:cubicBezTo>
                <a:close/>
              </a:path>
            </a:pathLst>
          </a:custGeom>
          <a:solidFill>
            <a:schemeClr val="bg2">
              <a:lumMod val="50000"/>
            </a:schemeClr>
          </a:solidFill>
          <a:ln>
            <a:no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155" name="TextBox 154"/>
          <p:cNvSpPr txBox="1"/>
          <p:nvPr/>
        </p:nvSpPr>
        <p:spPr>
          <a:xfrm>
            <a:off x="999826" y="957246"/>
            <a:ext cx="813208" cy="261610"/>
          </a:xfrm>
          <a:prstGeom prst="rect">
            <a:avLst/>
          </a:prstGeom>
          <a:noFill/>
        </p:spPr>
        <p:txBody>
          <a:bodyPr wrap="square" rtlCol="0">
            <a:spAutoFit/>
          </a:bodyPr>
          <a:lstStyle/>
          <a:p>
            <a:pPr marL="176213" indent="-176213" algn="l"/>
            <a:r>
              <a:rPr lang="en-US" sz="1100" b="1" i="1" dirty="0" smtClean="0">
                <a:latin typeface="Helvetica"/>
                <a:cs typeface="Helvetica"/>
              </a:rPr>
              <a:t>NCAM</a:t>
            </a:r>
            <a:endParaRPr lang="en-US" sz="1100" dirty="0" smtClean="0">
              <a:latin typeface="Helvetica"/>
              <a:cs typeface="Helvetica"/>
            </a:endParaRPr>
          </a:p>
        </p:txBody>
      </p:sp>
      <p:sp>
        <p:nvSpPr>
          <p:cNvPr id="156" name="TextBox 155"/>
          <p:cNvSpPr txBox="1"/>
          <p:nvPr/>
        </p:nvSpPr>
        <p:spPr>
          <a:xfrm>
            <a:off x="985810" y="2370888"/>
            <a:ext cx="813208" cy="261610"/>
          </a:xfrm>
          <a:prstGeom prst="rect">
            <a:avLst/>
          </a:prstGeom>
          <a:noFill/>
        </p:spPr>
        <p:txBody>
          <a:bodyPr wrap="square" rtlCol="0">
            <a:spAutoFit/>
          </a:bodyPr>
          <a:lstStyle/>
          <a:p>
            <a:pPr marL="176213" indent="-176213" algn="l"/>
            <a:r>
              <a:rPr lang="en-US" sz="1100" b="1" i="1" dirty="0" smtClean="0">
                <a:latin typeface="Helvetica"/>
                <a:cs typeface="Helvetica"/>
              </a:rPr>
              <a:t>L1-CAM</a:t>
            </a:r>
            <a:endParaRPr lang="en-US" sz="1100" dirty="0" smtClean="0">
              <a:latin typeface="Helvetica"/>
              <a:cs typeface="Helvetica"/>
            </a:endParaRPr>
          </a:p>
        </p:txBody>
      </p:sp>
      <p:sp>
        <p:nvSpPr>
          <p:cNvPr id="157" name="Freeform 156"/>
          <p:cNvSpPr/>
          <p:nvPr/>
        </p:nvSpPr>
        <p:spPr>
          <a:xfrm rot="18716561">
            <a:off x="6443146" y="3648457"/>
            <a:ext cx="286413" cy="159440"/>
          </a:xfrm>
          <a:custGeom>
            <a:avLst/>
            <a:gdLst>
              <a:gd name="connsiteX0" fmla="*/ 14146 w 271993"/>
              <a:gd name="connsiteY0" fmla="*/ 47174 h 244462"/>
              <a:gd name="connsiteX1" fmla="*/ 26846 w 271993"/>
              <a:gd name="connsiteY1" fmla="*/ 237674 h 244462"/>
              <a:gd name="connsiteX2" fmla="*/ 271321 w 271993"/>
              <a:gd name="connsiteY2" fmla="*/ 183699 h 244462"/>
              <a:gd name="connsiteX3" fmla="*/ 96696 w 271993"/>
              <a:gd name="connsiteY3" fmla="*/ 9074 h 244462"/>
              <a:gd name="connsiteX4" fmla="*/ 14146 w 271993"/>
              <a:gd name="connsiteY4" fmla="*/ 47174 h 2444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1993" h="244462">
                <a:moveTo>
                  <a:pt x="14146" y="47174"/>
                </a:moveTo>
                <a:cubicBezTo>
                  <a:pt x="2504" y="85274"/>
                  <a:pt x="-16016" y="214920"/>
                  <a:pt x="26846" y="237674"/>
                </a:cubicBezTo>
                <a:cubicBezTo>
                  <a:pt x="69708" y="260428"/>
                  <a:pt x="259679" y="221799"/>
                  <a:pt x="271321" y="183699"/>
                </a:cubicBezTo>
                <a:cubicBezTo>
                  <a:pt x="282963" y="145599"/>
                  <a:pt x="140088" y="31828"/>
                  <a:pt x="96696" y="9074"/>
                </a:cubicBezTo>
                <a:cubicBezTo>
                  <a:pt x="53304" y="-13680"/>
                  <a:pt x="25788" y="9074"/>
                  <a:pt x="14146" y="47174"/>
                </a:cubicBezTo>
                <a:close/>
              </a:path>
            </a:pathLst>
          </a:custGeom>
          <a:solidFill>
            <a:schemeClr val="accent6">
              <a:lumMod val="75000"/>
            </a:schemeClr>
          </a:solidFill>
          <a:ln>
            <a:no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Tree>
    <p:extLst>
      <p:ext uri="{BB962C8B-B14F-4D97-AF65-F5344CB8AC3E}">
        <p14:creationId xmlns:p14="http://schemas.microsoft.com/office/powerpoint/2010/main" val="980566632"/>
      </p:ext>
    </p:extLst>
  </p:cSld>
  <p:clrMapOvr>
    <a:masterClrMapping/>
  </p:clrMapOvr>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p:cNvSpPr/>
          <p:nvPr/>
        </p:nvSpPr>
        <p:spPr bwMode="auto">
          <a:xfrm>
            <a:off x="655240" y="4322227"/>
            <a:ext cx="2325917" cy="1952074"/>
          </a:xfrm>
          <a:prstGeom prst="rect">
            <a:avLst/>
          </a:prstGeom>
          <a:solidFill>
            <a:schemeClr val="bg1">
              <a:lumMod val="85000"/>
            </a:schemeClr>
          </a:solidFill>
          <a:ln w="2857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cs typeface="Arial" charset="0"/>
            </a:endParaRPr>
          </a:p>
        </p:txBody>
      </p:sp>
      <p:sp>
        <p:nvSpPr>
          <p:cNvPr id="79" name="Rectangle 78"/>
          <p:cNvSpPr/>
          <p:nvPr/>
        </p:nvSpPr>
        <p:spPr>
          <a:xfrm>
            <a:off x="668421" y="5422900"/>
            <a:ext cx="1083733" cy="846667"/>
          </a:xfrm>
          <a:prstGeom prst="rect">
            <a:avLst/>
          </a:prstGeom>
          <a:solidFill>
            <a:srgbClr val="CCFF99"/>
          </a:solidFill>
          <a:ln>
            <a:solidFill>
              <a:srgbClr val="008000"/>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7" name="TextBox 6"/>
          <p:cNvSpPr txBox="1"/>
          <p:nvPr/>
        </p:nvSpPr>
        <p:spPr>
          <a:xfrm>
            <a:off x="3263704" y="2834161"/>
            <a:ext cx="2239283" cy="523220"/>
          </a:xfrm>
          <a:prstGeom prst="rect">
            <a:avLst/>
          </a:prstGeom>
          <a:noFill/>
        </p:spPr>
        <p:txBody>
          <a:bodyPr wrap="square" rtlCol="0">
            <a:spAutoFit/>
          </a:bodyPr>
          <a:lstStyle/>
          <a:p>
            <a:r>
              <a:rPr lang="en-US" sz="1400" b="1" dirty="0" smtClean="0"/>
              <a:t>IgSF domain of NCAM</a:t>
            </a:r>
          </a:p>
          <a:p>
            <a:r>
              <a:rPr lang="en-US" sz="1400" b="1" dirty="0" smtClean="0"/>
              <a:t>pdb:1epf</a:t>
            </a:r>
            <a:endParaRPr lang="en-US" sz="1400" b="1" dirty="0"/>
          </a:p>
        </p:txBody>
      </p:sp>
      <p:sp>
        <p:nvSpPr>
          <p:cNvPr id="9" name="TextBox 8"/>
          <p:cNvSpPr txBox="1"/>
          <p:nvPr/>
        </p:nvSpPr>
        <p:spPr>
          <a:xfrm>
            <a:off x="5338787" y="5513323"/>
            <a:ext cx="3584980" cy="738664"/>
          </a:xfrm>
          <a:prstGeom prst="rect">
            <a:avLst/>
          </a:prstGeom>
          <a:noFill/>
        </p:spPr>
        <p:txBody>
          <a:bodyPr wrap="square" rtlCol="0">
            <a:spAutoFit/>
          </a:bodyPr>
          <a:lstStyle/>
          <a:p>
            <a:r>
              <a:rPr lang="en-US" sz="1400" b="1" dirty="0" smtClean="0"/>
              <a:t>IgSF domain of plastid cytochrome f</a:t>
            </a:r>
          </a:p>
          <a:p>
            <a:r>
              <a:rPr lang="en-US" sz="1400" b="1" dirty="0" smtClean="0"/>
              <a:t> </a:t>
            </a:r>
            <a:r>
              <a:rPr lang="en-US" sz="1400" b="1" dirty="0" err="1" smtClean="0"/>
              <a:t>pdb</a:t>
            </a:r>
            <a:r>
              <a:rPr lang="en-US" sz="1400" b="1" dirty="0" smtClean="0"/>
              <a:t>: 1Q90</a:t>
            </a:r>
          </a:p>
          <a:p>
            <a:r>
              <a:rPr lang="en-US" sz="1400" b="1" dirty="0" err="1" smtClean="0">
                <a:solidFill>
                  <a:srgbClr val="B35751"/>
                </a:solidFill>
              </a:rPr>
              <a:t>Cys</a:t>
            </a:r>
            <a:r>
              <a:rPr lang="en-US" sz="1400" b="1" dirty="0" smtClean="0">
                <a:solidFill>
                  <a:srgbClr val="B35751"/>
                </a:solidFill>
              </a:rPr>
              <a:t> replaced with Met</a:t>
            </a:r>
            <a:endParaRPr lang="en-US" sz="1400" b="1" dirty="0">
              <a:solidFill>
                <a:srgbClr val="B35751"/>
              </a:solidFill>
            </a:endParaRPr>
          </a:p>
        </p:txBody>
      </p:sp>
      <p:sp>
        <p:nvSpPr>
          <p:cNvPr id="10" name="TextBox 9"/>
          <p:cNvSpPr txBox="1"/>
          <p:nvPr/>
        </p:nvSpPr>
        <p:spPr>
          <a:xfrm>
            <a:off x="469070" y="2811277"/>
            <a:ext cx="2077909" cy="523220"/>
          </a:xfrm>
          <a:prstGeom prst="rect">
            <a:avLst/>
          </a:prstGeom>
          <a:noFill/>
        </p:spPr>
        <p:txBody>
          <a:bodyPr wrap="square" rtlCol="0">
            <a:spAutoFit/>
          </a:bodyPr>
          <a:lstStyle/>
          <a:p>
            <a:r>
              <a:rPr lang="en-US" sz="1400" b="1" dirty="0" smtClean="0"/>
              <a:t>IgSF domain of </a:t>
            </a:r>
            <a:r>
              <a:rPr lang="en-US" sz="1400" b="1" dirty="0" err="1" smtClean="0"/>
              <a:t>IgG</a:t>
            </a:r>
            <a:endParaRPr lang="en-US" sz="1400" b="1" dirty="0" smtClean="0"/>
          </a:p>
          <a:p>
            <a:r>
              <a:rPr lang="en-US" sz="1400" b="1" dirty="0" smtClean="0"/>
              <a:t>pdb:2vuo</a:t>
            </a:r>
            <a:endParaRPr lang="en-US" sz="1400" b="1" dirty="0"/>
          </a:p>
        </p:txBody>
      </p:sp>
      <p:sp>
        <p:nvSpPr>
          <p:cNvPr id="11" name="Rectangle 10"/>
          <p:cNvSpPr/>
          <p:nvPr/>
        </p:nvSpPr>
        <p:spPr bwMode="auto">
          <a:xfrm flipH="1">
            <a:off x="3133557" y="4321124"/>
            <a:ext cx="1943099" cy="1952074"/>
          </a:xfrm>
          <a:prstGeom prst="rect">
            <a:avLst/>
          </a:prstGeom>
          <a:solidFill>
            <a:srgbClr val="AFEEFB"/>
          </a:solidFill>
          <a:ln w="2857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cs typeface="Arial" charset="0"/>
            </a:endParaRPr>
          </a:p>
        </p:txBody>
      </p:sp>
      <p:sp>
        <p:nvSpPr>
          <p:cNvPr id="13" name="Rectangle 12"/>
          <p:cNvSpPr/>
          <p:nvPr/>
        </p:nvSpPr>
        <p:spPr bwMode="auto">
          <a:xfrm>
            <a:off x="2950335" y="4324266"/>
            <a:ext cx="101600" cy="1952074"/>
          </a:xfrm>
          <a:prstGeom prst="rect">
            <a:avLst/>
          </a:prstGeom>
          <a:solidFill>
            <a:schemeClr val="bg1">
              <a:lumMod val="50000"/>
            </a:schemeClr>
          </a:solidFill>
          <a:ln w="2857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cs typeface="Arial" charset="0"/>
            </a:endParaRPr>
          </a:p>
        </p:txBody>
      </p:sp>
      <p:sp>
        <p:nvSpPr>
          <p:cNvPr id="14" name="Rectangle 13"/>
          <p:cNvSpPr/>
          <p:nvPr/>
        </p:nvSpPr>
        <p:spPr bwMode="auto">
          <a:xfrm>
            <a:off x="3075324" y="4324266"/>
            <a:ext cx="101600" cy="1952074"/>
          </a:xfrm>
          <a:prstGeom prst="rect">
            <a:avLst/>
          </a:prstGeom>
          <a:solidFill>
            <a:schemeClr val="bg1">
              <a:lumMod val="50000"/>
            </a:schemeClr>
          </a:solidFill>
          <a:ln w="2857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cs typeface="Arial" charset="0"/>
            </a:endParaRPr>
          </a:p>
        </p:txBody>
      </p:sp>
      <p:sp>
        <p:nvSpPr>
          <p:cNvPr id="15" name="Freeform 14"/>
          <p:cNvSpPr/>
          <p:nvPr/>
        </p:nvSpPr>
        <p:spPr>
          <a:xfrm>
            <a:off x="3828599" y="5388919"/>
            <a:ext cx="270159" cy="300047"/>
          </a:xfrm>
          <a:custGeom>
            <a:avLst/>
            <a:gdLst>
              <a:gd name="connsiteX0" fmla="*/ 31399 w 346359"/>
              <a:gd name="connsiteY0" fmla="*/ 300047 h 300047"/>
              <a:gd name="connsiteX1" fmla="*/ 132999 w 346359"/>
              <a:gd name="connsiteY1" fmla="*/ 198447 h 300047"/>
              <a:gd name="connsiteX2" fmla="*/ 919 w 346359"/>
              <a:gd name="connsiteY2" fmla="*/ 46047 h 300047"/>
              <a:gd name="connsiteX3" fmla="*/ 214279 w 346359"/>
              <a:gd name="connsiteY3" fmla="*/ 5407 h 300047"/>
              <a:gd name="connsiteX4" fmla="*/ 163479 w 346359"/>
              <a:gd name="connsiteY4" fmla="*/ 147647 h 300047"/>
              <a:gd name="connsiteX5" fmla="*/ 254919 w 346359"/>
              <a:gd name="connsiteY5" fmla="*/ 208607 h 300047"/>
              <a:gd name="connsiteX6" fmla="*/ 193959 w 346359"/>
              <a:gd name="connsiteY6" fmla="*/ 269567 h 300047"/>
              <a:gd name="connsiteX7" fmla="*/ 122839 w 346359"/>
              <a:gd name="connsiteY7" fmla="*/ 167967 h 300047"/>
              <a:gd name="connsiteX8" fmla="*/ 346359 w 346359"/>
              <a:gd name="connsiteY8" fmla="*/ 147647 h 300047"/>
              <a:gd name="connsiteX0" fmla="*/ 31399 w 346359"/>
              <a:gd name="connsiteY0" fmla="*/ 300047 h 300047"/>
              <a:gd name="connsiteX1" fmla="*/ 132999 w 346359"/>
              <a:gd name="connsiteY1" fmla="*/ 198447 h 300047"/>
              <a:gd name="connsiteX2" fmla="*/ 919 w 346359"/>
              <a:gd name="connsiteY2" fmla="*/ 46047 h 300047"/>
              <a:gd name="connsiteX3" fmla="*/ 214279 w 346359"/>
              <a:gd name="connsiteY3" fmla="*/ 5407 h 300047"/>
              <a:gd name="connsiteX4" fmla="*/ 163479 w 346359"/>
              <a:gd name="connsiteY4" fmla="*/ 147647 h 300047"/>
              <a:gd name="connsiteX5" fmla="*/ 254919 w 346359"/>
              <a:gd name="connsiteY5" fmla="*/ 208607 h 300047"/>
              <a:gd name="connsiteX6" fmla="*/ 193959 w 346359"/>
              <a:gd name="connsiteY6" fmla="*/ 269567 h 300047"/>
              <a:gd name="connsiteX7" fmla="*/ 183164 w 346359"/>
              <a:gd name="connsiteY7" fmla="*/ 167967 h 300047"/>
              <a:gd name="connsiteX8" fmla="*/ 346359 w 346359"/>
              <a:gd name="connsiteY8" fmla="*/ 147647 h 300047"/>
              <a:gd name="connsiteX0" fmla="*/ 31399 w 346359"/>
              <a:gd name="connsiteY0" fmla="*/ 300047 h 300047"/>
              <a:gd name="connsiteX1" fmla="*/ 132999 w 346359"/>
              <a:gd name="connsiteY1" fmla="*/ 198447 h 300047"/>
              <a:gd name="connsiteX2" fmla="*/ 919 w 346359"/>
              <a:gd name="connsiteY2" fmla="*/ 46047 h 300047"/>
              <a:gd name="connsiteX3" fmla="*/ 214279 w 346359"/>
              <a:gd name="connsiteY3" fmla="*/ 5407 h 300047"/>
              <a:gd name="connsiteX4" fmla="*/ 163479 w 346359"/>
              <a:gd name="connsiteY4" fmla="*/ 147647 h 300047"/>
              <a:gd name="connsiteX5" fmla="*/ 188244 w 346359"/>
              <a:gd name="connsiteY5" fmla="*/ 199082 h 300047"/>
              <a:gd name="connsiteX6" fmla="*/ 193959 w 346359"/>
              <a:gd name="connsiteY6" fmla="*/ 269567 h 300047"/>
              <a:gd name="connsiteX7" fmla="*/ 183164 w 346359"/>
              <a:gd name="connsiteY7" fmla="*/ 167967 h 300047"/>
              <a:gd name="connsiteX8" fmla="*/ 346359 w 346359"/>
              <a:gd name="connsiteY8" fmla="*/ 147647 h 300047"/>
              <a:gd name="connsiteX0" fmla="*/ 31399 w 346359"/>
              <a:gd name="connsiteY0" fmla="*/ 300047 h 300047"/>
              <a:gd name="connsiteX1" fmla="*/ 132999 w 346359"/>
              <a:gd name="connsiteY1" fmla="*/ 198447 h 300047"/>
              <a:gd name="connsiteX2" fmla="*/ 919 w 346359"/>
              <a:gd name="connsiteY2" fmla="*/ 46047 h 300047"/>
              <a:gd name="connsiteX3" fmla="*/ 214279 w 346359"/>
              <a:gd name="connsiteY3" fmla="*/ 5407 h 300047"/>
              <a:gd name="connsiteX4" fmla="*/ 163479 w 346359"/>
              <a:gd name="connsiteY4" fmla="*/ 147647 h 300047"/>
              <a:gd name="connsiteX5" fmla="*/ 188244 w 346359"/>
              <a:gd name="connsiteY5" fmla="*/ 199082 h 300047"/>
              <a:gd name="connsiteX6" fmla="*/ 168559 w 346359"/>
              <a:gd name="connsiteY6" fmla="*/ 209242 h 300047"/>
              <a:gd name="connsiteX7" fmla="*/ 183164 w 346359"/>
              <a:gd name="connsiteY7" fmla="*/ 167967 h 300047"/>
              <a:gd name="connsiteX8" fmla="*/ 346359 w 346359"/>
              <a:gd name="connsiteY8" fmla="*/ 147647 h 300047"/>
              <a:gd name="connsiteX0" fmla="*/ 31399 w 346359"/>
              <a:gd name="connsiteY0" fmla="*/ 300047 h 300047"/>
              <a:gd name="connsiteX1" fmla="*/ 132999 w 346359"/>
              <a:gd name="connsiteY1" fmla="*/ 198447 h 300047"/>
              <a:gd name="connsiteX2" fmla="*/ 919 w 346359"/>
              <a:gd name="connsiteY2" fmla="*/ 46047 h 300047"/>
              <a:gd name="connsiteX3" fmla="*/ 214279 w 346359"/>
              <a:gd name="connsiteY3" fmla="*/ 5407 h 300047"/>
              <a:gd name="connsiteX4" fmla="*/ 163479 w 346359"/>
              <a:gd name="connsiteY4" fmla="*/ 147647 h 300047"/>
              <a:gd name="connsiteX5" fmla="*/ 188244 w 346359"/>
              <a:gd name="connsiteY5" fmla="*/ 199082 h 300047"/>
              <a:gd name="connsiteX6" fmla="*/ 183164 w 346359"/>
              <a:gd name="connsiteY6" fmla="*/ 167967 h 300047"/>
              <a:gd name="connsiteX7" fmla="*/ 346359 w 346359"/>
              <a:gd name="connsiteY7" fmla="*/ 147647 h 300047"/>
              <a:gd name="connsiteX0" fmla="*/ 31399 w 346359"/>
              <a:gd name="connsiteY0" fmla="*/ 300047 h 300047"/>
              <a:gd name="connsiteX1" fmla="*/ 132999 w 346359"/>
              <a:gd name="connsiteY1" fmla="*/ 198447 h 300047"/>
              <a:gd name="connsiteX2" fmla="*/ 919 w 346359"/>
              <a:gd name="connsiteY2" fmla="*/ 46047 h 300047"/>
              <a:gd name="connsiteX3" fmla="*/ 214279 w 346359"/>
              <a:gd name="connsiteY3" fmla="*/ 5407 h 300047"/>
              <a:gd name="connsiteX4" fmla="*/ 163479 w 346359"/>
              <a:gd name="connsiteY4" fmla="*/ 147647 h 300047"/>
              <a:gd name="connsiteX5" fmla="*/ 183164 w 346359"/>
              <a:gd name="connsiteY5" fmla="*/ 167967 h 300047"/>
              <a:gd name="connsiteX6" fmla="*/ 346359 w 346359"/>
              <a:gd name="connsiteY6" fmla="*/ 147647 h 300047"/>
              <a:gd name="connsiteX0" fmla="*/ 31399 w 270159"/>
              <a:gd name="connsiteY0" fmla="*/ 300047 h 300047"/>
              <a:gd name="connsiteX1" fmla="*/ 132999 w 270159"/>
              <a:gd name="connsiteY1" fmla="*/ 198447 h 300047"/>
              <a:gd name="connsiteX2" fmla="*/ 919 w 270159"/>
              <a:gd name="connsiteY2" fmla="*/ 46047 h 300047"/>
              <a:gd name="connsiteX3" fmla="*/ 214279 w 270159"/>
              <a:gd name="connsiteY3" fmla="*/ 5407 h 300047"/>
              <a:gd name="connsiteX4" fmla="*/ 163479 w 270159"/>
              <a:gd name="connsiteY4" fmla="*/ 147647 h 300047"/>
              <a:gd name="connsiteX5" fmla="*/ 183164 w 270159"/>
              <a:gd name="connsiteY5" fmla="*/ 167967 h 300047"/>
              <a:gd name="connsiteX6" fmla="*/ 270159 w 270159"/>
              <a:gd name="connsiteY6" fmla="*/ 255597 h 300047"/>
              <a:gd name="connsiteX0" fmla="*/ 31399 w 270159"/>
              <a:gd name="connsiteY0" fmla="*/ 300047 h 300047"/>
              <a:gd name="connsiteX1" fmla="*/ 132999 w 270159"/>
              <a:gd name="connsiteY1" fmla="*/ 198447 h 300047"/>
              <a:gd name="connsiteX2" fmla="*/ 919 w 270159"/>
              <a:gd name="connsiteY2" fmla="*/ 46047 h 300047"/>
              <a:gd name="connsiteX3" fmla="*/ 214279 w 270159"/>
              <a:gd name="connsiteY3" fmla="*/ 5407 h 300047"/>
              <a:gd name="connsiteX4" fmla="*/ 163479 w 270159"/>
              <a:gd name="connsiteY4" fmla="*/ 147647 h 300047"/>
              <a:gd name="connsiteX5" fmla="*/ 270159 w 270159"/>
              <a:gd name="connsiteY5" fmla="*/ 255597 h 3000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0159" h="300047">
                <a:moveTo>
                  <a:pt x="31399" y="300047"/>
                </a:moveTo>
                <a:cubicBezTo>
                  <a:pt x="84739" y="270413"/>
                  <a:pt x="138079" y="240780"/>
                  <a:pt x="132999" y="198447"/>
                </a:cubicBezTo>
                <a:cubicBezTo>
                  <a:pt x="127919" y="156114"/>
                  <a:pt x="-12628" y="78220"/>
                  <a:pt x="919" y="46047"/>
                </a:cubicBezTo>
                <a:cubicBezTo>
                  <a:pt x="14466" y="13874"/>
                  <a:pt x="187186" y="-11526"/>
                  <a:pt x="214279" y="5407"/>
                </a:cubicBezTo>
                <a:cubicBezTo>
                  <a:pt x="241372" y="22340"/>
                  <a:pt x="154166" y="105949"/>
                  <a:pt x="163479" y="147647"/>
                </a:cubicBezTo>
                <a:cubicBezTo>
                  <a:pt x="172792" y="189345"/>
                  <a:pt x="247934" y="233108"/>
                  <a:pt x="270159" y="255597"/>
                </a:cubicBezTo>
              </a:path>
            </a:pathLst>
          </a:custGeom>
          <a:solidFill>
            <a:schemeClr val="tx2">
              <a:lumMod val="60000"/>
              <a:lumOff val="40000"/>
            </a:schemeClr>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6" name="Freeform 15"/>
          <p:cNvSpPr/>
          <p:nvPr/>
        </p:nvSpPr>
        <p:spPr>
          <a:xfrm rot="916705">
            <a:off x="4031799" y="5369869"/>
            <a:ext cx="270159" cy="300047"/>
          </a:xfrm>
          <a:custGeom>
            <a:avLst/>
            <a:gdLst>
              <a:gd name="connsiteX0" fmla="*/ 31399 w 346359"/>
              <a:gd name="connsiteY0" fmla="*/ 300047 h 300047"/>
              <a:gd name="connsiteX1" fmla="*/ 132999 w 346359"/>
              <a:gd name="connsiteY1" fmla="*/ 198447 h 300047"/>
              <a:gd name="connsiteX2" fmla="*/ 919 w 346359"/>
              <a:gd name="connsiteY2" fmla="*/ 46047 h 300047"/>
              <a:gd name="connsiteX3" fmla="*/ 214279 w 346359"/>
              <a:gd name="connsiteY3" fmla="*/ 5407 h 300047"/>
              <a:gd name="connsiteX4" fmla="*/ 163479 w 346359"/>
              <a:gd name="connsiteY4" fmla="*/ 147647 h 300047"/>
              <a:gd name="connsiteX5" fmla="*/ 254919 w 346359"/>
              <a:gd name="connsiteY5" fmla="*/ 208607 h 300047"/>
              <a:gd name="connsiteX6" fmla="*/ 193959 w 346359"/>
              <a:gd name="connsiteY6" fmla="*/ 269567 h 300047"/>
              <a:gd name="connsiteX7" fmla="*/ 122839 w 346359"/>
              <a:gd name="connsiteY7" fmla="*/ 167967 h 300047"/>
              <a:gd name="connsiteX8" fmla="*/ 346359 w 346359"/>
              <a:gd name="connsiteY8" fmla="*/ 147647 h 300047"/>
              <a:gd name="connsiteX0" fmla="*/ 31399 w 346359"/>
              <a:gd name="connsiteY0" fmla="*/ 300047 h 300047"/>
              <a:gd name="connsiteX1" fmla="*/ 132999 w 346359"/>
              <a:gd name="connsiteY1" fmla="*/ 198447 h 300047"/>
              <a:gd name="connsiteX2" fmla="*/ 919 w 346359"/>
              <a:gd name="connsiteY2" fmla="*/ 46047 h 300047"/>
              <a:gd name="connsiteX3" fmla="*/ 214279 w 346359"/>
              <a:gd name="connsiteY3" fmla="*/ 5407 h 300047"/>
              <a:gd name="connsiteX4" fmla="*/ 163479 w 346359"/>
              <a:gd name="connsiteY4" fmla="*/ 147647 h 300047"/>
              <a:gd name="connsiteX5" fmla="*/ 254919 w 346359"/>
              <a:gd name="connsiteY5" fmla="*/ 208607 h 300047"/>
              <a:gd name="connsiteX6" fmla="*/ 193959 w 346359"/>
              <a:gd name="connsiteY6" fmla="*/ 269567 h 300047"/>
              <a:gd name="connsiteX7" fmla="*/ 183164 w 346359"/>
              <a:gd name="connsiteY7" fmla="*/ 167967 h 300047"/>
              <a:gd name="connsiteX8" fmla="*/ 346359 w 346359"/>
              <a:gd name="connsiteY8" fmla="*/ 147647 h 300047"/>
              <a:gd name="connsiteX0" fmla="*/ 31399 w 346359"/>
              <a:gd name="connsiteY0" fmla="*/ 300047 h 300047"/>
              <a:gd name="connsiteX1" fmla="*/ 132999 w 346359"/>
              <a:gd name="connsiteY1" fmla="*/ 198447 h 300047"/>
              <a:gd name="connsiteX2" fmla="*/ 919 w 346359"/>
              <a:gd name="connsiteY2" fmla="*/ 46047 h 300047"/>
              <a:gd name="connsiteX3" fmla="*/ 214279 w 346359"/>
              <a:gd name="connsiteY3" fmla="*/ 5407 h 300047"/>
              <a:gd name="connsiteX4" fmla="*/ 163479 w 346359"/>
              <a:gd name="connsiteY4" fmla="*/ 147647 h 300047"/>
              <a:gd name="connsiteX5" fmla="*/ 188244 w 346359"/>
              <a:gd name="connsiteY5" fmla="*/ 199082 h 300047"/>
              <a:gd name="connsiteX6" fmla="*/ 193959 w 346359"/>
              <a:gd name="connsiteY6" fmla="*/ 269567 h 300047"/>
              <a:gd name="connsiteX7" fmla="*/ 183164 w 346359"/>
              <a:gd name="connsiteY7" fmla="*/ 167967 h 300047"/>
              <a:gd name="connsiteX8" fmla="*/ 346359 w 346359"/>
              <a:gd name="connsiteY8" fmla="*/ 147647 h 300047"/>
              <a:gd name="connsiteX0" fmla="*/ 31399 w 346359"/>
              <a:gd name="connsiteY0" fmla="*/ 300047 h 300047"/>
              <a:gd name="connsiteX1" fmla="*/ 132999 w 346359"/>
              <a:gd name="connsiteY1" fmla="*/ 198447 h 300047"/>
              <a:gd name="connsiteX2" fmla="*/ 919 w 346359"/>
              <a:gd name="connsiteY2" fmla="*/ 46047 h 300047"/>
              <a:gd name="connsiteX3" fmla="*/ 214279 w 346359"/>
              <a:gd name="connsiteY3" fmla="*/ 5407 h 300047"/>
              <a:gd name="connsiteX4" fmla="*/ 163479 w 346359"/>
              <a:gd name="connsiteY4" fmla="*/ 147647 h 300047"/>
              <a:gd name="connsiteX5" fmla="*/ 188244 w 346359"/>
              <a:gd name="connsiteY5" fmla="*/ 199082 h 300047"/>
              <a:gd name="connsiteX6" fmla="*/ 168559 w 346359"/>
              <a:gd name="connsiteY6" fmla="*/ 209242 h 300047"/>
              <a:gd name="connsiteX7" fmla="*/ 183164 w 346359"/>
              <a:gd name="connsiteY7" fmla="*/ 167967 h 300047"/>
              <a:gd name="connsiteX8" fmla="*/ 346359 w 346359"/>
              <a:gd name="connsiteY8" fmla="*/ 147647 h 300047"/>
              <a:gd name="connsiteX0" fmla="*/ 31399 w 346359"/>
              <a:gd name="connsiteY0" fmla="*/ 300047 h 300047"/>
              <a:gd name="connsiteX1" fmla="*/ 132999 w 346359"/>
              <a:gd name="connsiteY1" fmla="*/ 198447 h 300047"/>
              <a:gd name="connsiteX2" fmla="*/ 919 w 346359"/>
              <a:gd name="connsiteY2" fmla="*/ 46047 h 300047"/>
              <a:gd name="connsiteX3" fmla="*/ 214279 w 346359"/>
              <a:gd name="connsiteY3" fmla="*/ 5407 h 300047"/>
              <a:gd name="connsiteX4" fmla="*/ 163479 w 346359"/>
              <a:gd name="connsiteY4" fmla="*/ 147647 h 300047"/>
              <a:gd name="connsiteX5" fmla="*/ 188244 w 346359"/>
              <a:gd name="connsiteY5" fmla="*/ 199082 h 300047"/>
              <a:gd name="connsiteX6" fmla="*/ 183164 w 346359"/>
              <a:gd name="connsiteY6" fmla="*/ 167967 h 300047"/>
              <a:gd name="connsiteX7" fmla="*/ 346359 w 346359"/>
              <a:gd name="connsiteY7" fmla="*/ 147647 h 300047"/>
              <a:gd name="connsiteX0" fmla="*/ 31399 w 346359"/>
              <a:gd name="connsiteY0" fmla="*/ 300047 h 300047"/>
              <a:gd name="connsiteX1" fmla="*/ 132999 w 346359"/>
              <a:gd name="connsiteY1" fmla="*/ 198447 h 300047"/>
              <a:gd name="connsiteX2" fmla="*/ 919 w 346359"/>
              <a:gd name="connsiteY2" fmla="*/ 46047 h 300047"/>
              <a:gd name="connsiteX3" fmla="*/ 214279 w 346359"/>
              <a:gd name="connsiteY3" fmla="*/ 5407 h 300047"/>
              <a:gd name="connsiteX4" fmla="*/ 163479 w 346359"/>
              <a:gd name="connsiteY4" fmla="*/ 147647 h 300047"/>
              <a:gd name="connsiteX5" fmla="*/ 183164 w 346359"/>
              <a:gd name="connsiteY5" fmla="*/ 167967 h 300047"/>
              <a:gd name="connsiteX6" fmla="*/ 346359 w 346359"/>
              <a:gd name="connsiteY6" fmla="*/ 147647 h 300047"/>
              <a:gd name="connsiteX0" fmla="*/ 31399 w 270159"/>
              <a:gd name="connsiteY0" fmla="*/ 300047 h 300047"/>
              <a:gd name="connsiteX1" fmla="*/ 132999 w 270159"/>
              <a:gd name="connsiteY1" fmla="*/ 198447 h 300047"/>
              <a:gd name="connsiteX2" fmla="*/ 919 w 270159"/>
              <a:gd name="connsiteY2" fmla="*/ 46047 h 300047"/>
              <a:gd name="connsiteX3" fmla="*/ 214279 w 270159"/>
              <a:gd name="connsiteY3" fmla="*/ 5407 h 300047"/>
              <a:gd name="connsiteX4" fmla="*/ 163479 w 270159"/>
              <a:gd name="connsiteY4" fmla="*/ 147647 h 300047"/>
              <a:gd name="connsiteX5" fmla="*/ 183164 w 270159"/>
              <a:gd name="connsiteY5" fmla="*/ 167967 h 300047"/>
              <a:gd name="connsiteX6" fmla="*/ 270159 w 270159"/>
              <a:gd name="connsiteY6" fmla="*/ 255597 h 300047"/>
              <a:gd name="connsiteX0" fmla="*/ 31399 w 270159"/>
              <a:gd name="connsiteY0" fmla="*/ 300047 h 300047"/>
              <a:gd name="connsiteX1" fmla="*/ 132999 w 270159"/>
              <a:gd name="connsiteY1" fmla="*/ 198447 h 300047"/>
              <a:gd name="connsiteX2" fmla="*/ 919 w 270159"/>
              <a:gd name="connsiteY2" fmla="*/ 46047 h 300047"/>
              <a:gd name="connsiteX3" fmla="*/ 214279 w 270159"/>
              <a:gd name="connsiteY3" fmla="*/ 5407 h 300047"/>
              <a:gd name="connsiteX4" fmla="*/ 163479 w 270159"/>
              <a:gd name="connsiteY4" fmla="*/ 147647 h 300047"/>
              <a:gd name="connsiteX5" fmla="*/ 270159 w 270159"/>
              <a:gd name="connsiteY5" fmla="*/ 255597 h 3000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0159" h="300047">
                <a:moveTo>
                  <a:pt x="31399" y="300047"/>
                </a:moveTo>
                <a:cubicBezTo>
                  <a:pt x="84739" y="270413"/>
                  <a:pt x="138079" y="240780"/>
                  <a:pt x="132999" y="198447"/>
                </a:cubicBezTo>
                <a:cubicBezTo>
                  <a:pt x="127919" y="156114"/>
                  <a:pt x="-12628" y="78220"/>
                  <a:pt x="919" y="46047"/>
                </a:cubicBezTo>
                <a:cubicBezTo>
                  <a:pt x="14466" y="13874"/>
                  <a:pt x="187186" y="-11526"/>
                  <a:pt x="214279" y="5407"/>
                </a:cubicBezTo>
                <a:cubicBezTo>
                  <a:pt x="241372" y="22340"/>
                  <a:pt x="154166" y="105949"/>
                  <a:pt x="163479" y="147647"/>
                </a:cubicBezTo>
                <a:cubicBezTo>
                  <a:pt x="172792" y="189345"/>
                  <a:pt x="247934" y="233108"/>
                  <a:pt x="270159" y="255597"/>
                </a:cubicBezTo>
              </a:path>
            </a:pathLst>
          </a:custGeom>
          <a:solidFill>
            <a:schemeClr val="tx2">
              <a:lumMod val="60000"/>
              <a:lumOff val="40000"/>
            </a:schemeClr>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9" name="Freeform 18"/>
          <p:cNvSpPr/>
          <p:nvPr/>
        </p:nvSpPr>
        <p:spPr>
          <a:xfrm rot="20960674">
            <a:off x="4341046" y="5308273"/>
            <a:ext cx="270159" cy="300047"/>
          </a:xfrm>
          <a:custGeom>
            <a:avLst/>
            <a:gdLst>
              <a:gd name="connsiteX0" fmla="*/ 31399 w 346359"/>
              <a:gd name="connsiteY0" fmla="*/ 300047 h 300047"/>
              <a:gd name="connsiteX1" fmla="*/ 132999 w 346359"/>
              <a:gd name="connsiteY1" fmla="*/ 198447 h 300047"/>
              <a:gd name="connsiteX2" fmla="*/ 919 w 346359"/>
              <a:gd name="connsiteY2" fmla="*/ 46047 h 300047"/>
              <a:gd name="connsiteX3" fmla="*/ 214279 w 346359"/>
              <a:gd name="connsiteY3" fmla="*/ 5407 h 300047"/>
              <a:gd name="connsiteX4" fmla="*/ 163479 w 346359"/>
              <a:gd name="connsiteY4" fmla="*/ 147647 h 300047"/>
              <a:gd name="connsiteX5" fmla="*/ 254919 w 346359"/>
              <a:gd name="connsiteY5" fmla="*/ 208607 h 300047"/>
              <a:gd name="connsiteX6" fmla="*/ 193959 w 346359"/>
              <a:gd name="connsiteY6" fmla="*/ 269567 h 300047"/>
              <a:gd name="connsiteX7" fmla="*/ 122839 w 346359"/>
              <a:gd name="connsiteY7" fmla="*/ 167967 h 300047"/>
              <a:gd name="connsiteX8" fmla="*/ 346359 w 346359"/>
              <a:gd name="connsiteY8" fmla="*/ 147647 h 300047"/>
              <a:gd name="connsiteX0" fmla="*/ 31399 w 346359"/>
              <a:gd name="connsiteY0" fmla="*/ 300047 h 300047"/>
              <a:gd name="connsiteX1" fmla="*/ 132999 w 346359"/>
              <a:gd name="connsiteY1" fmla="*/ 198447 h 300047"/>
              <a:gd name="connsiteX2" fmla="*/ 919 w 346359"/>
              <a:gd name="connsiteY2" fmla="*/ 46047 h 300047"/>
              <a:gd name="connsiteX3" fmla="*/ 214279 w 346359"/>
              <a:gd name="connsiteY3" fmla="*/ 5407 h 300047"/>
              <a:gd name="connsiteX4" fmla="*/ 163479 w 346359"/>
              <a:gd name="connsiteY4" fmla="*/ 147647 h 300047"/>
              <a:gd name="connsiteX5" fmla="*/ 254919 w 346359"/>
              <a:gd name="connsiteY5" fmla="*/ 208607 h 300047"/>
              <a:gd name="connsiteX6" fmla="*/ 193959 w 346359"/>
              <a:gd name="connsiteY6" fmla="*/ 269567 h 300047"/>
              <a:gd name="connsiteX7" fmla="*/ 183164 w 346359"/>
              <a:gd name="connsiteY7" fmla="*/ 167967 h 300047"/>
              <a:gd name="connsiteX8" fmla="*/ 346359 w 346359"/>
              <a:gd name="connsiteY8" fmla="*/ 147647 h 300047"/>
              <a:gd name="connsiteX0" fmla="*/ 31399 w 346359"/>
              <a:gd name="connsiteY0" fmla="*/ 300047 h 300047"/>
              <a:gd name="connsiteX1" fmla="*/ 132999 w 346359"/>
              <a:gd name="connsiteY1" fmla="*/ 198447 h 300047"/>
              <a:gd name="connsiteX2" fmla="*/ 919 w 346359"/>
              <a:gd name="connsiteY2" fmla="*/ 46047 h 300047"/>
              <a:gd name="connsiteX3" fmla="*/ 214279 w 346359"/>
              <a:gd name="connsiteY3" fmla="*/ 5407 h 300047"/>
              <a:gd name="connsiteX4" fmla="*/ 163479 w 346359"/>
              <a:gd name="connsiteY4" fmla="*/ 147647 h 300047"/>
              <a:gd name="connsiteX5" fmla="*/ 188244 w 346359"/>
              <a:gd name="connsiteY5" fmla="*/ 199082 h 300047"/>
              <a:gd name="connsiteX6" fmla="*/ 193959 w 346359"/>
              <a:gd name="connsiteY6" fmla="*/ 269567 h 300047"/>
              <a:gd name="connsiteX7" fmla="*/ 183164 w 346359"/>
              <a:gd name="connsiteY7" fmla="*/ 167967 h 300047"/>
              <a:gd name="connsiteX8" fmla="*/ 346359 w 346359"/>
              <a:gd name="connsiteY8" fmla="*/ 147647 h 300047"/>
              <a:gd name="connsiteX0" fmla="*/ 31399 w 346359"/>
              <a:gd name="connsiteY0" fmla="*/ 300047 h 300047"/>
              <a:gd name="connsiteX1" fmla="*/ 132999 w 346359"/>
              <a:gd name="connsiteY1" fmla="*/ 198447 h 300047"/>
              <a:gd name="connsiteX2" fmla="*/ 919 w 346359"/>
              <a:gd name="connsiteY2" fmla="*/ 46047 h 300047"/>
              <a:gd name="connsiteX3" fmla="*/ 214279 w 346359"/>
              <a:gd name="connsiteY3" fmla="*/ 5407 h 300047"/>
              <a:gd name="connsiteX4" fmla="*/ 163479 w 346359"/>
              <a:gd name="connsiteY4" fmla="*/ 147647 h 300047"/>
              <a:gd name="connsiteX5" fmla="*/ 188244 w 346359"/>
              <a:gd name="connsiteY5" fmla="*/ 199082 h 300047"/>
              <a:gd name="connsiteX6" fmla="*/ 168559 w 346359"/>
              <a:gd name="connsiteY6" fmla="*/ 209242 h 300047"/>
              <a:gd name="connsiteX7" fmla="*/ 183164 w 346359"/>
              <a:gd name="connsiteY7" fmla="*/ 167967 h 300047"/>
              <a:gd name="connsiteX8" fmla="*/ 346359 w 346359"/>
              <a:gd name="connsiteY8" fmla="*/ 147647 h 300047"/>
              <a:gd name="connsiteX0" fmla="*/ 31399 w 346359"/>
              <a:gd name="connsiteY0" fmla="*/ 300047 h 300047"/>
              <a:gd name="connsiteX1" fmla="*/ 132999 w 346359"/>
              <a:gd name="connsiteY1" fmla="*/ 198447 h 300047"/>
              <a:gd name="connsiteX2" fmla="*/ 919 w 346359"/>
              <a:gd name="connsiteY2" fmla="*/ 46047 h 300047"/>
              <a:gd name="connsiteX3" fmla="*/ 214279 w 346359"/>
              <a:gd name="connsiteY3" fmla="*/ 5407 h 300047"/>
              <a:gd name="connsiteX4" fmla="*/ 163479 w 346359"/>
              <a:gd name="connsiteY4" fmla="*/ 147647 h 300047"/>
              <a:gd name="connsiteX5" fmla="*/ 188244 w 346359"/>
              <a:gd name="connsiteY5" fmla="*/ 199082 h 300047"/>
              <a:gd name="connsiteX6" fmla="*/ 183164 w 346359"/>
              <a:gd name="connsiteY6" fmla="*/ 167967 h 300047"/>
              <a:gd name="connsiteX7" fmla="*/ 346359 w 346359"/>
              <a:gd name="connsiteY7" fmla="*/ 147647 h 300047"/>
              <a:gd name="connsiteX0" fmla="*/ 31399 w 346359"/>
              <a:gd name="connsiteY0" fmla="*/ 300047 h 300047"/>
              <a:gd name="connsiteX1" fmla="*/ 132999 w 346359"/>
              <a:gd name="connsiteY1" fmla="*/ 198447 h 300047"/>
              <a:gd name="connsiteX2" fmla="*/ 919 w 346359"/>
              <a:gd name="connsiteY2" fmla="*/ 46047 h 300047"/>
              <a:gd name="connsiteX3" fmla="*/ 214279 w 346359"/>
              <a:gd name="connsiteY3" fmla="*/ 5407 h 300047"/>
              <a:gd name="connsiteX4" fmla="*/ 163479 w 346359"/>
              <a:gd name="connsiteY4" fmla="*/ 147647 h 300047"/>
              <a:gd name="connsiteX5" fmla="*/ 183164 w 346359"/>
              <a:gd name="connsiteY5" fmla="*/ 167967 h 300047"/>
              <a:gd name="connsiteX6" fmla="*/ 346359 w 346359"/>
              <a:gd name="connsiteY6" fmla="*/ 147647 h 300047"/>
              <a:gd name="connsiteX0" fmla="*/ 31399 w 270159"/>
              <a:gd name="connsiteY0" fmla="*/ 300047 h 300047"/>
              <a:gd name="connsiteX1" fmla="*/ 132999 w 270159"/>
              <a:gd name="connsiteY1" fmla="*/ 198447 h 300047"/>
              <a:gd name="connsiteX2" fmla="*/ 919 w 270159"/>
              <a:gd name="connsiteY2" fmla="*/ 46047 h 300047"/>
              <a:gd name="connsiteX3" fmla="*/ 214279 w 270159"/>
              <a:gd name="connsiteY3" fmla="*/ 5407 h 300047"/>
              <a:gd name="connsiteX4" fmla="*/ 163479 w 270159"/>
              <a:gd name="connsiteY4" fmla="*/ 147647 h 300047"/>
              <a:gd name="connsiteX5" fmla="*/ 183164 w 270159"/>
              <a:gd name="connsiteY5" fmla="*/ 167967 h 300047"/>
              <a:gd name="connsiteX6" fmla="*/ 270159 w 270159"/>
              <a:gd name="connsiteY6" fmla="*/ 255597 h 300047"/>
              <a:gd name="connsiteX0" fmla="*/ 31399 w 270159"/>
              <a:gd name="connsiteY0" fmla="*/ 300047 h 300047"/>
              <a:gd name="connsiteX1" fmla="*/ 132999 w 270159"/>
              <a:gd name="connsiteY1" fmla="*/ 198447 h 300047"/>
              <a:gd name="connsiteX2" fmla="*/ 919 w 270159"/>
              <a:gd name="connsiteY2" fmla="*/ 46047 h 300047"/>
              <a:gd name="connsiteX3" fmla="*/ 214279 w 270159"/>
              <a:gd name="connsiteY3" fmla="*/ 5407 h 300047"/>
              <a:gd name="connsiteX4" fmla="*/ 163479 w 270159"/>
              <a:gd name="connsiteY4" fmla="*/ 147647 h 300047"/>
              <a:gd name="connsiteX5" fmla="*/ 270159 w 270159"/>
              <a:gd name="connsiteY5" fmla="*/ 255597 h 3000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0159" h="300047">
                <a:moveTo>
                  <a:pt x="31399" y="300047"/>
                </a:moveTo>
                <a:cubicBezTo>
                  <a:pt x="84739" y="270413"/>
                  <a:pt x="138079" y="240780"/>
                  <a:pt x="132999" y="198447"/>
                </a:cubicBezTo>
                <a:cubicBezTo>
                  <a:pt x="127919" y="156114"/>
                  <a:pt x="-12628" y="78220"/>
                  <a:pt x="919" y="46047"/>
                </a:cubicBezTo>
                <a:cubicBezTo>
                  <a:pt x="14466" y="13874"/>
                  <a:pt x="187186" y="-11526"/>
                  <a:pt x="214279" y="5407"/>
                </a:cubicBezTo>
                <a:cubicBezTo>
                  <a:pt x="241372" y="22340"/>
                  <a:pt x="154166" y="105949"/>
                  <a:pt x="163479" y="147647"/>
                </a:cubicBezTo>
                <a:cubicBezTo>
                  <a:pt x="172792" y="189345"/>
                  <a:pt x="247934" y="233108"/>
                  <a:pt x="270159" y="255597"/>
                </a:cubicBezTo>
              </a:path>
            </a:pathLst>
          </a:custGeom>
          <a:solidFill>
            <a:schemeClr val="tx2">
              <a:lumMod val="60000"/>
              <a:lumOff val="40000"/>
            </a:schemeClr>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0" name="Freeform 19"/>
          <p:cNvSpPr/>
          <p:nvPr/>
        </p:nvSpPr>
        <p:spPr>
          <a:xfrm rot="11969066" flipH="1" flipV="1">
            <a:off x="4544250" y="5279699"/>
            <a:ext cx="270159" cy="300047"/>
          </a:xfrm>
          <a:custGeom>
            <a:avLst/>
            <a:gdLst>
              <a:gd name="connsiteX0" fmla="*/ 31399 w 346359"/>
              <a:gd name="connsiteY0" fmla="*/ 300047 h 300047"/>
              <a:gd name="connsiteX1" fmla="*/ 132999 w 346359"/>
              <a:gd name="connsiteY1" fmla="*/ 198447 h 300047"/>
              <a:gd name="connsiteX2" fmla="*/ 919 w 346359"/>
              <a:gd name="connsiteY2" fmla="*/ 46047 h 300047"/>
              <a:gd name="connsiteX3" fmla="*/ 214279 w 346359"/>
              <a:gd name="connsiteY3" fmla="*/ 5407 h 300047"/>
              <a:gd name="connsiteX4" fmla="*/ 163479 w 346359"/>
              <a:gd name="connsiteY4" fmla="*/ 147647 h 300047"/>
              <a:gd name="connsiteX5" fmla="*/ 254919 w 346359"/>
              <a:gd name="connsiteY5" fmla="*/ 208607 h 300047"/>
              <a:gd name="connsiteX6" fmla="*/ 193959 w 346359"/>
              <a:gd name="connsiteY6" fmla="*/ 269567 h 300047"/>
              <a:gd name="connsiteX7" fmla="*/ 122839 w 346359"/>
              <a:gd name="connsiteY7" fmla="*/ 167967 h 300047"/>
              <a:gd name="connsiteX8" fmla="*/ 346359 w 346359"/>
              <a:gd name="connsiteY8" fmla="*/ 147647 h 300047"/>
              <a:gd name="connsiteX0" fmla="*/ 31399 w 346359"/>
              <a:gd name="connsiteY0" fmla="*/ 300047 h 300047"/>
              <a:gd name="connsiteX1" fmla="*/ 132999 w 346359"/>
              <a:gd name="connsiteY1" fmla="*/ 198447 h 300047"/>
              <a:gd name="connsiteX2" fmla="*/ 919 w 346359"/>
              <a:gd name="connsiteY2" fmla="*/ 46047 h 300047"/>
              <a:gd name="connsiteX3" fmla="*/ 214279 w 346359"/>
              <a:gd name="connsiteY3" fmla="*/ 5407 h 300047"/>
              <a:gd name="connsiteX4" fmla="*/ 163479 w 346359"/>
              <a:gd name="connsiteY4" fmla="*/ 147647 h 300047"/>
              <a:gd name="connsiteX5" fmla="*/ 254919 w 346359"/>
              <a:gd name="connsiteY5" fmla="*/ 208607 h 300047"/>
              <a:gd name="connsiteX6" fmla="*/ 193959 w 346359"/>
              <a:gd name="connsiteY6" fmla="*/ 269567 h 300047"/>
              <a:gd name="connsiteX7" fmla="*/ 183164 w 346359"/>
              <a:gd name="connsiteY7" fmla="*/ 167967 h 300047"/>
              <a:gd name="connsiteX8" fmla="*/ 346359 w 346359"/>
              <a:gd name="connsiteY8" fmla="*/ 147647 h 300047"/>
              <a:gd name="connsiteX0" fmla="*/ 31399 w 346359"/>
              <a:gd name="connsiteY0" fmla="*/ 300047 h 300047"/>
              <a:gd name="connsiteX1" fmla="*/ 132999 w 346359"/>
              <a:gd name="connsiteY1" fmla="*/ 198447 h 300047"/>
              <a:gd name="connsiteX2" fmla="*/ 919 w 346359"/>
              <a:gd name="connsiteY2" fmla="*/ 46047 h 300047"/>
              <a:gd name="connsiteX3" fmla="*/ 214279 w 346359"/>
              <a:gd name="connsiteY3" fmla="*/ 5407 h 300047"/>
              <a:gd name="connsiteX4" fmla="*/ 163479 w 346359"/>
              <a:gd name="connsiteY4" fmla="*/ 147647 h 300047"/>
              <a:gd name="connsiteX5" fmla="*/ 188244 w 346359"/>
              <a:gd name="connsiteY5" fmla="*/ 199082 h 300047"/>
              <a:gd name="connsiteX6" fmla="*/ 193959 w 346359"/>
              <a:gd name="connsiteY6" fmla="*/ 269567 h 300047"/>
              <a:gd name="connsiteX7" fmla="*/ 183164 w 346359"/>
              <a:gd name="connsiteY7" fmla="*/ 167967 h 300047"/>
              <a:gd name="connsiteX8" fmla="*/ 346359 w 346359"/>
              <a:gd name="connsiteY8" fmla="*/ 147647 h 300047"/>
              <a:gd name="connsiteX0" fmla="*/ 31399 w 346359"/>
              <a:gd name="connsiteY0" fmla="*/ 300047 h 300047"/>
              <a:gd name="connsiteX1" fmla="*/ 132999 w 346359"/>
              <a:gd name="connsiteY1" fmla="*/ 198447 h 300047"/>
              <a:gd name="connsiteX2" fmla="*/ 919 w 346359"/>
              <a:gd name="connsiteY2" fmla="*/ 46047 h 300047"/>
              <a:gd name="connsiteX3" fmla="*/ 214279 w 346359"/>
              <a:gd name="connsiteY3" fmla="*/ 5407 h 300047"/>
              <a:gd name="connsiteX4" fmla="*/ 163479 w 346359"/>
              <a:gd name="connsiteY4" fmla="*/ 147647 h 300047"/>
              <a:gd name="connsiteX5" fmla="*/ 188244 w 346359"/>
              <a:gd name="connsiteY5" fmla="*/ 199082 h 300047"/>
              <a:gd name="connsiteX6" fmla="*/ 168559 w 346359"/>
              <a:gd name="connsiteY6" fmla="*/ 209242 h 300047"/>
              <a:gd name="connsiteX7" fmla="*/ 183164 w 346359"/>
              <a:gd name="connsiteY7" fmla="*/ 167967 h 300047"/>
              <a:gd name="connsiteX8" fmla="*/ 346359 w 346359"/>
              <a:gd name="connsiteY8" fmla="*/ 147647 h 300047"/>
              <a:gd name="connsiteX0" fmla="*/ 31399 w 346359"/>
              <a:gd name="connsiteY0" fmla="*/ 300047 h 300047"/>
              <a:gd name="connsiteX1" fmla="*/ 132999 w 346359"/>
              <a:gd name="connsiteY1" fmla="*/ 198447 h 300047"/>
              <a:gd name="connsiteX2" fmla="*/ 919 w 346359"/>
              <a:gd name="connsiteY2" fmla="*/ 46047 h 300047"/>
              <a:gd name="connsiteX3" fmla="*/ 214279 w 346359"/>
              <a:gd name="connsiteY3" fmla="*/ 5407 h 300047"/>
              <a:gd name="connsiteX4" fmla="*/ 163479 w 346359"/>
              <a:gd name="connsiteY4" fmla="*/ 147647 h 300047"/>
              <a:gd name="connsiteX5" fmla="*/ 188244 w 346359"/>
              <a:gd name="connsiteY5" fmla="*/ 199082 h 300047"/>
              <a:gd name="connsiteX6" fmla="*/ 183164 w 346359"/>
              <a:gd name="connsiteY6" fmla="*/ 167967 h 300047"/>
              <a:gd name="connsiteX7" fmla="*/ 346359 w 346359"/>
              <a:gd name="connsiteY7" fmla="*/ 147647 h 300047"/>
              <a:gd name="connsiteX0" fmla="*/ 31399 w 346359"/>
              <a:gd name="connsiteY0" fmla="*/ 300047 h 300047"/>
              <a:gd name="connsiteX1" fmla="*/ 132999 w 346359"/>
              <a:gd name="connsiteY1" fmla="*/ 198447 h 300047"/>
              <a:gd name="connsiteX2" fmla="*/ 919 w 346359"/>
              <a:gd name="connsiteY2" fmla="*/ 46047 h 300047"/>
              <a:gd name="connsiteX3" fmla="*/ 214279 w 346359"/>
              <a:gd name="connsiteY3" fmla="*/ 5407 h 300047"/>
              <a:gd name="connsiteX4" fmla="*/ 163479 w 346359"/>
              <a:gd name="connsiteY4" fmla="*/ 147647 h 300047"/>
              <a:gd name="connsiteX5" fmla="*/ 183164 w 346359"/>
              <a:gd name="connsiteY5" fmla="*/ 167967 h 300047"/>
              <a:gd name="connsiteX6" fmla="*/ 346359 w 346359"/>
              <a:gd name="connsiteY6" fmla="*/ 147647 h 300047"/>
              <a:gd name="connsiteX0" fmla="*/ 31399 w 270159"/>
              <a:gd name="connsiteY0" fmla="*/ 300047 h 300047"/>
              <a:gd name="connsiteX1" fmla="*/ 132999 w 270159"/>
              <a:gd name="connsiteY1" fmla="*/ 198447 h 300047"/>
              <a:gd name="connsiteX2" fmla="*/ 919 w 270159"/>
              <a:gd name="connsiteY2" fmla="*/ 46047 h 300047"/>
              <a:gd name="connsiteX3" fmla="*/ 214279 w 270159"/>
              <a:gd name="connsiteY3" fmla="*/ 5407 h 300047"/>
              <a:gd name="connsiteX4" fmla="*/ 163479 w 270159"/>
              <a:gd name="connsiteY4" fmla="*/ 147647 h 300047"/>
              <a:gd name="connsiteX5" fmla="*/ 183164 w 270159"/>
              <a:gd name="connsiteY5" fmla="*/ 167967 h 300047"/>
              <a:gd name="connsiteX6" fmla="*/ 270159 w 270159"/>
              <a:gd name="connsiteY6" fmla="*/ 255597 h 300047"/>
              <a:gd name="connsiteX0" fmla="*/ 31399 w 270159"/>
              <a:gd name="connsiteY0" fmla="*/ 300047 h 300047"/>
              <a:gd name="connsiteX1" fmla="*/ 132999 w 270159"/>
              <a:gd name="connsiteY1" fmla="*/ 198447 h 300047"/>
              <a:gd name="connsiteX2" fmla="*/ 919 w 270159"/>
              <a:gd name="connsiteY2" fmla="*/ 46047 h 300047"/>
              <a:gd name="connsiteX3" fmla="*/ 214279 w 270159"/>
              <a:gd name="connsiteY3" fmla="*/ 5407 h 300047"/>
              <a:gd name="connsiteX4" fmla="*/ 163479 w 270159"/>
              <a:gd name="connsiteY4" fmla="*/ 147647 h 300047"/>
              <a:gd name="connsiteX5" fmla="*/ 270159 w 270159"/>
              <a:gd name="connsiteY5" fmla="*/ 255597 h 3000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0159" h="300047">
                <a:moveTo>
                  <a:pt x="31399" y="300047"/>
                </a:moveTo>
                <a:cubicBezTo>
                  <a:pt x="84739" y="270413"/>
                  <a:pt x="138079" y="240780"/>
                  <a:pt x="132999" y="198447"/>
                </a:cubicBezTo>
                <a:cubicBezTo>
                  <a:pt x="127919" y="156114"/>
                  <a:pt x="-12628" y="78220"/>
                  <a:pt x="919" y="46047"/>
                </a:cubicBezTo>
                <a:cubicBezTo>
                  <a:pt x="14466" y="13874"/>
                  <a:pt x="187186" y="-11526"/>
                  <a:pt x="214279" y="5407"/>
                </a:cubicBezTo>
                <a:cubicBezTo>
                  <a:pt x="241372" y="22340"/>
                  <a:pt x="154166" y="105949"/>
                  <a:pt x="163479" y="147647"/>
                </a:cubicBezTo>
                <a:cubicBezTo>
                  <a:pt x="172792" y="189345"/>
                  <a:pt x="247934" y="233108"/>
                  <a:pt x="270159" y="255597"/>
                </a:cubicBezTo>
              </a:path>
            </a:pathLst>
          </a:custGeom>
          <a:solidFill>
            <a:schemeClr val="tx2">
              <a:lumMod val="60000"/>
              <a:lumOff val="40000"/>
            </a:schemeClr>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1" name="Freeform 20"/>
          <p:cNvSpPr/>
          <p:nvPr/>
        </p:nvSpPr>
        <p:spPr>
          <a:xfrm rot="2321068">
            <a:off x="4060373" y="4652318"/>
            <a:ext cx="270159" cy="300047"/>
          </a:xfrm>
          <a:custGeom>
            <a:avLst/>
            <a:gdLst>
              <a:gd name="connsiteX0" fmla="*/ 31399 w 346359"/>
              <a:gd name="connsiteY0" fmla="*/ 300047 h 300047"/>
              <a:gd name="connsiteX1" fmla="*/ 132999 w 346359"/>
              <a:gd name="connsiteY1" fmla="*/ 198447 h 300047"/>
              <a:gd name="connsiteX2" fmla="*/ 919 w 346359"/>
              <a:gd name="connsiteY2" fmla="*/ 46047 h 300047"/>
              <a:gd name="connsiteX3" fmla="*/ 214279 w 346359"/>
              <a:gd name="connsiteY3" fmla="*/ 5407 h 300047"/>
              <a:gd name="connsiteX4" fmla="*/ 163479 w 346359"/>
              <a:gd name="connsiteY4" fmla="*/ 147647 h 300047"/>
              <a:gd name="connsiteX5" fmla="*/ 254919 w 346359"/>
              <a:gd name="connsiteY5" fmla="*/ 208607 h 300047"/>
              <a:gd name="connsiteX6" fmla="*/ 193959 w 346359"/>
              <a:gd name="connsiteY6" fmla="*/ 269567 h 300047"/>
              <a:gd name="connsiteX7" fmla="*/ 122839 w 346359"/>
              <a:gd name="connsiteY7" fmla="*/ 167967 h 300047"/>
              <a:gd name="connsiteX8" fmla="*/ 346359 w 346359"/>
              <a:gd name="connsiteY8" fmla="*/ 147647 h 300047"/>
              <a:gd name="connsiteX0" fmla="*/ 31399 w 346359"/>
              <a:gd name="connsiteY0" fmla="*/ 300047 h 300047"/>
              <a:gd name="connsiteX1" fmla="*/ 132999 w 346359"/>
              <a:gd name="connsiteY1" fmla="*/ 198447 h 300047"/>
              <a:gd name="connsiteX2" fmla="*/ 919 w 346359"/>
              <a:gd name="connsiteY2" fmla="*/ 46047 h 300047"/>
              <a:gd name="connsiteX3" fmla="*/ 214279 w 346359"/>
              <a:gd name="connsiteY3" fmla="*/ 5407 h 300047"/>
              <a:gd name="connsiteX4" fmla="*/ 163479 w 346359"/>
              <a:gd name="connsiteY4" fmla="*/ 147647 h 300047"/>
              <a:gd name="connsiteX5" fmla="*/ 254919 w 346359"/>
              <a:gd name="connsiteY5" fmla="*/ 208607 h 300047"/>
              <a:gd name="connsiteX6" fmla="*/ 193959 w 346359"/>
              <a:gd name="connsiteY6" fmla="*/ 269567 h 300047"/>
              <a:gd name="connsiteX7" fmla="*/ 183164 w 346359"/>
              <a:gd name="connsiteY7" fmla="*/ 167967 h 300047"/>
              <a:gd name="connsiteX8" fmla="*/ 346359 w 346359"/>
              <a:gd name="connsiteY8" fmla="*/ 147647 h 300047"/>
              <a:gd name="connsiteX0" fmla="*/ 31399 w 346359"/>
              <a:gd name="connsiteY0" fmla="*/ 300047 h 300047"/>
              <a:gd name="connsiteX1" fmla="*/ 132999 w 346359"/>
              <a:gd name="connsiteY1" fmla="*/ 198447 h 300047"/>
              <a:gd name="connsiteX2" fmla="*/ 919 w 346359"/>
              <a:gd name="connsiteY2" fmla="*/ 46047 h 300047"/>
              <a:gd name="connsiteX3" fmla="*/ 214279 w 346359"/>
              <a:gd name="connsiteY3" fmla="*/ 5407 h 300047"/>
              <a:gd name="connsiteX4" fmla="*/ 163479 w 346359"/>
              <a:gd name="connsiteY4" fmla="*/ 147647 h 300047"/>
              <a:gd name="connsiteX5" fmla="*/ 188244 w 346359"/>
              <a:gd name="connsiteY5" fmla="*/ 199082 h 300047"/>
              <a:gd name="connsiteX6" fmla="*/ 193959 w 346359"/>
              <a:gd name="connsiteY6" fmla="*/ 269567 h 300047"/>
              <a:gd name="connsiteX7" fmla="*/ 183164 w 346359"/>
              <a:gd name="connsiteY7" fmla="*/ 167967 h 300047"/>
              <a:gd name="connsiteX8" fmla="*/ 346359 w 346359"/>
              <a:gd name="connsiteY8" fmla="*/ 147647 h 300047"/>
              <a:gd name="connsiteX0" fmla="*/ 31399 w 346359"/>
              <a:gd name="connsiteY0" fmla="*/ 300047 h 300047"/>
              <a:gd name="connsiteX1" fmla="*/ 132999 w 346359"/>
              <a:gd name="connsiteY1" fmla="*/ 198447 h 300047"/>
              <a:gd name="connsiteX2" fmla="*/ 919 w 346359"/>
              <a:gd name="connsiteY2" fmla="*/ 46047 h 300047"/>
              <a:gd name="connsiteX3" fmla="*/ 214279 w 346359"/>
              <a:gd name="connsiteY3" fmla="*/ 5407 h 300047"/>
              <a:gd name="connsiteX4" fmla="*/ 163479 w 346359"/>
              <a:gd name="connsiteY4" fmla="*/ 147647 h 300047"/>
              <a:gd name="connsiteX5" fmla="*/ 188244 w 346359"/>
              <a:gd name="connsiteY5" fmla="*/ 199082 h 300047"/>
              <a:gd name="connsiteX6" fmla="*/ 168559 w 346359"/>
              <a:gd name="connsiteY6" fmla="*/ 209242 h 300047"/>
              <a:gd name="connsiteX7" fmla="*/ 183164 w 346359"/>
              <a:gd name="connsiteY7" fmla="*/ 167967 h 300047"/>
              <a:gd name="connsiteX8" fmla="*/ 346359 w 346359"/>
              <a:gd name="connsiteY8" fmla="*/ 147647 h 300047"/>
              <a:gd name="connsiteX0" fmla="*/ 31399 w 346359"/>
              <a:gd name="connsiteY0" fmla="*/ 300047 h 300047"/>
              <a:gd name="connsiteX1" fmla="*/ 132999 w 346359"/>
              <a:gd name="connsiteY1" fmla="*/ 198447 h 300047"/>
              <a:gd name="connsiteX2" fmla="*/ 919 w 346359"/>
              <a:gd name="connsiteY2" fmla="*/ 46047 h 300047"/>
              <a:gd name="connsiteX3" fmla="*/ 214279 w 346359"/>
              <a:gd name="connsiteY3" fmla="*/ 5407 h 300047"/>
              <a:gd name="connsiteX4" fmla="*/ 163479 w 346359"/>
              <a:gd name="connsiteY4" fmla="*/ 147647 h 300047"/>
              <a:gd name="connsiteX5" fmla="*/ 188244 w 346359"/>
              <a:gd name="connsiteY5" fmla="*/ 199082 h 300047"/>
              <a:gd name="connsiteX6" fmla="*/ 183164 w 346359"/>
              <a:gd name="connsiteY6" fmla="*/ 167967 h 300047"/>
              <a:gd name="connsiteX7" fmla="*/ 346359 w 346359"/>
              <a:gd name="connsiteY7" fmla="*/ 147647 h 300047"/>
              <a:gd name="connsiteX0" fmla="*/ 31399 w 346359"/>
              <a:gd name="connsiteY0" fmla="*/ 300047 h 300047"/>
              <a:gd name="connsiteX1" fmla="*/ 132999 w 346359"/>
              <a:gd name="connsiteY1" fmla="*/ 198447 h 300047"/>
              <a:gd name="connsiteX2" fmla="*/ 919 w 346359"/>
              <a:gd name="connsiteY2" fmla="*/ 46047 h 300047"/>
              <a:gd name="connsiteX3" fmla="*/ 214279 w 346359"/>
              <a:gd name="connsiteY3" fmla="*/ 5407 h 300047"/>
              <a:gd name="connsiteX4" fmla="*/ 163479 w 346359"/>
              <a:gd name="connsiteY4" fmla="*/ 147647 h 300047"/>
              <a:gd name="connsiteX5" fmla="*/ 183164 w 346359"/>
              <a:gd name="connsiteY5" fmla="*/ 167967 h 300047"/>
              <a:gd name="connsiteX6" fmla="*/ 346359 w 346359"/>
              <a:gd name="connsiteY6" fmla="*/ 147647 h 300047"/>
              <a:gd name="connsiteX0" fmla="*/ 31399 w 270159"/>
              <a:gd name="connsiteY0" fmla="*/ 300047 h 300047"/>
              <a:gd name="connsiteX1" fmla="*/ 132999 w 270159"/>
              <a:gd name="connsiteY1" fmla="*/ 198447 h 300047"/>
              <a:gd name="connsiteX2" fmla="*/ 919 w 270159"/>
              <a:gd name="connsiteY2" fmla="*/ 46047 h 300047"/>
              <a:gd name="connsiteX3" fmla="*/ 214279 w 270159"/>
              <a:gd name="connsiteY3" fmla="*/ 5407 h 300047"/>
              <a:gd name="connsiteX4" fmla="*/ 163479 w 270159"/>
              <a:gd name="connsiteY4" fmla="*/ 147647 h 300047"/>
              <a:gd name="connsiteX5" fmla="*/ 183164 w 270159"/>
              <a:gd name="connsiteY5" fmla="*/ 167967 h 300047"/>
              <a:gd name="connsiteX6" fmla="*/ 270159 w 270159"/>
              <a:gd name="connsiteY6" fmla="*/ 255597 h 300047"/>
              <a:gd name="connsiteX0" fmla="*/ 31399 w 270159"/>
              <a:gd name="connsiteY0" fmla="*/ 300047 h 300047"/>
              <a:gd name="connsiteX1" fmla="*/ 132999 w 270159"/>
              <a:gd name="connsiteY1" fmla="*/ 198447 h 300047"/>
              <a:gd name="connsiteX2" fmla="*/ 919 w 270159"/>
              <a:gd name="connsiteY2" fmla="*/ 46047 h 300047"/>
              <a:gd name="connsiteX3" fmla="*/ 214279 w 270159"/>
              <a:gd name="connsiteY3" fmla="*/ 5407 h 300047"/>
              <a:gd name="connsiteX4" fmla="*/ 163479 w 270159"/>
              <a:gd name="connsiteY4" fmla="*/ 147647 h 300047"/>
              <a:gd name="connsiteX5" fmla="*/ 270159 w 270159"/>
              <a:gd name="connsiteY5" fmla="*/ 255597 h 3000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0159" h="300047">
                <a:moveTo>
                  <a:pt x="31399" y="300047"/>
                </a:moveTo>
                <a:cubicBezTo>
                  <a:pt x="84739" y="270413"/>
                  <a:pt x="138079" y="240780"/>
                  <a:pt x="132999" y="198447"/>
                </a:cubicBezTo>
                <a:cubicBezTo>
                  <a:pt x="127919" y="156114"/>
                  <a:pt x="-12628" y="78220"/>
                  <a:pt x="919" y="46047"/>
                </a:cubicBezTo>
                <a:cubicBezTo>
                  <a:pt x="14466" y="13874"/>
                  <a:pt x="187186" y="-11526"/>
                  <a:pt x="214279" y="5407"/>
                </a:cubicBezTo>
                <a:cubicBezTo>
                  <a:pt x="241372" y="22340"/>
                  <a:pt x="154166" y="105949"/>
                  <a:pt x="163479" y="147647"/>
                </a:cubicBezTo>
                <a:cubicBezTo>
                  <a:pt x="172792" y="189345"/>
                  <a:pt x="247934" y="233108"/>
                  <a:pt x="270159" y="255597"/>
                </a:cubicBezTo>
              </a:path>
            </a:pathLst>
          </a:custGeom>
          <a:solidFill>
            <a:schemeClr val="accent2"/>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2" name="Freeform 21"/>
          <p:cNvSpPr/>
          <p:nvPr/>
        </p:nvSpPr>
        <p:spPr>
          <a:xfrm rot="1587130">
            <a:off x="3850824" y="4623744"/>
            <a:ext cx="270159" cy="300047"/>
          </a:xfrm>
          <a:custGeom>
            <a:avLst/>
            <a:gdLst>
              <a:gd name="connsiteX0" fmla="*/ 31399 w 346359"/>
              <a:gd name="connsiteY0" fmla="*/ 300047 h 300047"/>
              <a:gd name="connsiteX1" fmla="*/ 132999 w 346359"/>
              <a:gd name="connsiteY1" fmla="*/ 198447 h 300047"/>
              <a:gd name="connsiteX2" fmla="*/ 919 w 346359"/>
              <a:gd name="connsiteY2" fmla="*/ 46047 h 300047"/>
              <a:gd name="connsiteX3" fmla="*/ 214279 w 346359"/>
              <a:gd name="connsiteY3" fmla="*/ 5407 h 300047"/>
              <a:gd name="connsiteX4" fmla="*/ 163479 w 346359"/>
              <a:gd name="connsiteY4" fmla="*/ 147647 h 300047"/>
              <a:gd name="connsiteX5" fmla="*/ 254919 w 346359"/>
              <a:gd name="connsiteY5" fmla="*/ 208607 h 300047"/>
              <a:gd name="connsiteX6" fmla="*/ 193959 w 346359"/>
              <a:gd name="connsiteY6" fmla="*/ 269567 h 300047"/>
              <a:gd name="connsiteX7" fmla="*/ 122839 w 346359"/>
              <a:gd name="connsiteY7" fmla="*/ 167967 h 300047"/>
              <a:gd name="connsiteX8" fmla="*/ 346359 w 346359"/>
              <a:gd name="connsiteY8" fmla="*/ 147647 h 300047"/>
              <a:gd name="connsiteX0" fmla="*/ 31399 w 346359"/>
              <a:gd name="connsiteY0" fmla="*/ 300047 h 300047"/>
              <a:gd name="connsiteX1" fmla="*/ 132999 w 346359"/>
              <a:gd name="connsiteY1" fmla="*/ 198447 h 300047"/>
              <a:gd name="connsiteX2" fmla="*/ 919 w 346359"/>
              <a:gd name="connsiteY2" fmla="*/ 46047 h 300047"/>
              <a:gd name="connsiteX3" fmla="*/ 214279 w 346359"/>
              <a:gd name="connsiteY3" fmla="*/ 5407 h 300047"/>
              <a:gd name="connsiteX4" fmla="*/ 163479 w 346359"/>
              <a:gd name="connsiteY4" fmla="*/ 147647 h 300047"/>
              <a:gd name="connsiteX5" fmla="*/ 254919 w 346359"/>
              <a:gd name="connsiteY5" fmla="*/ 208607 h 300047"/>
              <a:gd name="connsiteX6" fmla="*/ 193959 w 346359"/>
              <a:gd name="connsiteY6" fmla="*/ 269567 h 300047"/>
              <a:gd name="connsiteX7" fmla="*/ 183164 w 346359"/>
              <a:gd name="connsiteY7" fmla="*/ 167967 h 300047"/>
              <a:gd name="connsiteX8" fmla="*/ 346359 w 346359"/>
              <a:gd name="connsiteY8" fmla="*/ 147647 h 300047"/>
              <a:gd name="connsiteX0" fmla="*/ 31399 w 346359"/>
              <a:gd name="connsiteY0" fmla="*/ 300047 h 300047"/>
              <a:gd name="connsiteX1" fmla="*/ 132999 w 346359"/>
              <a:gd name="connsiteY1" fmla="*/ 198447 h 300047"/>
              <a:gd name="connsiteX2" fmla="*/ 919 w 346359"/>
              <a:gd name="connsiteY2" fmla="*/ 46047 h 300047"/>
              <a:gd name="connsiteX3" fmla="*/ 214279 w 346359"/>
              <a:gd name="connsiteY3" fmla="*/ 5407 h 300047"/>
              <a:gd name="connsiteX4" fmla="*/ 163479 w 346359"/>
              <a:gd name="connsiteY4" fmla="*/ 147647 h 300047"/>
              <a:gd name="connsiteX5" fmla="*/ 188244 w 346359"/>
              <a:gd name="connsiteY5" fmla="*/ 199082 h 300047"/>
              <a:gd name="connsiteX6" fmla="*/ 193959 w 346359"/>
              <a:gd name="connsiteY6" fmla="*/ 269567 h 300047"/>
              <a:gd name="connsiteX7" fmla="*/ 183164 w 346359"/>
              <a:gd name="connsiteY7" fmla="*/ 167967 h 300047"/>
              <a:gd name="connsiteX8" fmla="*/ 346359 w 346359"/>
              <a:gd name="connsiteY8" fmla="*/ 147647 h 300047"/>
              <a:gd name="connsiteX0" fmla="*/ 31399 w 346359"/>
              <a:gd name="connsiteY0" fmla="*/ 300047 h 300047"/>
              <a:gd name="connsiteX1" fmla="*/ 132999 w 346359"/>
              <a:gd name="connsiteY1" fmla="*/ 198447 h 300047"/>
              <a:gd name="connsiteX2" fmla="*/ 919 w 346359"/>
              <a:gd name="connsiteY2" fmla="*/ 46047 h 300047"/>
              <a:gd name="connsiteX3" fmla="*/ 214279 w 346359"/>
              <a:gd name="connsiteY3" fmla="*/ 5407 h 300047"/>
              <a:gd name="connsiteX4" fmla="*/ 163479 w 346359"/>
              <a:gd name="connsiteY4" fmla="*/ 147647 h 300047"/>
              <a:gd name="connsiteX5" fmla="*/ 188244 w 346359"/>
              <a:gd name="connsiteY5" fmla="*/ 199082 h 300047"/>
              <a:gd name="connsiteX6" fmla="*/ 168559 w 346359"/>
              <a:gd name="connsiteY6" fmla="*/ 209242 h 300047"/>
              <a:gd name="connsiteX7" fmla="*/ 183164 w 346359"/>
              <a:gd name="connsiteY7" fmla="*/ 167967 h 300047"/>
              <a:gd name="connsiteX8" fmla="*/ 346359 w 346359"/>
              <a:gd name="connsiteY8" fmla="*/ 147647 h 300047"/>
              <a:gd name="connsiteX0" fmla="*/ 31399 w 346359"/>
              <a:gd name="connsiteY0" fmla="*/ 300047 h 300047"/>
              <a:gd name="connsiteX1" fmla="*/ 132999 w 346359"/>
              <a:gd name="connsiteY1" fmla="*/ 198447 h 300047"/>
              <a:gd name="connsiteX2" fmla="*/ 919 w 346359"/>
              <a:gd name="connsiteY2" fmla="*/ 46047 h 300047"/>
              <a:gd name="connsiteX3" fmla="*/ 214279 w 346359"/>
              <a:gd name="connsiteY3" fmla="*/ 5407 h 300047"/>
              <a:gd name="connsiteX4" fmla="*/ 163479 w 346359"/>
              <a:gd name="connsiteY4" fmla="*/ 147647 h 300047"/>
              <a:gd name="connsiteX5" fmla="*/ 188244 w 346359"/>
              <a:gd name="connsiteY5" fmla="*/ 199082 h 300047"/>
              <a:gd name="connsiteX6" fmla="*/ 183164 w 346359"/>
              <a:gd name="connsiteY6" fmla="*/ 167967 h 300047"/>
              <a:gd name="connsiteX7" fmla="*/ 346359 w 346359"/>
              <a:gd name="connsiteY7" fmla="*/ 147647 h 300047"/>
              <a:gd name="connsiteX0" fmla="*/ 31399 w 346359"/>
              <a:gd name="connsiteY0" fmla="*/ 300047 h 300047"/>
              <a:gd name="connsiteX1" fmla="*/ 132999 w 346359"/>
              <a:gd name="connsiteY1" fmla="*/ 198447 h 300047"/>
              <a:gd name="connsiteX2" fmla="*/ 919 w 346359"/>
              <a:gd name="connsiteY2" fmla="*/ 46047 h 300047"/>
              <a:gd name="connsiteX3" fmla="*/ 214279 w 346359"/>
              <a:gd name="connsiteY3" fmla="*/ 5407 h 300047"/>
              <a:gd name="connsiteX4" fmla="*/ 163479 w 346359"/>
              <a:gd name="connsiteY4" fmla="*/ 147647 h 300047"/>
              <a:gd name="connsiteX5" fmla="*/ 183164 w 346359"/>
              <a:gd name="connsiteY5" fmla="*/ 167967 h 300047"/>
              <a:gd name="connsiteX6" fmla="*/ 346359 w 346359"/>
              <a:gd name="connsiteY6" fmla="*/ 147647 h 300047"/>
              <a:gd name="connsiteX0" fmla="*/ 31399 w 270159"/>
              <a:gd name="connsiteY0" fmla="*/ 300047 h 300047"/>
              <a:gd name="connsiteX1" fmla="*/ 132999 w 270159"/>
              <a:gd name="connsiteY1" fmla="*/ 198447 h 300047"/>
              <a:gd name="connsiteX2" fmla="*/ 919 w 270159"/>
              <a:gd name="connsiteY2" fmla="*/ 46047 h 300047"/>
              <a:gd name="connsiteX3" fmla="*/ 214279 w 270159"/>
              <a:gd name="connsiteY3" fmla="*/ 5407 h 300047"/>
              <a:gd name="connsiteX4" fmla="*/ 163479 w 270159"/>
              <a:gd name="connsiteY4" fmla="*/ 147647 h 300047"/>
              <a:gd name="connsiteX5" fmla="*/ 183164 w 270159"/>
              <a:gd name="connsiteY5" fmla="*/ 167967 h 300047"/>
              <a:gd name="connsiteX6" fmla="*/ 270159 w 270159"/>
              <a:gd name="connsiteY6" fmla="*/ 255597 h 300047"/>
              <a:gd name="connsiteX0" fmla="*/ 31399 w 270159"/>
              <a:gd name="connsiteY0" fmla="*/ 300047 h 300047"/>
              <a:gd name="connsiteX1" fmla="*/ 132999 w 270159"/>
              <a:gd name="connsiteY1" fmla="*/ 198447 h 300047"/>
              <a:gd name="connsiteX2" fmla="*/ 919 w 270159"/>
              <a:gd name="connsiteY2" fmla="*/ 46047 h 300047"/>
              <a:gd name="connsiteX3" fmla="*/ 214279 w 270159"/>
              <a:gd name="connsiteY3" fmla="*/ 5407 h 300047"/>
              <a:gd name="connsiteX4" fmla="*/ 163479 w 270159"/>
              <a:gd name="connsiteY4" fmla="*/ 147647 h 300047"/>
              <a:gd name="connsiteX5" fmla="*/ 270159 w 270159"/>
              <a:gd name="connsiteY5" fmla="*/ 255597 h 3000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0159" h="300047">
                <a:moveTo>
                  <a:pt x="31399" y="300047"/>
                </a:moveTo>
                <a:cubicBezTo>
                  <a:pt x="84739" y="270413"/>
                  <a:pt x="138079" y="240780"/>
                  <a:pt x="132999" y="198447"/>
                </a:cubicBezTo>
                <a:cubicBezTo>
                  <a:pt x="127919" y="156114"/>
                  <a:pt x="-12628" y="78220"/>
                  <a:pt x="919" y="46047"/>
                </a:cubicBezTo>
                <a:cubicBezTo>
                  <a:pt x="14466" y="13874"/>
                  <a:pt x="187186" y="-11526"/>
                  <a:pt x="214279" y="5407"/>
                </a:cubicBezTo>
                <a:cubicBezTo>
                  <a:pt x="241372" y="22340"/>
                  <a:pt x="154166" y="105949"/>
                  <a:pt x="163479" y="147647"/>
                </a:cubicBezTo>
                <a:cubicBezTo>
                  <a:pt x="172792" y="189345"/>
                  <a:pt x="247934" y="233108"/>
                  <a:pt x="270159" y="255597"/>
                </a:cubicBezTo>
              </a:path>
            </a:pathLst>
          </a:custGeom>
          <a:solidFill>
            <a:schemeClr val="accent2"/>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3" name="Freeform 22"/>
          <p:cNvSpPr/>
          <p:nvPr/>
        </p:nvSpPr>
        <p:spPr>
          <a:xfrm rot="1587130" flipH="1" flipV="1">
            <a:off x="3682552" y="4820596"/>
            <a:ext cx="270159" cy="300047"/>
          </a:xfrm>
          <a:custGeom>
            <a:avLst/>
            <a:gdLst>
              <a:gd name="connsiteX0" fmla="*/ 31399 w 346359"/>
              <a:gd name="connsiteY0" fmla="*/ 300047 h 300047"/>
              <a:gd name="connsiteX1" fmla="*/ 132999 w 346359"/>
              <a:gd name="connsiteY1" fmla="*/ 198447 h 300047"/>
              <a:gd name="connsiteX2" fmla="*/ 919 w 346359"/>
              <a:gd name="connsiteY2" fmla="*/ 46047 h 300047"/>
              <a:gd name="connsiteX3" fmla="*/ 214279 w 346359"/>
              <a:gd name="connsiteY3" fmla="*/ 5407 h 300047"/>
              <a:gd name="connsiteX4" fmla="*/ 163479 w 346359"/>
              <a:gd name="connsiteY4" fmla="*/ 147647 h 300047"/>
              <a:gd name="connsiteX5" fmla="*/ 254919 w 346359"/>
              <a:gd name="connsiteY5" fmla="*/ 208607 h 300047"/>
              <a:gd name="connsiteX6" fmla="*/ 193959 w 346359"/>
              <a:gd name="connsiteY6" fmla="*/ 269567 h 300047"/>
              <a:gd name="connsiteX7" fmla="*/ 122839 w 346359"/>
              <a:gd name="connsiteY7" fmla="*/ 167967 h 300047"/>
              <a:gd name="connsiteX8" fmla="*/ 346359 w 346359"/>
              <a:gd name="connsiteY8" fmla="*/ 147647 h 300047"/>
              <a:gd name="connsiteX0" fmla="*/ 31399 w 346359"/>
              <a:gd name="connsiteY0" fmla="*/ 300047 h 300047"/>
              <a:gd name="connsiteX1" fmla="*/ 132999 w 346359"/>
              <a:gd name="connsiteY1" fmla="*/ 198447 h 300047"/>
              <a:gd name="connsiteX2" fmla="*/ 919 w 346359"/>
              <a:gd name="connsiteY2" fmla="*/ 46047 h 300047"/>
              <a:gd name="connsiteX3" fmla="*/ 214279 w 346359"/>
              <a:gd name="connsiteY3" fmla="*/ 5407 h 300047"/>
              <a:gd name="connsiteX4" fmla="*/ 163479 w 346359"/>
              <a:gd name="connsiteY4" fmla="*/ 147647 h 300047"/>
              <a:gd name="connsiteX5" fmla="*/ 254919 w 346359"/>
              <a:gd name="connsiteY5" fmla="*/ 208607 h 300047"/>
              <a:gd name="connsiteX6" fmla="*/ 193959 w 346359"/>
              <a:gd name="connsiteY6" fmla="*/ 269567 h 300047"/>
              <a:gd name="connsiteX7" fmla="*/ 183164 w 346359"/>
              <a:gd name="connsiteY7" fmla="*/ 167967 h 300047"/>
              <a:gd name="connsiteX8" fmla="*/ 346359 w 346359"/>
              <a:gd name="connsiteY8" fmla="*/ 147647 h 300047"/>
              <a:gd name="connsiteX0" fmla="*/ 31399 w 346359"/>
              <a:gd name="connsiteY0" fmla="*/ 300047 h 300047"/>
              <a:gd name="connsiteX1" fmla="*/ 132999 w 346359"/>
              <a:gd name="connsiteY1" fmla="*/ 198447 h 300047"/>
              <a:gd name="connsiteX2" fmla="*/ 919 w 346359"/>
              <a:gd name="connsiteY2" fmla="*/ 46047 h 300047"/>
              <a:gd name="connsiteX3" fmla="*/ 214279 w 346359"/>
              <a:gd name="connsiteY3" fmla="*/ 5407 h 300047"/>
              <a:gd name="connsiteX4" fmla="*/ 163479 w 346359"/>
              <a:gd name="connsiteY4" fmla="*/ 147647 h 300047"/>
              <a:gd name="connsiteX5" fmla="*/ 188244 w 346359"/>
              <a:gd name="connsiteY5" fmla="*/ 199082 h 300047"/>
              <a:gd name="connsiteX6" fmla="*/ 193959 w 346359"/>
              <a:gd name="connsiteY6" fmla="*/ 269567 h 300047"/>
              <a:gd name="connsiteX7" fmla="*/ 183164 w 346359"/>
              <a:gd name="connsiteY7" fmla="*/ 167967 h 300047"/>
              <a:gd name="connsiteX8" fmla="*/ 346359 w 346359"/>
              <a:gd name="connsiteY8" fmla="*/ 147647 h 300047"/>
              <a:gd name="connsiteX0" fmla="*/ 31399 w 346359"/>
              <a:gd name="connsiteY0" fmla="*/ 300047 h 300047"/>
              <a:gd name="connsiteX1" fmla="*/ 132999 w 346359"/>
              <a:gd name="connsiteY1" fmla="*/ 198447 h 300047"/>
              <a:gd name="connsiteX2" fmla="*/ 919 w 346359"/>
              <a:gd name="connsiteY2" fmla="*/ 46047 h 300047"/>
              <a:gd name="connsiteX3" fmla="*/ 214279 w 346359"/>
              <a:gd name="connsiteY3" fmla="*/ 5407 h 300047"/>
              <a:gd name="connsiteX4" fmla="*/ 163479 w 346359"/>
              <a:gd name="connsiteY4" fmla="*/ 147647 h 300047"/>
              <a:gd name="connsiteX5" fmla="*/ 188244 w 346359"/>
              <a:gd name="connsiteY5" fmla="*/ 199082 h 300047"/>
              <a:gd name="connsiteX6" fmla="*/ 168559 w 346359"/>
              <a:gd name="connsiteY6" fmla="*/ 209242 h 300047"/>
              <a:gd name="connsiteX7" fmla="*/ 183164 w 346359"/>
              <a:gd name="connsiteY7" fmla="*/ 167967 h 300047"/>
              <a:gd name="connsiteX8" fmla="*/ 346359 w 346359"/>
              <a:gd name="connsiteY8" fmla="*/ 147647 h 300047"/>
              <a:gd name="connsiteX0" fmla="*/ 31399 w 346359"/>
              <a:gd name="connsiteY0" fmla="*/ 300047 h 300047"/>
              <a:gd name="connsiteX1" fmla="*/ 132999 w 346359"/>
              <a:gd name="connsiteY1" fmla="*/ 198447 h 300047"/>
              <a:gd name="connsiteX2" fmla="*/ 919 w 346359"/>
              <a:gd name="connsiteY2" fmla="*/ 46047 h 300047"/>
              <a:gd name="connsiteX3" fmla="*/ 214279 w 346359"/>
              <a:gd name="connsiteY3" fmla="*/ 5407 h 300047"/>
              <a:gd name="connsiteX4" fmla="*/ 163479 w 346359"/>
              <a:gd name="connsiteY4" fmla="*/ 147647 h 300047"/>
              <a:gd name="connsiteX5" fmla="*/ 188244 w 346359"/>
              <a:gd name="connsiteY5" fmla="*/ 199082 h 300047"/>
              <a:gd name="connsiteX6" fmla="*/ 183164 w 346359"/>
              <a:gd name="connsiteY6" fmla="*/ 167967 h 300047"/>
              <a:gd name="connsiteX7" fmla="*/ 346359 w 346359"/>
              <a:gd name="connsiteY7" fmla="*/ 147647 h 300047"/>
              <a:gd name="connsiteX0" fmla="*/ 31399 w 346359"/>
              <a:gd name="connsiteY0" fmla="*/ 300047 h 300047"/>
              <a:gd name="connsiteX1" fmla="*/ 132999 w 346359"/>
              <a:gd name="connsiteY1" fmla="*/ 198447 h 300047"/>
              <a:gd name="connsiteX2" fmla="*/ 919 w 346359"/>
              <a:gd name="connsiteY2" fmla="*/ 46047 h 300047"/>
              <a:gd name="connsiteX3" fmla="*/ 214279 w 346359"/>
              <a:gd name="connsiteY3" fmla="*/ 5407 h 300047"/>
              <a:gd name="connsiteX4" fmla="*/ 163479 w 346359"/>
              <a:gd name="connsiteY4" fmla="*/ 147647 h 300047"/>
              <a:gd name="connsiteX5" fmla="*/ 183164 w 346359"/>
              <a:gd name="connsiteY5" fmla="*/ 167967 h 300047"/>
              <a:gd name="connsiteX6" fmla="*/ 346359 w 346359"/>
              <a:gd name="connsiteY6" fmla="*/ 147647 h 300047"/>
              <a:gd name="connsiteX0" fmla="*/ 31399 w 270159"/>
              <a:gd name="connsiteY0" fmla="*/ 300047 h 300047"/>
              <a:gd name="connsiteX1" fmla="*/ 132999 w 270159"/>
              <a:gd name="connsiteY1" fmla="*/ 198447 h 300047"/>
              <a:gd name="connsiteX2" fmla="*/ 919 w 270159"/>
              <a:gd name="connsiteY2" fmla="*/ 46047 h 300047"/>
              <a:gd name="connsiteX3" fmla="*/ 214279 w 270159"/>
              <a:gd name="connsiteY3" fmla="*/ 5407 h 300047"/>
              <a:gd name="connsiteX4" fmla="*/ 163479 w 270159"/>
              <a:gd name="connsiteY4" fmla="*/ 147647 h 300047"/>
              <a:gd name="connsiteX5" fmla="*/ 183164 w 270159"/>
              <a:gd name="connsiteY5" fmla="*/ 167967 h 300047"/>
              <a:gd name="connsiteX6" fmla="*/ 270159 w 270159"/>
              <a:gd name="connsiteY6" fmla="*/ 255597 h 300047"/>
              <a:gd name="connsiteX0" fmla="*/ 31399 w 270159"/>
              <a:gd name="connsiteY0" fmla="*/ 300047 h 300047"/>
              <a:gd name="connsiteX1" fmla="*/ 132999 w 270159"/>
              <a:gd name="connsiteY1" fmla="*/ 198447 h 300047"/>
              <a:gd name="connsiteX2" fmla="*/ 919 w 270159"/>
              <a:gd name="connsiteY2" fmla="*/ 46047 h 300047"/>
              <a:gd name="connsiteX3" fmla="*/ 214279 w 270159"/>
              <a:gd name="connsiteY3" fmla="*/ 5407 h 300047"/>
              <a:gd name="connsiteX4" fmla="*/ 163479 w 270159"/>
              <a:gd name="connsiteY4" fmla="*/ 147647 h 300047"/>
              <a:gd name="connsiteX5" fmla="*/ 270159 w 270159"/>
              <a:gd name="connsiteY5" fmla="*/ 255597 h 3000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0159" h="300047">
                <a:moveTo>
                  <a:pt x="31399" y="300047"/>
                </a:moveTo>
                <a:cubicBezTo>
                  <a:pt x="84739" y="270413"/>
                  <a:pt x="138079" y="240780"/>
                  <a:pt x="132999" y="198447"/>
                </a:cubicBezTo>
                <a:cubicBezTo>
                  <a:pt x="127919" y="156114"/>
                  <a:pt x="-12628" y="78220"/>
                  <a:pt x="919" y="46047"/>
                </a:cubicBezTo>
                <a:cubicBezTo>
                  <a:pt x="14466" y="13874"/>
                  <a:pt x="187186" y="-11526"/>
                  <a:pt x="214279" y="5407"/>
                </a:cubicBezTo>
                <a:cubicBezTo>
                  <a:pt x="241372" y="22340"/>
                  <a:pt x="154166" y="105949"/>
                  <a:pt x="163479" y="147647"/>
                </a:cubicBezTo>
                <a:cubicBezTo>
                  <a:pt x="172792" y="189345"/>
                  <a:pt x="247934" y="233108"/>
                  <a:pt x="270159" y="255597"/>
                </a:cubicBezTo>
              </a:path>
            </a:pathLst>
          </a:custGeom>
          <a:solidFill>
            <a:schemeClr val="accent2"/>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4" name="Freeform 23"/>
          <p:cNvSpPr/>
          <p:nvPr/>
        </p:nvSpPr>
        <p:spPr>
          <a:xfrm rot="502117" flipH="1" flipV="1">
            <a:off x="3939728" y="4842821"/>
            <a:ext cx="270159" cy="300047"/>
          </a:xfrm>
          <a:custGeom>
            <a:avLst/>
            <a:gdLst>
              <a:gd name="connsiteX0" fmla="*/ 31399 w 346359"/>
              <a:gd name="connsiteY0" fmla="*/ 300047 h 300047"/>
              <a:gd name="connsiteX1" fmla="*/ 132999 w 346359"/>
              <a:gd name="connsiteY1" fmla="*/ 198447 h 300047"/>
              <a:gd name="connsiteX2" fmla="*/ 919 w 346359"/>
              <a:gd name="connsiteY2" fmla="*/ 46047 h 300047"/>
              <a:gd name="connsiteX3" fmla="*/ 214279 w 346359"/>
              <a:gd name="connsiteY3" fmla="*/ 5407 h 300047"/>
              <a:gd name="connsiteX4" fmla="*/ 163479 w 346359"/>
              <a:gd name="connsiteY4" fmla="*/ 147647 h 300047"/>
              <a:gd name="connsiteX5" fmla="*/ 254919 w 346359"/>
              <a:gd name="connsiteY5" fmla="*/ 208607 h 300047"/>
              <a:gd name="connsiteX6" fmla="*/ 193959 w 346359"/>
              <a:gd name="connsiteY6" fmla="*/ 269567 h 300047"/>
              <a:gd name="connsiteX7" fmla="*/ 122839 w 346359"/>
              <a:gd name="connsiteY7" fmla="*/ 167967 h 300047"/>
              <a:gd name="connsiteX8" fmla="*/ 346359 w 346359"/>
              <a:gd name="connsiteY8" fmla="*/ 147647 h 300047"/>
              <a:gd name="connsiteX0" fmla="*/ 31399 w 346359"/>
              <a:gd name="connsiteY0" fmla="*/ 300047 h 300047"/>
              <a:gd name="connsiteX1" fmla="*/ 132999 w 346359"/>
              <a:gd name="connsiteY1" fmla="*/ 198447 h 300047"/>
              <a:gd name="connsiteX2" fmla="*/ 919 w 346359"/>
              <a:gd name="connsiteY2" fmla="*/ 46047 h 300047"/>
              <a:gd name="connsiteX3" fmla="*/ 214279 w 346359"/>
              <a:gd name="connsiteY3" fmla="*/ 5407 h 300047"/>
              <a:gd name="connsiteX4" fmla="*/ 163479 w 346359"/>
              <a:gd name="connsiteY4" fmla="*/ 147647 h 300047"/>
              <a:gd name="connsiteX5" fmla="*/ 254919 w 346359"/>
              <a:gd name="connsiteY5" fmla="*/ 208607 h 300047"/>
              <a:gd name="connsiteX6" fmla="*/ 193959 w 346359"/>
              <a:gd name="connsiteY6" fmla="*/ 269567 h 300047"/>
              <a:gd name="connsiteX7" fmla="*/ 183164 w 346359"/>
              <a:gd name="connsiteY7" fmla="*/ 167967 h 300047"/>
              <a:gd name="connsiteX8" fmla="*/ 346359 w 346359"/>
              <a:gd name="connsiteY8" fmla="*/ 147647 h 300047"/>
              <a:gd name="connsiteX0" fmla="*/ 31399 w 346359"/>
              <a:gd name="connsiteY0" fmla="*/ 300047 h 300047"/>
              <a:gd name="connsiteX1" fmla="*/ 132999 w 346359"/>
              <a:gd name="connsiteY1" fmla="*/ 198447 h 300047"/>
              <a:gd name="connsiteX2" fmla="*/ 919 w 346359"/>
              <a:gd name="connsiteY2" fmla="*/ 46047 h 300047"/>
              <a:gd name="connsiteX3" fmla="*/ 214279 w 346359"/>
              <a:gd name="connsiteY3" fmla="*/ 5407 h 300047"/>
              <a:gd name="connsiteX4" fmla="*/ 163479 w 346359"/>
              <a:gd name="connsiteY4" fmla="*/ 147647 h 300047"/>
              <a:gd name="connsiteX5" fmla="*/ 188244 w 346359"/>
              <a:gd name="connsiteY5" fmla="*/ 199082 h 300047"/>
              <a:gd name="connsiteX6" fmla="*/ 193959 w 346359"/>
              <a:gd name="connsiteY6" fmla="*/ 269567 h 300047"/>
              <a:gd name="connsiteX7" fmla="*/ 183164 w 346359"/>
              <a:gd name="connsiteY7" fmla="*/ 167967 h 300047"/>
              <a:gd name="connsiteX8" fmla="*/ 346359 w 346359"/>
              <a:gd name="connsiteY8" fmla="*/ 147647 h 300047"/>
              <a:gd name="connsiteX0" fmla="*/ 31399 w 346359"/>
              <a:gd name="connsiteY0" fmla="*/ 300047 h 300047"/>
              <a:gd name="connsiteX1" fmla="*/ 132999 w 346359"/>
              <a:gd name="connsiteY1" fmla="*/ 198447 h 300047"/>
              <a:gd name="connsiteX2" fmla="*/ 919 w 346359"/>
              <a:gd name="connsiteY2" fmla="*/ 46047 h 300047"/>
              <a:gd name="connsiteX3" fmla="*/ 214279 w 346359"/>
              <a:gd name="connsiteY3" fmla="*/ 5407 h 300047"/>
              <a:gd name="connsiteX4" fmla="*/ 163479 w 346359"/>
              <a:gd name="connsiteY4" fmla="*/ 147647 h 300047"/>
              <a:gd name="connsiteX5" fmla="*/ 188244 w 346359"/>
              <a:gd name="connsiteY5" fmla="*/ 199082 h 300047"/>
              <a:gd name="connsiteX6" fmla="*/ 168559 w 346359"/>
              <a:gd name="connsiteY6" fmla="*/ 209242 h 300047"/>
              <a:gd name="connsiteX7" fmla="*/ 183164 w 346359"/>
              <a:gd name="connsiteY7" fmla="*/ 167967 h 300047"/>
              <a:gd name="connsiteX8" fmla="*/ 346359 w 346359"/>
              <a:gd name="connsiteY8" fmla="*/ 147647 h 300047"/>
              <a:gd name="connsiteX0" fmla="*/ 31399 w 346359"/>
              <a:gd name="connsiteY0" fmla="*/ 300047 h 300047"/>
              <a:gd name="connsiteX1" fmla="*/ 132999 w 346359"/>
              <a:gd name="connsiteY1" fmla="*/ 198447 h 300047"/>
              <a:gd name="connsiteX2" fmla="*/ 919 w 346359"/>
              <a:gd name="connsiteY2" fmla="*/ 46047 h 300047"/>
              <a:gd name="connsiteX3" fmla="*/ 214279 w 346359"/>
              <a:gd name="connsiteY3" fmla="*/ 5407 h 300047"/>
              <a:gd name="connsiteX4" fmla="*/ 163479 w 346359"/>
              <a:gd name="connsiteY4" fmla="*/ 147647 h 300047"/>
              <a:gd name="connsiteX5" fmla="*/ 188244 w 346359"/>
              <a:gd name="connsiteY5" fmla="*/ 199082 h 300047"/>
              <a:gd name="connsiteX6" fmla="*/ 183164 w 346359"/>
              <a:gd name="connsiteY6" fmla="*/ 167967 h 300047"/>
              <a:gd name="connsiteX7" fmla="*/ 346359 w 346359"/>
              <a:gd name="connsiteY7" fmla="*/ 147647 h 300047"/>
              <a:gd name="connsiteX0" fmla="*/ 31399 w 346359"/>
              <a:gd name="connsiteY0" fmla="*/ 300047 h 300047"/>
              <a:gd name="connsiteX1" fmla="*/ 132999 w 346359"/>
              <a:gd name="connsiteY1" fmla="*/ 198447 h 300047"/>
              <a:gd name="connsiteX2" fmla="*/ 919 w 346359"/>
              <a:gd name="connsiteY2" fmla="*/ 46047 h 300047"/>
              <a:gd name="connsiteX3" fmla="*/ 214279 w 346359"/>
              <a:gd name="connsiteY3" fmla="*/ 5407 h 300047"/>
              <a:gd name="connsiteX4" fmla="*/ 163479 w 346359"/>
              <a:gd name="connsiteY4" fmla="*/ 147647 h 300047"/>
              <a:gd name="connsiteX5" fmla="*/ 183164 w 346359"/>
              <a:gd name="connsiteY5" fmla="*/ 167967 h 300047"/>
              <a:gd name="connsiteX6" fmla="*/ 346359 w 346359"/>
              <a:gd name="connsiteY6" fmla="*/ 147647 h 300047"/>
              <a:gd name="connsiteX0" fmla="*/ 31399 w 270159"/>
              <a:gd name="connsiteY0" fmla="*/ 300047 h 300047"/>
              <a:gd name="connsiteX1" fmla="*/ 132999 w 270159"/>
              <a:gd name="connsiteY1" fmla="*/ 198447 h 300047"/>
              <a:gd name="connsiteX2" fmla="*/ 919 w 270159"/>
              <a:gd name="connsiteY2" fmla="*/ 46047 h 300047"/>
              <a:gd name="connsiteX3" fmla="*/ 214279 w 270159"/>
              <a:gd name="connsiteY3" fmla="*/ 5407 h 300047"/>
              <a:gd name="connsiteX4" fmla="*/ 163479 w 270159"/>
              <a:gd name="connsiteY4" fmla="*/ 147647 h 300047"/>
              <a:gd name="connsiteX5" fmla="*/ 183164 w 270159"/>
              <a:gd name="connsiteY5" fmla="*/ 167967 h 300047"/>
              <a:gd name="connsiteX6" fmla="*/ 270159 w 270159"/>
              <a:gd name="connsiteY6" fmla="*/ 255597 h 300047"/>
              <a:gd name="connsiteX0" fmla="*/ 31399 w 270159"/>
              <a:gd name="connsiteY0" fmla="*/ 300047 h 300047"/>
              <a:gd name="connsiteX1" fmla="*/ 132999 w 270159"/>
              <a:gd name="connsiteY1" fmla="*/ 198447 h 300047"/>
              <a:gd name="connsiteX2" fmla="*/ 919 w 270159"/>
              <a:gd name="connsiteY2" fmla="*/ 46047 h 300047"/>
              <a:gd name="connsiteX3" fmla="*/ 214279 w 270159"/>
              <a:gd name="connsiteY3" fmla="*/ 5407 h 300047"/>
              <a:gd name="connsiteX4" fmla="*/ 163479 w 270159"/>
              <a:gd name="connsiteY4" fmla="*/ 147647 h 300047"/>
              <a:gd name="connsiteX5" fmla="*/ 270159 w 270159"/>
              <a:gd name="connsiteY5" fmla="*/ 255597 h 3000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0159" h="300047">
                <a:moveTo>
                  <a:pt x="31399" y="300047"/>
                </a:moveTo>
                <a:cubicBezTo>
                  <a:pt x="84739" y="270413"/>
                  <a:pt x="138079" y="240780"/>
                  <a:pt x="132999" y="198447"/>
                </a:cubicBezTo>
                <a:cubicBezTo>
                  <a:pt x="127919" y="156114"/>
                  <a:pt x="-12628" y="78220"/>
                  <a:pt x="919" y="46047"/>
                </a:cubicBezTo>
                <a:cubicBezTo>
                  <a:pt x="14466" y="13874"/>
                  <a:pt x="187186" y="-11526"/>
                  <a:pt x="214279" y="5407"/>
                </a:cubicBezTo>
                <a:cubicBezTo>
                  <a:pt x="241372" y="22340"/>
                  <a:pt x="154166" y="105949"/>
                  <a:pt x="163479" y="147647"/>
                </a:cubicBezTo>
                <a:cubicBezTo>
                  <a:pt x="172792" y="189345"/>
                  <a:pt x="247934" y="233108"/>
                  <a:pt x="270159" y="255597"/>
                </a:cubicBezTo>
              </a:path>
            </a:pathLst>
          </a:custGeom>
          <a:solidFill>
            <a:schemeClr val="accent2"/>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5" name="Freeform 24"/>
          <p:cNvSpPr/>
          <p:nvPr/>
        </p:nvSpPr>
        <p:spPr>
          <a:xfrm rot="473152">
            <a:off x="3579047" y="4606598"/>
            <a:ext cx="270159" cy="300047"/>
          </a:xfrm>
          <a:custGeom>
            <a:avLst/>
            <a:gdLst>
              <a:gd name="connsiteX0" fmla="*/ 31399 w 346359"/>
              <a:gd name="connsiteY0" fmla="*/ 300047 h 300047"/>
              <a:gd name="connsiteX1" fmla="*/ 132999 w 346359"/>
              <a:gd name="connsiteY1" fmla="*/ 198447 h 300047"/>
              <a:gd name="connsiteX2" fmla="*/ 919 w 346359"/>
              <a:gd name="connsiteY2" fmla="*/ 46047 h 300047"/>
              <a:gd name="connsiteX3" fmla="*/ 214279 w 346359"/>
              <a:gd name="connsiteY3" fmla="*/ 5407 h 300047"/>
              <a:gd name="connsiteX4" fmla="*/ 163479 w 346359"/>
              <a:gd name="connsiteY4" fmla="*/ 147647 h 300047"/>
              <a:gd name="connsiteX5" fmla="*/ 254919 w 346359"/>
              <a:gd name="connsiteY5" fmla="*/ 208607 h 300047"/>
              <a:gd name="connsiteX6" fmla="*/ 193959 w 346359"/>
              <a:gd name="connsiteY6" fmla="*/ 269567 h 300047"/>
              <a:gd name="connsiteX7" fmla="*/ 122839 w 346359"/>
              <a:gd name="connsiteY7" fmla="*/ 167967 h 300047"/>
              <a:gd name="connsiteX8" fmla="*/ 346359 w 346359"/>
              <a:gd name="connsiteY8" fmla="*/ 147647 h 300047"/>
              <a:gd name="connsiteX0" fmla="*/ 31399 w 346359"/>
              <a:gd name="connsiteY0" fmla="*/ 300047 h 300047"/>
              <a:gd name="connsiteX1" fmla="*/ 132999 w 346359"/>
              <a:gd name="connsiteY1" fmla="*/ 198447 h 300047"/>
              <a:gd name="connsiteX2" fmla="*/ 919 w 346359"/>
              <a:gd name="connsiteY2" fmla="*/ 46047 h 300047"/>
              <a:gd name="connsiteX3" fmla="*/ 214279 w 346359"/>
              <a:gd name="connsiteY3" fmla="*/ 5407 h 300047"/>
              <a:gd name="connsiteX4" fmla="*/ 163479 w 346359"/>
              <a:gd name="connsiteY4" fmla="*/ 147647 h 300047"/>
              <a:gd name="connsiteX5" fmla="*/ 254919 w 346359"/>
              <a:gd name="connsiteY5" fmla="*/ 208607 h 300047"/>
              <a:gd name="connsiteX6" fmla="*/ 193959 w 346359"/>
              <a:gd name="connsiteY6" fmla="*/ 269567 h 300047"/>
              <a:gd name="connsiteX7" fmla="*/ 183164 w 346359"/>
              <a:gd name="connsiteY7" fmla="*/ 167967 h 300047"/>
              <a:gd name="connsiteX8" fmla="*/ 346359 w 346359"/>
              <a:gd name="connsiteY8" fmla="*/ 147647 h 300047"/>
              <a:gd name="connsiteX0" fmla="*/ 31399 w 346359"/>
              <a:gd name="connsiteY0" fmla="*/ 300047 h 300047"/>
              <a:gd name="connsiteX1" fmla="*/ 132999 w 346359"/>
              <a:gd name="connsiteY1" fmla="*/ 198447 h 300047"/>
              <a:gd name="connsiteX2" fmla="*/ 919 w 346359"/>
              <a:gd name="connsiteY2" fmla="*/ 46047 h 300047"/>
              <a:gd name="connsiteX3" fmla="*/ 214279 w 346359"/>
              <a:gd name="connsiteY3" fmla="*/ 5407 h 300047"/>
              <a:gd name="connsiteX4" fmla="*/ 163479 w 346359"/>
              <a:gd name="connsiteY4" fmla="*/ 147647 h 300047"/>
              <a:gd name="connsiteX5" fmla="*/ 188244 w 346359"/>
              <a:gd name="connsiteY5" fmla="*/ 199082 h 300047"/>
              <a:gd name="connsiteX6" fmla="*/ 193959 w 346359"/>
              <a:gd name="connsiteY6" fmla="*/ 269567 h 300047"/>
              <a:gd name="connsiteX7" fmla="*/ 183164 w 346359"/>
              <a:gd name="connsiteY7" fmla="*/ 167967 h 300047"/>
              <a:gd name="connsiteX8" fmla="*/ 346359 w 346359"/>
              <a:gd name="connsiteY8" fmla="*/ 147647 h 300047"/>
              <a:gd name="connsiteX0" fmla="*/ 31399 w 346359"/>
              <a:gd name="connsiteY0" fmla="*/ 300047 h 300047"/>
              <a:gd name="connsiteX1" fmla="*/ 132999 w 346359"/>
              <a:gd name="connsiteY1" fmla="*/ 198447 h 300047"/>
              <a:gd name="connsiteX2" fmla="*/ 919 w 346359"/>
              <a:gd name="connsiteY2" fmla="*/ 46047 h 300047"/>
              <a:gd name="connsiteX3" fmla="*/ 214279 w 346359"/>
              <a:gd name="connsiteY3" fmla="*/ 5407 h 300047"/>
              <a:gd name="connsiteX4" fmla="*/ 163479 w 346359"/>
              <a:gd name="connsiteY4" fmla="*/ 147647 h 300047"/>
              <a:gd name="connsiteX5" fmla="*/ 188244 w 346359"/>
              <a:gd name="connsiteY5" fmla="*/ 199082 h 300047"/>
              <a:gd name="connsiteX6" fmla="*/ 168559 w 346359"/>
              <a:gd name="connsiteY6" fmla="*/ 209242 h 300047"/>
              <a:gd name="connsiteX7" fmla="*/ 183164 w 346359"/>
              <a:gd name="connsiteY7" fmla="*/ 167967 h 300047"/>
              <a:gd name="connsiteX8" fmla="*/ 346359 w 346359"/>
              <a:gd name="connsiteY8" fmla="*/ 147647 h 300047"/>
              <a:gd name="connsiteX0" fmla="*/ 31399 w 346359"/>
              <a:gd name="connsiteY0" fmla="*/ 300047 h 300047"/>
              <a:gd name="connsiteX1" fmla="*/ 132999 w 346359"/>
              <a:gd name="connsiteY1" fmla="*/ 198447 h 300047"/>
              <a:gd name="connsiteX2" fmla="*/ 919 w 346359"/>
              <a:gd name="connsiteY2" fmla="*/ 46047 h 300047"/>
              <a:gd name="connsiteX3" fmla="*/ 214279 w 346359"/>
              <a:gd name="connsiteY3" fmla="*/ 5407 h 300047"/>
              <a:gd name="connsiteX4" fmla="*/ 163479 w 346359"/>
              <a:gd name="connsiteY4" fmla="*/ 147647 h 300047"/>
              <a:gd name="connsiteX5" fmla="*/ 188244 w 346359"/>
              <a:gd name="connsiteY5" fmla="*/ 199082 h 300047"/>
              <a:gd name="connsiteX6" fmla="*/ 183164 w 346359"/>
              <a:gd name="connsiteY6" fmla="*/ 167967 h 300047"/>
              <a:gd name="connsiteX7" fmla="*/ 346359 w 346359"/>
              <a:gd name="connsiteY7" fmla="*/ 147647 h 300047"/>
              <a:gd name="connsiteX0" fmla="*/ 31399 w 346359"/>
              <a:gd name="connsiteY0" fmla="*/ 300047 h 300047"/>
              <a:gd name="connsiteX1" fmla="*/ 132999 w 346359"/>
              <a:gd name="connsiteY1" fmla="*/ 198447 h 300047"/>
              <a:gd name="connsiteX2" fmla="*/ 919 w 346359"/>
              <a:gd name="connsiteY2" fmla="*/ 46047 h 300047"/>
              <a:gd name="connsiteX3" fmla="*/ 214279 w 346359"/>
              <a:gd name="connsiteY3" fmla="*/ 5407 h 300047"/>
              <a:gd name="connsiteX4" fmla="*/ 163479 w 346359"/>
              <a:gd name="connsiteY4" fmla="*/ 147647 h 300047"/>
              <a:gd name="connsiteX5" fmla="*/ 183164 w 346359"/>
              <a:gd name="connsiteY5" fmla="*/ 167967 h 300047"/>
              <a:gd name="connsiteX6" fmla="*/ 346359 w 346359"/>
              <a:gd name="connsiteY6" fmla="*/ 147647 h 300047"/>
              <a:gd name="connsiteX0" fmla="*/ 31399 w 270159"/>
              <a:gd name="connsiteY0" fmla="*/ 300047 h 300047"/>
              <a:gd name="connsiteX1" fmla="*/ 132999 w 270159"/>
              <a:gd name="connsiteY1" fmla="*/ 198447 h 300047"/>
              <a:gd name="connsiteX2" fmla="*/ 919 w 270159"/>
              <a:gd name="connsiteY2" fmla="*/ 46047 h 300047"/>
              <a:gd name="connsiteX3" fmla="*/ 214279 w 270159"/>
              <a:gd name="connsiteY3" fmla="*/ 5407 h 300047"/>
              <a:gd name="connsiteX4" fmla="*/ 163479 w 270159"/>
              <a:gd name="connsiteY4" fmla="*/ 147647 h 300047"/>
              <a:gd name="connsiteX5" fmla="*/ 183164 w 270159"/>
              <a:gd name="connsiteY5" fmla="*/ 167967 h 300047"/>
              <a:gd name="connsiteX6" fmla="*/ 270159 w 270159"/>
              <a:gd name="connsiteY6" fmla="*/ 255597 h 300047"/>
              <a:gd name="connsiteX0" fmla="*/ 31399 w 270159"/>
              <a:gd name="connsiteY0" fmla="*/ 300047 h 300047"/>
              <a:gd name="connsiteX1" fmla="*/ 132999 w 270159"/>
              <a:gd name="connsiteY1" fmla="*/ 198447 h 300047"/>
              <a:gd name="connsiteX2" fmla="*/ 919 w 270159"/>
              <a:gd name="connsiteY2" fmla="*/ 46047 h 300047"/>
              <a:gd name="connsiteX3" fmla="*/ 214279 w 270159"/>
              <a:gd name="connsiteY3" fmla="*/ 5407 h 300047"/>
              <a:gd name="connsiteX4" fmla="*/ 163479 w 270159"/>
              <a:gd name="connsiteY4" fmla="*/ 147647 h 300047"/>
              <a:gd name="connsiteX5" fmla="*/ 270159 w 270159"/>
              <a:gd name="connsiteY5" fmla="*/ 255597 h 3000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0159" h="300047">
                <a:moveTo>
                  <a:pt x="31399" y="300047"/>
                </a:moveTo>
                <a:cubicBezTo>
                  <a:pt x="84739" y="270413"/>
                  <a:pt x="138079" y="240780"/>
                  <a:pt x="132999" y="198447"/>
                </a:cubicBezTo>
                <a:cubicBezTo>
                  <a:pt x="127919" y="156114"/>
                  <a:pt x="-12628" y="78220"/>
                  <a:pt x="919" y="46047"/>
                </a:cubicBezTo>
                <a:cubicBezTo>
                  <a:pt x="14466" y="13874"/>
                  <a:pt x="187186" y="-11526"/>
                  <a:pt x="214279" y="5407"/>
                </a:cubicBezTo>
                <a:cubicBezTo>
                  <a:pt x="241372" y="22340"/>
                  <a:pt x="154166" y="105949"/>
                  <a:pt x="163479" y="147647"/>
                </a:cubicBezTo>
                <a:cubicBezTo>
                  <a:pt x="172792" y="189345"/>
                  <a:pt x="247934" y="233108"/>
                  <a:pt x="270159" y="255597"/>
                </a:cubicBezTo>
              </a:path>
            </a:pathLst>
          </a:custGeom>
          <a:solidFill>
            <a:schemeClr val="accent2"/>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nvGrpSpPr>
          <p:cNvPr id="26" name="Group 25"/>
          <p:cNvGrpSpPr/>
          <p:nvPr/>
        </p:nvGrpSpPr>
        <p:grpSpPr>
          <a:xfrm>
            <a:off x="2768433" y="4830478"/>
            <a:ext cx="559859" cy="128873"/>
            <a:chOff x="993775" y="2472511"/>
            <a:chExt cx="559859" cy="128873"/>
          </a:xfrm>
        </p:grpSpPr>
        <p:sp>
          <p:nvSpPr>
            <p:cNvPr id="27" name="Freeform 26"/>
            <p:cNvSpPr/>
            <p:nvPr/>
          </p:nvSpPr>
          <p:spPr>
            <a:xfrm>
              <a:off x="993775" y="2472511"/>
              <a:ext cx="181628" cy="128873"/>
            </a:xfrm>
            <a:custGeom>
              <a:avLst/>
              <a:gdLst>
                <a:gd name="connsiteX0" fmla="*/ 0 w 596900"/>
                <a:gd name="connsiteY0" fmla="*/ 128873 h 128873"/>
                <a:gd name="connsiteX1" fmla="*/ 38100 w 596900"/>
                <a:gd name="connsiteY1" fmla="*/ 1873 h 128873"/>
                <a:gd name="connsiteX2" fmla="*/ 114300 w 596900"/>
                <a:gd name="connsiteY2" fmla="*/ 52673 h 128873"/>
                <a:gd name="connsiteX3" fmla="*/ 461433 w 596900"/>
                <a:gd name="connsiteY3" fmla="*/ 48439 h 128873"/>
                <a:gd name="connsiteX4" fmla="*/ 596900 w 596900"/>
                <a:gd name="connsiteY4" fmla="*/ 61139 h 128873"/>
                <a:gd name="connsiteX0" fmla="*/ 0 w 461433"/>
                <a:gd name="connsiteY0" fmla="*/ 128873 h 128873"/>
                <a:gd name="connsiteX1" fmla="*/ 38100 w 461433"/>
                <a:gd name="connsiteY1" fmla="*/ 1873 h 128873"/>
                <a:gd name="connsiteX2" fmla="*/ 114300 w 461433"/>
                <a:gd name="connsiteY2" fmla="*/ 52673 h 128873"/>
                <a:gd name="connsiteX3" fmla="*/ 461433 w 461433"/>
                <a:gd name="connsiteY3" fmla="*/ 48439 h 128873"/>
                <a:gd name="connsiteX0" fmla="*/ 0 w 461433"/>
                <a:gd name="connsiteY0" fmla="*/ 128873 h 128873"/>
                <a:gd name="connsiteX1" fmla="*/ 38100 w 461433"/>
                <a:gd name="connsiteY1" fmla="*/ 1873 h 128873"/>
                <a:gd name="connsiteX2" fmla="*/ 227226 w 461433"/>
                <a:gd name="connsiteY2" fmla="*/ 52673 h 128873"/>
                <a:gd name="connsiteX3" fmla="*/ 461433 w 461433"/>
                <a:gd name="connsiteY3" fmla="*/ 48439 h 128873"/>
              </a:gdLst>
              <a:ahLst/>
              <a:cxnLst>
                <a:cxn ang="0">
                  <a:pos x="connsiteX0" y="connsiteY0"/>
                </a:cxn>
                <a:cxn ang="0">
                  <a:pos x="connsiteX1" y="connsiteY1"/>
                </a:cxn>
                <a:cxn ang="0">
                  <a:pos x="connsiteX2" y="connsiteY2"/>
                </a:cxn>
                <a:cxn ang="0">
                  <a:pos x="connsiteX3" y="connsiteY3"/>
                </a:cxn>
              </a:cxnLst>
              <a:rect l="l" t="t" r="r" b="b"/>
              <a:pathLst>
                <a:path w="461433" h="128873">
                  <a:moveTo>
                    <a:pt x="0" y="128873"/>
                  </a:moveTo>
                  <a:cubicBezTo>
                    <a:pt x="9525" y="71723"/>
                    <a:pt x="229" y="14573"/>
                    <a:pt x="38100" y="1873"/>
                  </a:cubicBezTo>
                  <a:cubicBezTo>
                    <a:pt x="75971" y="-10827"/>
                    <a:pt x="156671" y="44912"/>
                    <a:pt x="227226" y="52673"/>
                  </a:cubicBezTo>
                  <a:cubicBezTo>
                    <a:pt x="297781" y="60434"/>
                    <a:pt x="381000" y="47028"/>
                    <a:pt x="461433" y="48439"/>
                  </a:cubicBezTo>
                </a:path>
              </a:pathLst>
            </a:custGeom>
            <a:ln w="28575" cmpd="sng">
              <a:solidFill>
                <a:schemeClr val="accent2">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8" name="Can 27"/>
            <p:cNvSpPr/>
            <p:nvPr/>
          </p:nvSpPr>
          <p:spPr>
            <a:xfrm rot="5400000">
              <a:off x="1249362" y="2392364"/>
              <a:ext cx="79374" cy="254001"/>
            </a:xfrm>
            <a:prstGeom prst="can">
              <a:avLst>
                <a:gd name="adj" fmla="val 42045"/>
              </a:avLst>
            </a:prstGeom>
            <a:solidFill>
              <a:schemeClr val="accent2">
                <a:lumMod val="75000"/>
              </a:schemeClr>
            </a:solidFill>
            <a:ln>
              <a:no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29" name="Freeform 28"/>
            <p:cNvSpPr/>
            <p:nvPr/>
          </p:nvSpPr>
          <p:spPr>
            <a:xfrm>
              <a:off x="1394884" y="2483909"/>
              <a:ext cx="158750" cy="45719"/>
            </a:xfrm>
            <a:custGeom>
              <a:avLst/>
              <a:gdLst>
                <a:gd name="connsiteX0" fmla="*/ 0 w 88900"/>
                <a:gd name="connsiteY0" fmla="*/ 31750 h 31750"/>
                <a:gd name="connsiteX1" fmla="*/ 50800 w 88900"/>
                <a:gd name="connsiteY1" fmla="*/ 0 h 31750"/>
                <a:gd name="connsiteX2" fmla="*/ 88900 w 88900"/>
                <a:gd name="connsiteY2" fmla="*/ 31750 h 31750"/>
              </a:gdLst>
              <a:ahLst/>
              <a:cxnLst>
                <a:cxn ang="0">
                  <a:pos x="connsiteX0" y="connsiteY0"/>
                </a:cxn>
                <a:cxn ang="0">
                  <a:pos x="connsiteX1" y="connsiteY1"/>
                </a:cxn>
                <a:cxn ang="0">
                  <a:pos x="connsiteX2" y="connsiteY2"/>
                </a:cxn>
              </a:cxnLst>
              <a:rect l="l" t="t" r="r" b="b"/>
              <a:pathLst>
                <a:path w="88900" h="31750">
                  <a:moveTo>
                    <a:pt x="0" y="31750"/>
                  </a:moveTo>
                  <a:cubicBezTo>
                    <a:pt x="17991" y="15875"/>
                    <a:pt x="35983" y="0"/>
                    <a:pt x="50800" y="0"/>
                  </a:cubicBezTo>
                  <a:cubicBezTo>
                    <a:pt x="65617" y="0"/>
                    <a:pt x="88900" y="31750"/>
                    <a:pt x="88900" y="31750"/>
                  </a:cubicBezTo>
                </a:path>
              </a:pathLst>
            </a:custGeom>
            <a:ln w="19050" cmpd="sng">
              <a:solidFill>
                <a:srgbClr val="953735"/>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sp>
        <p:nvSpPr>
          <p:cNvPr id="30" name="Freeform 29"/>
          <p:cNvSpPr/>
          <p:nvPr/>
        </p:nvSpPr>
        <p:spPr>
          <a:xfrm>
            <a:off x="3288338" y="4801284"/>
            <a:ext cx="244320" cy="163446"/>
          </a:xfrm>
          <a:custGeom>
            <a:avLst/>
            <a:gdLst>
              <a:gd name="connsiteX0" fmla="*/ 183040 w 244320"/>
              <a:gd name="connsiteY0" fmla="*/ 587 h 163446"/>
              <a:gd name="connsiteX1" fmla="*/ 160 w 244320"/>
              <a:gd name="connsiteY1" fmla="*/ 51387 h 163446"/>
              <a:gd name="connsiteX2" fmla="*/ 152560 w 244320"/>
              <a:gd name="connsiteY2" fmla="*/ 163147 h 163446"/>
              <a:gd name="connsiteX3" fmla="*/ 244000 w 244320"/>
              <a:gd name="connsiteY3" fmla="*/ 81867 h 163446"/>
              <a:gd name="connsiteX4" fmla="*/ 183040 w 244320"/>
              <a:gd name="connsiteY4" fmla="*/ 587 h 1634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4320" h="163446">
                <a:moveTo>
                  <a:pt x="183040" y="587"/>
                </a:moveTo>
                <a:cubicBezTo>
                  <a:pt x="142400" y="-4493"/>
                  <a:pt x="5240" y="24294"/>
                  <a:pt x="160" y="51387"/>
                </a:cubicBezTo>
                <a:cubicBezTo>
                  <a:pt x="-4920" y="78480"/>
                  <a:pt x="111920" y="158067"/>
                  <a:pt x="152560" y="163147"/>
                </a:cubicBezTo>
                <a:cubicBezTo>
                  <a:pt x="193200" y="168227"/>
                  <a:pt x="240613" y="107267"/>
                  <a:pt x="244000" y="81867"/>
                </a:cubicBezTo>
                <a:cubicBezTo>
                  <a:pt x="247387" y="56467"/>
                  <a:pt x="223680" y="5667"/>
                  <a:pt x="183040" y="587"/>
                </a:cubicBezTo>
                <a:close/>
              </a:path>
            </a:pathLst>
          </a:custGeom>
          <a:solidFill>
            <a:schemeClr val="accent4">
              <a:lumMod val="75000"/>
            </a:schemeClr>
          </a:solidFill>
          <a:ln>
            <a:no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31" name="Freeform 30"/>
          <p:cNvSpPr/>
          <p:nvPr/>
        </p:nvSpPr>
        <p:spPr>
          <a:xfrm>
            <a:off x="3440738" y="4801284"/>
            <a:ext cx="244320" cy="163446"/>
          </a:xfrm>
          <a:custGeom>
            <a:avLst/>
            <a:gdLst>
              <a:gd name="connsiteX0" fmla="*/ 183040 w 244320"/>
              <a:gd name="connsiteY0" fmla="*/ 587 h 163446"/>
              <a:gd name="connsiteX1" fmla="*/ 160 w 244320"/>
              <a:gd name="connsiteY1" fmla="*/ 51387 h 163446"/>
              <a:gd name="connsiteX2" fmla="*/ 152560 w 244320"/>
              <a:gd name="connsiteY2" fmla="*/ 163147 h 163446"/>
              <a:gd name="connsiteX3" fmla="*/ 244000 w 244320"/>
              <a:gd name="connsiteY3" fmla="*/ 81867 h 163446"/>
              <a:gd name="connsiteX4" fmla="*/ 183040 w 244320"/>
              <a:gd name="connsiteY4" fmla="*/ 587 h 1634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4320" h="163446">
                <a:moveTo>
                  <a:pt x="183040" y="587"/>
                </a:moveTo>
                <a:cubicBezTo>
                  <a:pt x="142400" y="-4493"/>
                  <a:pt x="5240" y="24294"/>
                  <a:pt x="160" y="51387"/>
                </a:cubicBezTo>
                <a:cubicBezTo>
                  <a:pt x="-4920" y="78480"/>
                  <a:pt x="111920" y="158067"/>
                  <a:pt x="152560" y="163147"/>
                </a:cubicBezTo>
                <a:cubicBezTo>
                  <a:pt x="193200" y="168227"/>
                  <a:pt x="240613" y="107267"/>
                  <a:pt x="244000" y="81867"/>
                </a:cubicBezTo>
                <a:cubicBezTo>
                  <a:pt x="247387" y="56467"/>
                  <a:pt x="223680" y="5667"/>
                  <a:pt x="183040" y="587"/>
                </a:cubicBezTo>
                <a:close/>
              </a:path>
            </a:pathLst>
          </a:custGeom>
          <a:solidFill>
            <a:schemeClr val="accent4">
              <a:lumMod val="75000"/>
            </a:schemeClr>
          </a:solidFill>
          <a:ln>
            <a:no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40" name="TextBox 39"/>
          <p:cNvSpPr txBox="1"/>
          <p:nvPr/>
        </p:nvSpPr>
        <p:spPr>
          <a:xfrm>
            <a:off x="3117384" y="4348146"/>
            <a:ext cx="813208" cy="261610"/>
          </a:xfrm>
          <a:prstGeom prst="rect">
            <a:avLst/>
          </a:prstGeom>
          <a:noFill/>
        </p:spPr>
        <p:txBody>
          <a:bodyPr wrap="square" rtlCol="0">
            <a:spAutoFit/>
          </a:bodyPr>
          <a:lstStyle/>
          <a:p>
            <a:pPr marL="176213" indent="-176213" algn="l"/>
            <a:r>
              <a:rPr lang="en-US" sz="1100" b="1" i="1" dirty="0" smtClean="0">
                <a:latin typeface="Helvetica"/>
                <a:cs typeface="Helvetica"/>
              </a:rPr>
              <a:t>NCAM</a:t>
            </a:r>
            <a:endParaRPr lang="en-US" sz="1100" dirty="0" smtClean="0">
              <a:latin typeface="Helvetica"/>
              <a:cs typeface="Helvetica"/>
            </a:endParaRPr>
          </a:p>
        </p:txBody>
      </p:sp>
      <p:sp>
        <p:nvSpPr>
          <p:cNvPr id="45" name="Freeform 44"/>
          <p:cNvSpPr/>
          <p:nvPr/>
        </p:nvSpPr>
        <p:spPr>
          <a:xfrm flipV="1">
            <a:off x="4325171" y="5435273"/>
            <a:ext cx="270159" cy="300047"/>
          </a:xfrm>
          <a:custGeom>
            <a:avLst/>
            <a:gdLst>
              <a:gd name="connsiteX0" fmla="*/ 31399 w 346359"/>
              <a:gd name="connsiteY0" fmla="*/ 300047 h 300047"/>
              <a:gd name="connsiteX1" fmla="*/ 132999 w 346359"/>
              <a:gd name="connsiteY1" fmla="*/ 198447 h 300047"/>
              <a:gd name="connsiteX2" fmla="*/ 919 w 346359"/>
              <a:gd name="connsiteY2" fmla="*/ 46047 h 300047"/>
              <a:gd name="connsiteX3" fmla="*/ 214279 w 346359"/>
              <a:gd name="connsiteY3" fmla="*/ 5407 h 300047"/>
              <a:gd name="connsiteX4" fmla="*/ 163479 w 346359"/>
              <a:gd name="connsiteY4" fmla="*/ 147647 h 300047"/>
              <a:gd name="connsiteX5" fmla="*/ 254919 w 346359"/>
              <a:gd name="connsiteY5" fmla="*/ 208607 h 300047"/>
              <a:gd name="connsiteX6" fmla="*/ 193959 w 346359"/>
              <a:gd name="connsiteY6" fmla="*/ 269567 h 300047"/>
              <a:gd name="connsiteX7" fmla="*/ 122839 w 346359"/>
              <a:gd name="connsiteY7" fmla="*/ 167967 h 300047"/>
              <a:gd name="connsiteX8" fmla="*/ 346359 w 346359"/>
              <a:gd name="connsiteY8" fmla="*/ 147647 h 300047"/>
              <a:gd name="connsiteX0" fmla="*/ 31399 w 346359"/>
              <a:gd name="connsiteY0" fmla="*/ 300047 h 300047"/>
              <a:gd name="connsiteX1" fmla="*/ 132999 w 346359"/>
              <a:gd name="connsiteY1" fmla="*/ 198447 h 300047"/>
              <a:gd name="connsiteX2" fmla="*/ 919 w 346359"/>
              <a:gd name="connsiteY2" fmla="*/ 46047 h 300047"/>
              <a:gd name="connsiteX3" fmla="*/ 214279 w 346359"/>
              <a:gd name="connsiteY3" fmla="*/ 5407 h 300047"/>
              <a:gd name="connsiteX4" fmla="*/ 163479 w 346359"/>
              <a:gd name="connsiteY4" fmla="*/ 147647 h 300047"/>
              <a:gd name="connsiteX5" fmla="*/ 254919 w 346359"/>
              <a:gd name="connsiteY5" fmla="*/ 208607 h 300047"/>
              <a:gd name="connsiteX6" fmla="*/ 193959 w 346359"/>
              <a:gd name="connsiteY6" fmla="*/ 269567 h 300047"/>
              <a:gd name="connsiteX7" fmla="*/ 183164 w 346359"/>
              <a:gd name="connsiteY7" fmla="*/ 167967 h 300047"/>
              <a:gd name="connsiteX8" fmla="*/ 346359 w 346359"/>
              <a:gd name="connsiteY8" fmla="*/ 147647 h 300047"/>
              <a:gd name="connsiteX0" fmla="*/ 31399 w 346359"/>
              <a:gd name="connsiteY0" fmla="*/ 300047 h 300047"/>
              <a:gd name="connsiteX1" fmla="*/ 132999 w 346359"/>
              <a:gd name="connsiteY1" fmla="*/ 198447 h 300047"/>
              <a:gd name="connsiteX2" fmla="*/ 919 w 346359"/>
              <a:gd name="connsiteY2" fmla="*/ 46047 h 300047"/>
              <a:gd name="connsiteX3" fmla="*/ 214279 w 346359"/>
              <a:gd name="connsiteY3" fmla="*/ 5407 h 300047"/>
              <a:gd name="connsiteX4" fmla="*/ 163479 w 346359"/>
              <a:gd name="connsiteY4" fmla="*/ 147647 h 300047"/>
              <a:gd name="connsiteX5" fmla="*/ 188244 w 346359"/>
              <a:gd name="connsiteY5" fmla="*/ 199082 h 300047"/>
              <a:gd name="connsiteX6" fmla="*/ 193959 w 346359"/>
              <a:gd name="connsiteY6" fmla="*/ 269567 h 300047"/>
              <a:gd name="connsiteX7" fmla="*/ 183164 w 346359"/>
              <a:gd name="connsiteY7" fmla="*/ 167967 h 300047"/>
              <a:gd name="connsiteX8" fmla="*/ 346359 w 346359"/>
              <a:gd name="connsiteY8" fmla="*/ 147647 h 300047"/>
              <a:gd name="connsiteX0" fmla="*/ 31399 w 346359"/>
              <a:gd name="connsiteY0" fmla="*/ 300047 h 300047"/>
              <a:gd name="connsiteX1" fmla="*/ 132999 w 346359"/>
              <a:gd name="connsiteY1" fmla="*/ 198447 h 300047"/>
              <a:gd name="connsiteX2" fmla="*/ 919 w 346359"/>
              <a:gd name="connsiteY2" fmla="*/ 46047 h 300047"/>
              <a:gd name="connsiteX3" fmla="*/ 214279 w 346359"/>
              <a:gd name="connsiteY3" fmla="*/ 5407 h 300047"/>
              <a:gd name="connsiteX4" fmla="*/ 163479 w 346359"/>
              <a:gd name="connsiteY4" fmla="*/ 147647 h 300047"/>
              <a:gd name="connsiteX5" fmla="*/ 188244 w 346359"/>
              <a:gd name="connsiteY5" fmla="*/ 199082 h 300047"/>
              <a:gd name="connsiteX6" fmla="*/ 168559 w 346359"/>
              <a:gd name="connsiteY6" fmla="*/ 209242 h 300047"/>
              <a:gd name="connsiteX7" fmla="*/ 183164 w 346359"/>
              <a:gd name="connsiteY7" fmla="*/ 167967 h 300047"/>
              <a:gd name="connsiteX8" fmla="*/ 346359 w 346359"/>
              <a:gd name="connsiteY8" fmla="*/ 147647 h 300047"/>
              <a:gd name="connsiteX0" fmla="*/ 31399 w 346359"/>
              <a:gd name="connsiteY0" fmla="*/ 300047 h 300047"/>
              <a:gd name="connsiteX1" fmla="*/ 132999 w 346359"/>
              <a:gd name="connsiteY1" fmla="*/ 198447 h 300047"/>
              <a:gd name="connsiteX2" fmla="*/ 919 w 346359"/>
              <a:gd name="connsiteY2" fmla="*/ 46047 h 300047"/>
              <a:gd name="connsiteX3" fmla="*/ 214279 w 346359"/>
              <a:gd name="connsiteY3" fmla="*/ 5407 h 300047"/>
              <a:gd name="connsiteX4" fmla="*/ 163479 w 346359"/>
              <a:gd name="connsiteY4" fmla="*/ 147647 h 300047"/>
              <a:gd name="connsiteX5" fmla="*/ 188244 w 346359"/>
              <a:gd name="connsiteY5" fmla="*/ 199082 h 300047"/>
              <a:gd name="connsiteX6" fmla="*/ 183164 w 346359"/>
              <a:gd name="connsiteY6" fmla="*/ 167967 h 300047"/>
              <a:gd name="connsiteX7" fmla="*/ 346359 w 346359"/>
              <a:gd name="connsiteY7" fmla="*/ 147647 h 300047"/>
              <a:gd name="connsiteX0" fmla="*/ 31399 w 346359"/>
              <a:gd name="connsiteY0" fmla="*/ 300047 h 300047"/>
              <a:gd name="connsiteX1" fmla="*/ 132999 w 346359"/>
              <a:gd name="connsiteY1" fmla="*/ 198447 h 300047"/>
              <a:gd name="connsiteX2" fmla="*/ 919 w 346359"/>
              <a:gd name="connsiteY2" fmla="*/ 46047 h 300047"/>
              <a:gd name="connsiteX3" fmla="*/ 214279 w 346359"/>
              <a:gd name="connsiteY3" fmla="*/ 5407 h 300047"/>
              <a:gd name="connsiteX4" fmla="*/ 163479 w 346359"/>
              <a:gd name="connsiteY4" fmla="*/ 147647 h 300047"/>
              <a:gd name="connsiteX5" fmla="*/ 183164 w 346359"/>
              <a:gd name="connsiteY5" fmla="*/ 167967 h 300047"/>
              <a:gd name="connsiteX6" fmla="*/ 346359 w 346359"/>
              <a:gd name="connsiteY6" fmla="*/ 147647 h 300047"/>
              <a:gd name="connsiteX0" fmla="*/ 31399 w 270159"/>
              <a:gd name="connsiteY0" fmla="*/ 300047 h 300047"/>
              <a:gd name="connsiteX1" fmla="*/ 132999 w 270159"/>
              <a:gd name="connsiteY1" fmla="*/ 198447 h 300047"/>
              <a:gd name="connsiteX2" fmla="*/ 919 w 270159"/>
              <a:gd name="connsiteY2" fmla="*/ 46047 h 300047"/>
              <a:gd name="connsiteX3" fmla="*/ 214279 w 270159"/>
              <a:gd name="connsiteY3" fmla="*/ 5407 h 300047"/>
              <a:gd name="connsiteX4" fmla="*/ 163479 w 270159"/>
              <a:gd name="connsiteY4" fmla="*/ 147647 h 300047"/>
              <a:gd name="connsiteX5" fmla="*/ 183164 w 270159"/>
              <a:gd name="connsiteY5" fmla="*/ 167967 h 300047"/>
              <a:gd name="connsiteX6" fmla="*/ 270159 w 270159"/>
              <a:gd name="connsiteY6" fmla="*/ 255597 h 300047"/>
              <a:gd name="connsiteX0" fmla="*/ 31399 w 270159"/>
              <a:gd name="connsiteY0" fmla="*/ 300047 h 300047"/>
              <a:gd name="connsiteX1" fmla="*/ 132999 w 270159"/>
              <a:gd name="connsiteY1" fmla="*/ 198447 h 300047"/>
              <a:gd name="connsiteX2" fmla="*/ 919 w 270159"/>
              <a:gd name="connsiteY2" fmla="*/ 46047 h 300047"/>
              <a:gd name="connsiteX3" fmla="*/ 214279 w 270159"/>
              <a:gd name="connsiteY3" fmla="*/ 5407 h 300047"/>
              <a:gd name="connsiteX4" fmla="*/ 163479 w 270159"/>
              <a:gd name="connsiteY4" fmla="*/ 147647 h 300047"/>
              <a:gd name="connsiteX5" fmla="*/ 270159 w 270159"/>
              <a:gd name="connsiteY5" fmla="*/ 255597 h 3000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0159" h="300047">
                <a:moveTo>
                  <a:pt x="31399" y="300047"/>
                </a:moveTo>
                <a:cubicBezTo>
                  <a:pt x="84739" y="270413"/>
                  <a:pt x="138079" y="240780"/>
                  <a:pt x="132999" y="198447"/>
                </a:cubicBezTo>
                <a:cubicBezTo>
                  <a:pt x="127919" y="156114"/>
                  <a:pt x="-12628" y="78220"/>
                  <a:pt x="919" y="46047"/>
                </a:cubicBezTo>
                <a:cubicBezTo>
                  <a:pt x="14466" y="13874"/>
                  <a:pt x="187186" y="-11526"/>
                  <a:pt x="214279" y="5407"/>
                </a:cubicBezTo>
                <a:cubicBezTo>
                  <a:pt x="241372" y="22340"/>
                  <a:pt x="154166" y="105949"/>
                  <a:pt x="163479" y="147647"/>
                </a:cubicBezTo>
                <a:cubicBezTo>
                  <a:pt x="172792" y="189345"/>
                  <a:pt x="247934" y="233108"/>
                  <a:pt x="270159" y="255597"/>
                </a:cubicBezTo>
              </a:path>
            </a:pathLst>
          </a:custGeom>
          <a:solidFill>
            <a:schemeClr val="tx2">
              <a:lumMod val="40000"/>
              <a:lumOff val="60000"/>
            </a:schemeClr>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6" name="Freeform 45"/>
          <p:cNvSpPr/>
          <p:nvPr/>
        </p:nvSpPr>
        <p:spPr>
          <a:xfrm rot="7639790" flipH="1">
            <a:off x="4556950" y="5397174"/>
            <a:ext cx="270159" cy="300047"/>
          </a:xfrm>
          <a:custGeom>
            <a:avLst/>
            <a:gdLst>
              <a:gd name="connsiteX0" fmla="*/ 31399 w 346359"/>
              <a:gd name="connsiteY0" fmla="*/ 300047 h 300047"/>
              <a:gd name="connsiteX1" fmla="*/ 132999 w 346359"/>
              <a:gd name="connsiteY1" fmla="*/ 198447 h 300047"/>
              <a:gd name="connsiteX2" fmla="*/ 919 w 346359"/>
              <a:gd name="connsiteY2" fmla="*/ 46047 h 300047"/>
              <a:gd name="connsiteX3" fmla="*/ 214279 w 346359"/>
              <a:gd name="connsiteY3" fmla="*/ 5407 h 300047"/>
              <a:gd name="connsiteX4" fmla="*/ 163479 w 346359"/>
              <a:gd name="connsiteY4" fmla="*/ 147647 h 300047"/>
              <a:gd name="connsiteX5" fmla="*/ 254919 w 346359"/>
              <a:gd name="connsiteY5" fmla="*/ 208607 h 300047"/>
              <a:gd name="connsiteX6" fmla="*/ 193959 w 346359"/>
              <a:gd name="connsiteY6" fmla="*/ 269567 h 300047"/>
              <a:gd name="connsiteX7" fmla="*/ 122839 w 346359"/>
              <a:gd name="connsiteY7" fmla="*/ 167967 h 300047"/>
              <a:gd name="connsiteX8" fmla="*/ 346359 w 346359"/>
              <a:gd name="connsiteY8" fmla="*/ 147647 h 300047"/>
              <a:gd name="connsiteX0" fmla="*/ 31399 w 346359"/>
              <a:gd name="connsiteY0" fmla="*/ 300047 h 300047"/>
              <a:gd name="connsiteX1" fmla="*/ 132999 w 346359"/>
              <a:gd name="connsiteY1" fmla="*/ 198447 h 300047"/>
              <a:gd name="connsiteX2" fmla="*/ 919 w 346359"/>
              <a:gd name="connsiteY2" fmla="*/ 46047 h 300047"/>
              <a:gd name="connsiteX3" fmla="*/ 214279 w 346359"/>
              <a:gd name="connsiteY3" fmla="*/ 5407 h 300047"/>
              <a:gd name="connsiteX4" fmla="*/ 163479 w 346359"/>
              <a:gd name="connsiteY4" fmla="*/ 147647 h 300047"/>
              <a:gd name="connsiteX5" fmla="*/ 254919 w 346359"/>
              <a:gd name="connsiteY5" fmla="*/ 208607 h 300047"/>
              <a:gd name="connsiteX6" fmla="*/ 193959 w 346359"/>
              <a:gd name="connsiteY6" fmla="*/ 269567 h 300047"/>
              <a:gd name="connsiteX7" fmla="*/ 183164 w 346359"/>
              <a:gd name="connsiteY7" fmla="*/ 167967 h 300047"/>
              <a:gd name="connsiteX8" fmla="*/ 346359 w 346359"/>
              <a:gd name="connsiteY8" fmla="*/ 147647 h 300047"/>
              <a:gd name="connsiteX0" fmla="*/ 31399 w 346359"/>
              <a:gd name="connsiteY0" fmla="*/ 300047 h 300047"/>
              <a:gd name="connsiteX1" fmla="*/ 132999 w 346359"/>
              <a:gd name="connsiteY1" fmla="*/ 198447 h 300047"/>
              <a:gd name="connsiteX2" fmla="*/ 919 w 346359"/>
              <a:gd name="connsiteY2" fmla="*/ 46047 h 300047"/>
              <a:gd name="connsiteX3" fmla="*/ 214279 w 346359"/>
              <a:gd name="connsiteY3" fmla="*/ 5407 h 300047"/>
              <a:gd name="connsiteX4" fmla="*/ 163479 w 346359"/>
              <a:gd name="connsiteY4" fmla="*/ 147647 h 300047"/>
              <a:gd name="connsiteX5" fmla="*/ 188244 w 346359"/>
              <a:gd name="connsiteY5" fmla="*/ 199082 h 300047"/>
              <a:gd name="connsiteX6" fmla="*/ 193959 w 346359"/>
              <a:gd name="connsiteY6" fmla="*/ 269567 h 300047"/>
              <a:gd name="connsiteX7" fmla="*/ 183164 w 346359"/>
              <a:gd name="connsiteY7" fmla="*/ 167967 h 300047"/>
              <a:gd name="connsiteX8" fmla="*/ 346359 w 346359"/>
              <a:gd name="connsiteY8" fmla="*/ 147647 h 300047"/>
              <a:gd name="connsiteX0" fmla="*/ 31399 w 346359"/>
              <a:gd name="connsiteY0" fmla="*/ 300047 h 300047"/>
              <a:gd name="connsiteX1" fmla="*/ 132999 w 346359"/>
              <a:gd name="connsiteY1" fmla="*/ 198447 h 300047"/>
              <a:gd name="connsiteX2" fmla="*/ 919 w 346359"/>
              <a:gd name="connsiteY2" fmla="*/ 46047 h 300047"/>
              <a:gd name="connsiteX3" fmla="*/ 214279 w 346359"/>
              <a:gd name="connsiteY3" fmla="*/ 5407 h 300047"/>
              <a:gd name="connsiteX4" fmla="*/ 163479 w 346359"/>
              <a:gd name="connsiteY4" fmla="*/ 147647 h 300047"/>
              <a:gd name="connsiteX5" fmla="*/ 188244 w 346359"/>
              <a:gd name="connsiteY5" fmla="*/ 199082 h 300047"/>
              <a:gd name="connsiteX6" fmla="*/ 168559 w 346359"/>
              <a:gd name="connsiteY6" fmla="*/ 209242 h 300047"/>
              <a:gd name="connsiteX7" fmla="*/ 183164 w 346359"/>
              <a:gd name="connsiteY7" fmla="*/ 167967 h 300047"/>
              <a:gd name="connsiteX8" fmla="*/ 346359 w 346359"/>
              <a:gd name="connsiteY8" fmla="*/ 147647 h 300047"/>
              <a:gd name="connsiteX0" fmla="*/ 31399 w 346359"/>
              <a:gd name="connsiteY0" fmla="*/ 300047 h 300047"/>
              <a:gd name="connsiteX1" fmla="*/ 132999 w 346359"/>
              <a:gd name="connsiteY1" fmla="*/ 198447 h 300047"/>
              <a:gd name="connsiteX2" fmla="*/ 919 w 346359"/>
              <a:gd name="connsiteY2" fmla="*/ 46047 h 300047"/>
              <a:gd name="connsiteX3" fmla="*/ 214279 w 346359"/>
              <a:gd name="connsiteY3" fmla="*/ 5407 h 300047"/>
              <a:gd name="connsiteX4" fmla="*/ 163479 w 346359"/>
              <a:gd name="connsiteY4" fmla="*/ 147647 h 300047"/>
              <a:gd name="connsiteX5" fmla="*/ 188244 w 346359"/>
              <a:gd name="connsiteY5" fmla="*/ 199082 h 300047"/>
              <a:gd name="connsiteX6" fmla="*/ 183164 w 346359"/>
              <a:gd name="connsiteY6" fmla="*/ 167967 h 300047"/>
              <a:gd name="connsiteX7" fmla="*/ 346359 w 346359"/>
              <a:gd name="connsiteY7" fmla="*/ 147647 h 300047"/>
              <a:gd name="connsiteX0" fmla="*/ 31399 w 346359"/>
              <a:gd name="connsiteY0" fmla="*/ 300047 h 300047"/>
              <a:gd name="connsiteX1" fmla="*/ 132999 w 346359"/>
              <a:gd name="connsiteY1" fmla="*/ 198447 h 300047"/>
              <a:gd name="connsiteX2" fmla="*/ 919 w 346359"/>
              <a:gd name="connsiteY2" fmla="*/ 46047 h 300047"/>
              <a:gd name="connsiteX3" fmla="*/ 214279 w 346359"/>
              <a:gd name="connsiteY3" fmla="*/ 5407 h 300047"/>
              <a:gd name="connsiteX4" fmla="*/ 163479 w 346359"/>
              <a:gd name="connsiteY4" fmla="*/ 147647 h 300047"/>
              <a:gd name="connsiteX5" fmla="*/ 183164 w 346359"/>
              <a:gd name="connsiteY5" fmla="*/ 167967 h 300047"/>
              <a:gd name="connsiteX6" fmla="*/ 346359 w 346359"/>
              <a:gd name="connsiteY6" fmla="*/ 147647 h 300047"/>
              <a:gd name="connsiteX0" fmla="*/ 31399 w 270159"/>
              <a:gd name="connsiteY0" fmla="*/ 300047 h 300047"/>
              <a:gd name="connsiteX1" fmla="*/ 132999 w 270159"/>
              <a:gd name="connsiteY1" fmla="*/ 198447 h 300047"/>
              <a:gd name="connsiteX2" fmla="*/ 919 w 270159"/>
              <a:gd name="connsiteY2" fmla="*/ 46047 h 300047"/>
              <a:gd name="connsiteX3" fmla="*/ 214279 w 270159"/>
              <a:gd name="connsiteY3" fmla="*/ 5407 h 300047"/>
              <a:gd name="connsiteX4" fmla="*/ 163479 w 270159"/>
              <a:gd name="connsiteY4" fmla="*/ 147647 h 300047"/>
              <a:gd name="connsiteX5" fmla="*/ 183164 w 270159"/>
              <a:gd name="connsiteY5" fmla="*/ 167967 h 300047"/>
              <a:gd name="connsiteX6" fmla="*/ 270159 w 270159"/>
              <a:gd name="connsiteY6" fmla="*/ 255597 h 300047"/>
              <a:gd name="connsiteX0" fmla="*/ 31399 w 270159"/>
              <a:gd name="connsiteY0" fmla="*/ 300047 h 300047"/>
              <a:gd name="connsiteX1" fmla="*/ 132999 w 270159"/>
              <a:gd name="connsiteY1" fmla="*/ 198447 h 300047"/>
              <a:gd name="connsiteX2" fmla="*/ 919 w 270159"/>
              <a:gd name="connsiteY2" fmla="*/ 46047 h 300047"/>
              <a:gd name="connsiteX3" fmla="*/ 214279 w 270159"/>
              <a:gd name="connsiteY3" fmla="*/ 5407 h 300047"/>
              <a:gd name="connsiteX4" fmla="*/ 163479 w 270159"/>
              <a:gd name="connsiteY4" fmla="*/ 147647 h 300047"/>
              <a:gd name="connsiteX5" fmla="*/ 270159 w 270159"/>
              <a:gd name="connsiteY5" fmla="*/ 255597 h 3000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0159" h="300047">
                <a:moveTo>
                  <a:pt x="31399" y="300047"/>
                </a:moveTo>
                <a:cubicBezTo>
                  <a:pt x="84739" y="270413"/>
                  <a:pt x="138079" y="240780"/>
                  <a:pt x="132999" y="198447"/>
                </a:cubicBezTo>
                <a:cubicBezTo>
                  <a:pt x="127919" y="156114"/>
                  <a:pt x="-12628" y="78220"/>
                  <a:pt x="919" y="46047"/>
                </a:cubicBezTo>
                <a:cubicBezTo>
                  <a:pt x="14466" y="13874"/>
                  <a:pt x="187186" y="-11526"/>
                  <a:pt x="214279" y="5407"/>
                </a:cubicBezTo>
                <a:cubicBezTo>
                  <a:pt x="241372" y="22340"/>
                  <a:pt x="154166" y="105949"/>
                  <a:pt x="163479" y="147647"/>
                </a:cubicBezTo>
                <a:cubicBezTo>
                  <a:pt x="172792" y="189345"/>
                  <a:pt x="247934" y="233108"/>
                  <a:pt x="270159" y="255597"/>
                </a:cubicBezTo>
              </a:path>
            </a:pathLst>
          </a:custGeom>
          <a:solidFill>
            <a:schemeClr val="tx2">
              <a:lumMod val="40000"/>
              <a:lumOff val="60000"/>
            </a:schemeClr>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7" name="Freeform 46"/>
          <p:cNvSpPr/>
          <p:nvPr/>
        </p:nvSpPr>
        <p:spPr>
          <a:xfrm>
            <a:off x="4247983" y="5592351"/>
            <a:ext cx="174625" cy="69164"/>
          </a:xfrm>
          <a:custGeom>
            <a:avLst/>
            <a:gdLst>
              <a:gd name="connsiteX0" fmla="*/ 0 w 174625"/>
              <a:gd name="connsiteY0" fmla="*/ 55974 h 69164"/>
              <a:gd name="connsiteX1" fmla="*/ 82550 w 174625"/>
              <a:gd name="connsiteY1" fmla="*/ 65499 h 69164"/>
              <a:gd name="connsiteX2" fmla="*/ 98425 w 174625"/>
              <a:gd name="connsiteY2" fmla="*/ 1999 h 69164"/>
              <a:gd name="connsiteX3" fmla="*/ 174625 w 174625"/>
              <a:gd name="connsiteY3" fmla="*/ 14699 h 69164"/>
            </a:gdLst>
            <a:ahLst/>
            <a:cxnLst>
              <a:cxn ang="0">
                <a:pos x="connsiteX0" y="connsiteY0"/>
              </a:cxn>
              <a:cxn ang="0">
                <a:pos x="connsiteX1" y="connsiteY1"/>
              </a:cxn>
              <a:cxn ang="0">
                <a:pos x="connsiteX2" y="connsiteY2"/>
              </a:cxn>
              <a:cxn ang="0">
                <a:pos x="connsiteX3" y="connsiteY3"/>
              </a:cxn>
            </a:cxnLst>
            <a:rect l="l" t="t" r="r" b="b"/>
            <a:pathLst>
              <a:path w="174625" h="69164">
                <a:moveTo>
                  <a:pt x="0" y="55974"/>
                </a:moveTo>
                <a:cubicBezTo>
                  <a:pt x="33073" y="65234"/>
                  <a:pt x="66146" y="74495"/>
                  <a:pt x="82550" y="65499"/>
                </a:cubicBezTo>
                <a:cubicBezTo>
                  <a:pt x="98954" y="56503"/>
                  <a:pt x="83079" y="10466"/>
                  <a:pt x="98425" y="1999"/>
                </a:cubicBezTo>
                <a:cubicBezTo>
                  <a:pt x="113771" y="-6468"/>
                  <a:pt x="174625" y="14699"/>
                  <a:pt x="174625" y="14699"/>
                </a:cubicBezTo>
              </a:path>
            </a:pathLst>
          </a:custGeom>
          <a:ln>
            <a:solidFill>
              <a:srgbClr val="B3575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nvGrpSpPr>
          <p:cNvPr id="51" name="Group 50"/>
          <p:cNvGrpSpPr/>
          <p:nvPr/>
        </p:nvGrpSpPr>
        <p:grpSpPr>
          <a:xfrm rot="2102077" flipV="1">
            <a:off x="4264846" y="5675643"/>
            <a:ext cx="516882" cy="323202"/>
            <a:chOff x="2550513" y="5678818"/>
            <a:chExt cx="516882" cy="323202"/>
          </a:xfrm>
          <a:solidFill>
            <a:srgbClr val="CCC1DA"/>
          </a:solidFill>
        </p:grpSpPr>
        <p:sp>
          <p:nvSpPr>
            <p:cNvPr id="49" name="Freeform 48"/>
            <p:cNvSpPr/>
            <p:nvPr/>
          </p:nvSpPr>
          <p:spPr>
            <a:xfrm flipV="1">
              <a:off x="2550513" y="5701973"/>
              <a:ext cx="270159" cy="300047"/>
            </a:xfrm>
            <a:custGeom>
              <a:avLst/>
              <a:gdLst>
                <a:gd name="connsiteX0" fmla="*/ 31399 w 346359"/>
                <a:gd name="connsiteY0" fmla="*/ 300047 h 300047"/>
                <a:gd name="connsiteX1" fmla="*/ 132999 w 346359"/>
                <a:gd name="connsiteY1" fmla="*/ 198447 h 300047"/>
                <a:gd name="connsiteX2" fmla="*/ 919 w 346359"/>
                <a:gd name="connsiteY2" fmla="*/ 46047 h 300047"/>
                <a:gd name="connsiteX3" fmla="*/ 214279 w 346359"/>
                <a:gd name="connsiteY3" fmla="*/ 5407 h 300047"/>
                <a:gd name="connsiteX4" fmla="*/ 163479 w 346359"/>
                <a:gd name="connsiteY4" fmla="*/ 147647 h 300047"/>
                <a:gd name="connsiteX5" fmla="*/ 254919 w 346359"/>
                <a:gd name="connsiteY5" fmla="*/ 208607 h 300047"/>
                <a:gd name="connsiteX6" fmla="*/ 193959 w 346359"/>
                <a:gd name="connsiteY6" fmla="*/ 269567 h 300047"/>
                <a:gd name="connsiteX7" fmla="*/ 122839 w 346359"/>
                <a:gd name="connsiteY7" fmla="*/ 167967 h 300047"/>
                <a:gd name="connsiteX8" fmla="*/ 346359 w 346359"/>
                <a:gd name="connsiteY8" fmla="*/ 147647 h 300047"/>
                <a:gd name="connsiteX0" fmla="*/ 31399 w 346359"/>
                <a:gd name="connsiteY0" fmla="*/ 300047 h 300047"/>
                <a:gd name="connsiteX1" fmla="*/ 132999 w 346359"/>
                <a:gd name="connsiteY1" fmla="*/ 198447 h 300047"/>
                <a:gd name="connsiteX2" fmla="*/ 919 w 346359"/>
                <a:gd name="connsiteY2" fmla="*/ 46047 h 300047"/>
                <a:gd name="connsiteX3" fmla="*/ 214279 w 346359"/>
                <a:gd name="connsiteY3" fmla="*/ 5407 h 300047"/>
                <a:gd name="connsiteX4" fmla="*/ 163479 w 346359"/>
                <a:gd name="connsiteY4" fmla="*/ 147647 h 300047"/>
                <a:gd name="connsiteX5" fmla="*/ 254919 w 346359"/>
                <a:gd name="connsiteY5" fmla="*/ 208607 h 300047"/>
                <a:gd name="connsiteX6" fmla="*/ 193959 w 346359"/>
                <a:gd name="connsiteY6" fmla="*/ 269567 h 300047"/>
                <a:gd name="connsiteX7" fmla="*/ 183164 w 346359"/>
                <a:gd name="connsiteY7" fmla="*/ 167967 h 300047"/>
                <a:gd name="connsiteX8" fmla="*/ 346359 w 346359"/>
                <a:gd name="connsiteY8" fmla="*/ 147647 h 300047"/>
                <a:gd name="connsiteX0" fmla="*/ 31399 w 346359"/>
                <a:gd name="connsiteY0" fmla="*/ 300047 h 300047"/>
                <a:gd name="connsiteX1" fmla="*/ 132999 w 346359"/>
                <a:gd name="connsiteY1" fmla="*/ 198447 h 300047"/>
                <a:gd name="connsiteX2" fmla="*/ 919 w 346359"/>
                <a:gd name="connsiteY2" fmla="*/ 46047 h 300047"/>
                <a:gd name="connsiteX3" fmla="*/ 214279 w 346359"/>
                <a:gd name="connsiteY3" fmla="*/ 5407 h 300047"/>
                <a:gd name="connsiteX4" fmla="*/ 163479 w 346359"/>
                <a:gd name="connsiteY4" fmla="*/ 147647 h 300047"/>
                <a:gd name="connsiteX5" fmla="*/ 188244 w 346359"/>
                <a:gd name="connsiteY5" fmla="*/ 199082 h 300047"/>
                <a:gd name="connsiteX6" fmla="*/ 193959 w 346359"/>
                <a:gd name="connsiteY6" fmla="*/ 269567 h 300047"/>
                <a:gd name="connsiteX7" fmla="*/ 183164 w 346359"/>
                <a:gd name="connsiteY7" fmla="*/ 167967 h 300047"/>
                <a:gd name="connsiteX8" fmla="*/ 346359 w 346359"/>
                <a:gd name="connsiteY8" fmla="*/ 147647 h 300047"/>
                <a:gd name="connsiteX0" fmla="*/ 31399 w 346359"/>
                <a:gd name="connsiteY0" fmla="*/ 300047 h 300047"/>
                <a:gd name="connsiteX1" fmla="*/ 132999 w 346359"/>
                <a:gd name="connsiteY1" fmla="*/ 198447 h 300047"/>
                <a:gd name="connsiteX2" fmla="*/ 919 w 346359"/>
                <a:gd name="connsiteY2" fmla="*/ 46047 h 300047"/>
                <a:gd name="connsiteX3" fmla="*/ 214279 w 346359"/>
                <a:gd name="connsiteY3" fmla="*/ 5407 h 300047"/>
                <a:gd name="connsiteX4" fmla="*/ 163479 w 346359"/>
                <a:gd name="connsiteY4" fmla="*/ 147647 h 300047"/>
                <a:gd name="connsiteX5" fmla="*/ 188244 w 346359"/>
                <a:gd name="connsiteY5" fmla="*/ 199082 h 300047"/>
                <a:gd name="connsiteX6" fmla="*/ 168559 w 346359"/>
                <a:gd name="connsiteY6" fmla="*/ 209242 h 300047"/>
                <a:gd name="connsiteX7" fmla="*/ 183164 w 346359"/>
                <a:gd name="connsiteY7" fmla="*/ 167967 h 300047"/>
                <a:gd name="connsiteX8" fmla="*/ 346359 w 346359"/>
                <a:gd name="connsiteY8" fmla="*/ 147647 h 300047"/>
                <a:gd name="connsiteX0" fmla="*/ 31399 w 346359"/>
                <a:gd name="connsiteY0" fmla="*/ 300047 h 300047"/>
                <a:gd name="connsiteX1" fmla="*/ 132999 w 346359"/>
                <a:gd name="connsiteY1" fmla="*/ 198447 h 300047"/>
                <a:gd name="connsiteX2" fmla="*/ 919 w 346359"/>
                <a:gd name="connsiteY2" fmla="*/ 46047 h 300047"/>
                <a:gd name="connsiteX3" fmla="*/ 214279 w 346359"/>
                <a:gd name="connsiteY3" fmla="*/ 5407 h 300047"/>
                <a:gd name="connsiteX4" fmla="*/ 163479 w 346359"/>
                <a:gd name="connsiteY4" fmla="*/ 147647 h 300047"/>
                <a:gd name="connsiteX5" fmla="*/ 188244 w 346359"/>
                <a:gd name="connsiteY5" fmla="*/ 199082 h 300047"/>
                <a:gd name="connsiteX6" fmla="*/ 183164 w 346359"/>
                <a:gd name="connsiteY6" fmla="*/ 167967 h 300047"/>
                <a:gd name="connsiteX7" fmla="*/ 346359 w 346359"/>
                <a:gd name="connsiteY7" fmla="*/ 147647 h 300047"/>
                <a:gd name="connsiteX0" fmla="*/ 31399 w 346359"/>
                <a:gd name="connsiteY0" fmla="*/ 300047 h 300047"/>
                <a:gd name="connsiteX1" fmla="*/ 132999 w 346359"/>
                <a:gd name="connsiteY1" fmla="*/ 198447 h 300047"/>
                <a:gd name="connsiteX2" fmla="*/ 919 w 346359"/>
                <a:gd name="connsiteY2" fmla="*/ 46047 h 300047"/>
                <a:gd name="connsiteX3" fmla="*/ 214279 w 346359"/>
                <a:gd name="connsiteY3" fmla="*/ 5407 h 300047"/>
                <a:gd name="connsiteX4" fmla="*/ 163479 w 346359"/>
                <a:gd name="connsiteY4" fmla="*/ 147647 h 300047"/>
                <a:gd name="connsiteX5" fmla="*/ 183164 w 346359"/>
                <a:gd name="connsiteY5" fmla="*/ 167967 h 300047"/>
                <a:gd name="connsiteX6" fmla="*/ 346359 w 346359"/>
                <a:gd name="connsiteY6" fmla="*/ 147647 h 300047"/>
                <a:gd name="connsiteX0" fmla="*/ 31399 w 270159"/>
                <a:gd name="connsiteY0" fmla="*/ 300047 h 300047"/>
                <a:gd name="connsiteX1" fmla="*/ 132999 w 270159"/>
                <a:gd name="connsiteY1" fmla="*/ 198447 h 300047"/>
                <a:gd name="connsiteX2" fmla="*/ 919 w 270159"/>
                <a:gd name="connsiteY2" fmla="*/ 46047 h 300047"/>
                <a:gd name="connsiteX3" fmla="*/ 214279 w 270159"/>
                <a:gd name="connsiteY3" fmla="*/ 5407 h 300047"/>
                <a:gd name="connsiteX4" fmla="*/ 163479 w 270159"/>
                <a:gd name="connsiteY4" fmla="*/ 147647 h 300047"/>
                <a:gd name="connsiteX5" fmla="*/ 183164 w 270159"/>
                <a:gd name="connsiteY5" fmla="*/ 167967 h 300047"/>
                <a:gd name="connsiteX6" fmla="*/ 270159 w 270159"/>
                <a:gd name="connsiteY6" fmla="*/ 255597 h 300047"/>
                <a:gd name="connsiteX0" fmla="*/ 31399 w 270159"/>
                <a:gd name="connsiteY0" fmla="*/ 300047 h 300047"/>
                <a:gd name="connsiteX1" fmla="*/ 132999 w 270159"/>
                <a:gd name="connsiteY1" fmla="*/ 198447 h 300047"/>
                <a:gd name="connsiteX2" fmla="*/ 919 w 270159"/>
                <a:gd name="connsiteY2" fmla="*/ 46047 h 300047"/>
                <a:gd name="connsiteX3" fmla="*/ 214279 w 270159"/>
                <a:gd name="connsiteY3" fmla="*/ 5407 h 300047"/>
                <a:gd name="connsiteX4" fmla="*/ 163479 w 270159"/>
                <a:gd name="connsiteY4" fmla="*/ 147647 h 300047"/>
                <a:gd name="connsiteX5" fmla="*/ 270159 w 270159"/>
                <a:gd name="connsiteY5" fmla="*/ 255597 h 3000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0159" h="300047">
                  <a:moveTo>
                    <a:pt x="31399" y="300047"/>
                  </a:moveTo>
                  <a:cubicBezTo>
                    <a:pt x="84739" y="270413"/>
                    <a:pt x="138079" y="240780"/>
                    <a:pt x="132999" y="198447"/>
                  </a:cubicBezTo>
                  <a:cubicBezTo>
                    <a:pt x="127919" y="156114"/>
                    <a:pt x="-12628" y="78220"/>
                    <a:pt x="919" y="46047"/>
                  </a:cubicBezTo>
                  <a:cubicBezTo>
                    <a:pt x="14466" y="13874"/>
                    <a:pt x="187186" y="-11526"/>
                    <a:pt x="214279" y="5407"/>
                  </a:cubicBezTo>
                  <a:cubicBezTo>
                    <a:pt x="241372" y="22340"/>
                    <a:pt x="154166" y="105949"/>
                    <a:pt x="163479" y="147647"/>
                  </a:cubicBezTo>
                  <a:cubicBezTo>
                    <a:pt x="172792" y="189345"/>
                    <a:pt x="247934" y="233108"/>
                    <a:pt x="270159" y="255597"/>
                  </a:cubicBezTo>
                </a:path>
              </a:pathLst>
            </a:custGeom>
            <a:grpFill/>
            <a:ln>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0" name="Freeform 49"/>
            <p:cNvSpPr/>
            <p:nvPr/>
          </p:nvSpPr>
          <p:spPr>
            <a:xfrm rot="7639790" flipH="1">
              <a:off x="2782292" y="5663874"/>
              <a:ext cx="270159" cy="300047"/>
            </a:xfrm>
            <a:custGeom>
              <a:avLst/>
              <a:gdLst>
                <a:gd name="connsiteX0" fmla="*/ 31399 w 346359"/>
                <a:gd name="connsiteY0" fmla="*/ 300047 h 300047"/>
                <a:gd name="connsiteX1" fmla="*/ 132999 w 346359"/>
                <a:gd name="connsiteY1" fmla="*/ 198447 h 300047"/>
                <a:gd name="connsiteX2" fmla="*/ 919 w 346359"/>
                <a:gd name="connsiteY2" fmla="*/ 46047 h 300047"/>
                <a:gd name="connsiteX3" fmla="*/ 214279 w 346359"/>
                <a:gd name="connsiteY3" fmla="*/ 5407 h 300047"/>
                <a:gd name="connsiteX4" fmla="*/ 163479 w 346359"/>
                <a:gd name="connsiteY4" fmla="*/ 147647 h 300047"/>
                <a:gd name="connsiteX5" fmla="*/ 254919 w 346359"/>
                <a:gd name="connsiteY5" fmla="*/ 208607 h 300047"/>
                <a:gd name="connsiteX6" fmla="*/ 193959 w 346359"/>
                <a:gd name="connsiteY6" fmla="*/ 269567 h 300047"/>
                <a:gd name="connsiteX7" fmla="*/ 122839 w 346359"/>
                <a:gd name="connsiteY7" fmla="*/ 167967 h 300047"/>
                <a:gd name="connsiteX8" fmla="*/ 346359 w 346359"/>
                <a:gd name="connsiteY8" fmla="*/ 147647 h 300047"/>
                <a:gd name="connsiteX0" fmla="*/ 31399 w 346359"/>
                <a:gd name="connsiteY0" fmla="*/ 300047 h 300047"/>
                <a:gd name="connsiteX1" fmla="*/ 132999 w 346359"/>
                <a:gd name="connsiteY1" fmla="*/ 198447 h 300047"/>
                <a:gd name="connsiteX2" fmla="*/ 919 w 346359"/>
                <a:gd name="connsiteY2" fmla="*/ 46047 h 300047"/>
                <a:gd name="connsiteX3" fmla="*/ 214279 w 346359"/>
                <a:gd name="connsiteY3" fmla="*/ 5407 h 300047"/>
                <a:gd name="connsiteX4" fmla="*/ 163479 w 346359"/>
                <a:gd name="connsiteY4" fmla="*/ 147647 h 300047"/>
                <a:gd name="connsiteX5" fmla="*/ 254919 w 346359"/>
                <a:gd name="connsiteY5" fmla="*/ 208607 h 300047"/>
                <a:gd name="connsiteX6" fmla="*/ 193959 w 346359"/>
                <a:gd name="connsiteY6" fmla="*/ 269567 h 300047"/>
                <a:gd name="connsiteX7" fmla="*/ 183164 w 346359"/>
                <a:gd name="connsiteY7" fmla="*/ 167967 h 300047"/>
                <a:gd name="connsiteX8" fmla="*/ 346359 w 346359"/>
                <a:gd name="connsiteY8" fmla="*/ 147647 h 300047"/>
                <a:gd name="connsiteX0" fmla="*/ 31399 w 346359"/>
                <a:gd name="connsiteY0" fmla="*/ 300047 h 300047"/>
                <a:gd name="connsiteX1" fmla="*/ 132999 w 346359"/>
                <a:gd name="connsiteY1" fmla="*/ 198447 h 300047"/>
                <a:gd name="connsiteX2" fmla="*/ 919 w 346359"/>
                <a:gd name="connsiteY2" fmla="*/ 46047 h 300047"/>
                <a:gd name="connsiteX3" fmla="*/ 214279 w 346359"/>
                <a:gd name="connsiteY3" fmla="*/ 5407 h 300047"/>
                <a:gd name="connsiteX4" fmla="*/ 163479 w 346359"/>
                <a:gd name="connsiteY4" fmla="*/ 147647 h 300047"/>
                <a:gd name="connsiteX5" fmla="*/ 188244 w 346359"/>
                <a:gd name="connsiteY5" fmla="*/ 199082 h 300047"/>
                <a:gd name="connsiteX6" fmla="*/ 193959 w 346359"/>
                <a:gd name="connsiteY6" fmla="*/ 269567 h 300047"/>
                <a:gd name="connsiteX7" fmla="*/ 183164 w 346359"/>
                <a:gd name="connsiteY7" fmla="*/ 167967 h 300047"/>
                <a:gd name="connsiteX8" fmla="*/ 346359 w 346359"/>
                <a:gd name="connsiteY8" fmla="*/ 147647 h 300047"/>
                <a:gd name="connsiteX0" fmla="*/ 31399 w 346359"/>
                <a:gd name="connsiteY0" fmla="*/ 300047 h 300047"/>
                <a:gd name="connsiteX1" fmla="*/ 132999 w 346359"/>
                <a:gd name="connsiteY1" fmla="*/ 198447 h 300047"/>
                <a:gd name="connsiteX2" fmla="*/ 919 w 346359"/>
                <a:gd name="connsiteY2" fmla="*/ 46047 h 300047"/>
                <a:gd name="connsiteX3" fmla="*/ 214279 w 346359"/>
                <a:gd name="connsiteY3" fmla="*/ 5407 h 300047"/>
                <a:gd name="connsiteX4" fmla="*/ 163479 w 346359"/>
                <a:gd name="connsiteY4" fmla="*/ 147647 h 300047"/>
                <a:gd name="connsiteX5" fmla="*/ 188244 w 346359"/>
                <a:gd name="connsiteY5" fmla="*/ 199082 h 300047"/>
                <a:gd name="connsiteX6" fmla="*/ 168559 w 346359"/>
                <a:gd name="connsiteY6" fmla="*/ 209242 h 300047"/>
                <a:gd name="connsiteX7" fmla="*/ 183164 w 346359"/>
                <a:gd name="connsiteY7" fmla="*/ 167967 h 300047"/>
                <a:gd name="connsiteX8" fmla="*/ 346359 w 346359"/>
                <a:gd name="connsiteY8" fmla="*/ 147647 h 300047"/>
                <a:gd name="connsiteX0" fmla="*/ 31399 w 346359"/>
                <a:gd name="connsiteY0" fmla="*/ 300047 h 300047"/>
                <a:gd name="connsiteX1" fmla="*/ 132999 w 346359"/>
                <a:gd name="connsiteY1" fmla="*/ 198447 h 300047"/>
                <a:gd name="connsiteX2" fmla="*/ 919 w 346359"/>
                <a:gd name="connsiteY2" fmla="*/ 46047 h 300047"/>
                <a:gd name="connsiteX3" fmla="*/ 214279 w 346359"/>
                <a:gd name="connsiteY3" fmla="*/ 5407 h 300047"/>
                <a:gd name="connsiteX4" fmla="*/ 163479 w 346359"/>
                <a:gd name="connsiteY4" fmla="*/ 147647 h 300047"/>
                <a:gd name="connsiteX5" fmla="*/ 188244 w 346359"/>
                <a:gd name="connsiteY5" fmla="*/ 199082 h 300047"/>
                <a:gd name="connsiteX6" fmla="*/ 183164 w 346359"/>
                <a:gd name="connsiteY6" fmla="*/ 167967 h 300047"/>
                <a:gd name="connsiteX7" fmla="*/ 346359 w 346359"/>
                <a:gd name="connsiteY7" fmla="*/ 147647 h 300047"/>
                <a:gd name="connsiteX0" fmla="*/ 31399 w 346359"/>
                <a:gd name="connsiteY0" fmla="*/ 300047 h 300047"/>
                <a:gd name="connsiteX1" fmla="*/ 132999 w 346359"/>
                <a:gd name="connsiteY1" fmla="*/ 198447 h 300047"/>
                <a:gd name="connsiteX2" fmla="*/ 919 w 346359"/>
                <a:gd name="connsiteY2" fmla="*/ 46047 h 300047"/>
                <a:gd name="connsiteX3" fmla="*/ 214279 w 346359"/>
                <a:gd name="connsiteY3" fmla="*/ 5407 h 300047"/>
                <a:gd name="connsiteX4" fmla="*/ 163479 w 346359"/>
                <a:gd name="connsiteY4" fmla="*/ 147647 h 300047"/>
                <a:gd name="connsiteX5" fmla="*/ 183164 w 346359"/>
                <a:gd name="connsiteY5" fmla="*/ 167967 h 300047"/>
                <a:gd name="connsiteX6" fmla="*/ 346359 w 346359"/>
                <a:gd name="connsiteY6" fmla="*/ 147647 h 300047"/>
                <a:gd name="connsiteX0" fmla="*/ 31399 w 270159"/>
                <a:gd name="connsiteY0" fmla="*/ 300047 h 300047"/>
                <a:gd name="connsiteX1" fmla="*/ 132999 w 270159"/>
                <a:gd name="connsiteY1" fmla="*/ 198447 h 300047"/>
                <a:gd name="connsiteX2" fmla="*/ 919 w 270159"/>
                <a:gd name="connsiteY2" fmla="*/ 46047 h 300047"/>
                <a:gd name="connsiteX3" fmla="*/ 214279 w 270159"/>
                <a:gd name="connsiteY3" fmla="*/ 5407 h 300047"/>
                <a:gd name="connsiteX4" fmla="*/ 163479 w 270159"/>
                <a:gd name="connsiteY4" fmla="*/ 147647 h 300047"/>
                <a:gd name="connsiteX5" fmla="*/ 183164 w 270159"/>
                <a:gd name="connsiteY5" fmla="*/ 167967 h 300047"/>
                <a:gd name="connsiteX6" fmla="*/ 270159 w 270159"/>
                <a:gd name="connsiteY6" fmla="*/ 255597 h 300047"/>
                <a:gd name="connsiteX0" fmla="*/ 31399 w 270159"/>
                <a:gd name="connsiteY0" fmla="*/ 300047 h 300047"/>
                <a:gd name="connsiteX1" fmla="*/ 132999 w 270159"/>
                <a:gd name="connsiteY1" fmla="*/ 198447 h 300047"/>
                <a:gd name="connsiteX2" fmla="*/ 919 w 270159"/>
                <a:gd name="connsiteY2" fmla="*/ 46047 h 300047"/>
                <a:gd name="connsiteX3" fmla="*/ 214279 w 270159"/>
                <a:gd name="connsiteY3" fmla="*/ 5407 h 300047"/>
                <a:gd name="connsiteX4" fmla="*/ 163479 w 270159"/>
                <a:gd name="connsiteY4" fmla="*/ 147647 h 300047"/>
                <a:gd name="connsiteX5" fmla="*/ 270159 w 270159"/>
                <a:gd name="connsiteY5" fmla="*/ 255597 h 3000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0159" h="300047">
                  <a:moveTo>
                    <a:pt x="31399" y="300047"/>
                  </a:moveTo>
                  <a:cubicBezTo>
                    <a:pt x="84739" y="270413"/>
                    <a:pt x="138079" y="240780"/>
                    <a:pt x="132999" y="198447"/>
                  </a:cubicBezTo>
                  <a:cubicBezTo>
                    <a:pt x="127919" y="156114"/>
                    <a:pt x="-12628" y="78220"/>
                    <a:pt x="919" y="46047"/>
                  </a:cubicBezTo>
                  <a:cubicBezTo>
                    <a:pt x="14466" y="13874"/>
                    <a:pt x="187186" y="-11526"/>
                    <a:pt x="214279" y="5407"/>
                  </a:cubicBezTo>
                  <a:cubicBezTo>
                    <a:pt x="241372" y="22340"/>
                    <a:pt x="154166" y="105949"/>
                    <a:pt x="163479" y="147647"/>
                  </a:cubicBezTo>
                  <a:cubicBezTo>
                    <a:pt x="172792" y="189345"/>
                    <a:pt x="247934" y="233108"/>
                    <a:pt x="270159" y="255597"/>
                  </a:cubicBezTo>
                </a:path>
              </a:pathLst>
            </a:custGeom>
            <a:grpFill/>
            <a:ln>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sp>
        <p:nvSpPr>
          <p:cNvPr id="17" name="Freeform 16"/>
          <p:cNvSpPr/>
          <p:nvPr/>
        </p:nvSpPr>
        <p:spPr>
          <a:xfrm rot="812162" flipH="1" flipV="1">
            <a:off x="4022276" y="5588946"/>
            <a:ext cx="270159" cy="300047"/>
          </a:xfrm>
          <a:custGeom>
            <a:avLst/>
            <a:gdLst>
              <a:gd name="connsiteX0" fmla="*/ 31399 w 346359"/>
              <a:gd name="connsiteY0" fmla="*/ 300047 h 300047"/>
              <a:gd name="connsiteX1" fmla="*/ 132999 w 346359"/>
              <a:gd name="connsiteY1" fmla="*/ 198447 h 300047"/>
              <a:gd name="connsiteX2" fmla="*/ 919 w 346359"/>
              <a:gd name="connsiteY2" fmla="*/ 46047 h 300047"/>
              <a:gd name="connsiteX3" fmla="*/ 214279 w 346359"/>
              <a:gd name="connsiteY3" fmla="*/ 5407 h 300047"/>
              <a:gd name="connsiteX4" fmla="*/ 163479 w 346359"/>
              <a:gd name="connsiteY4" fmla="*/ 147647 h 300047"/>
              <a:gd name="connsiteX5" fmla="*/ 254919 w 346359"/>
              <a:gd name="connsiteY5" fmla="*/ 208607 h 300047"/>
              <a:gd name="connsiteX6" fmla="*/ 193959 w 346359"/>
              <a:gd name="connsiteY6" fmla="*/ 269567 h 300047"/>
              <a:gd name="connsiteX7" fmla="*/ 122839 w 346359"/>
              <a:gd name="connsiteY7" fmla="*/ 167967 h 300047"/>
              <a:gd name="connsiteX8" fmla="*/ 346359 w 346359"/>
              <a:gd name="connsiteY8" fmla="*/ 147647 h 300047"/>
              <a:gd name="connsiteX0" fmla="*/ 31399 w 346359"/>
              <a:gd name="connsiteY0" fmla="*/ 300047 h 300047"/>
              <a:gd name="connsiteX1" fmla="*/ 132999 w 346359"/>
              <a:gd name="connsiteY1" fmla="*/ 198447 h 300047"/>
              <a:gd name="connsiteX2" fmla="*/ 919 w 346359"/>
              <a:gd name="connsiteY2" fmla="*/ 46047 h 300047"/>
              <a:gd name="connsiteX3" fmla="*/ 214279 w 346359"/>
              <a:gd name="connsiteY3" fmla="*/ 5407 h 300047"/>
              <a:gd name="connsiteX4" fmla="*/ 163479 w 346359"/>
              <a:gd name="connsiteY4" fmla="*/ 147647 h 300047"/>
              <a:gd name="connsiteX5" fmla="*/ 254919 w 346359"/>
              <a:gd name="connsiteY5" fmla="*/ 208607 h 300047"/>
              <a:gd name="connsiteX6" fmla="*/ 193959 w 346359"/>
              <a:gd name="connsiteY6" fmla="*/ 269567 h 300047"/>
              <a:gd name="connsiteX7" fmla="*/ 183164 w 346359"/>
              <a:gd name="connsiteY7" fmla="*/ 167967 h 300047"/>
              <a:gd name="connsiteX8" fmla="*/ 346359 w 346359"/>
              <a:gd name="connsiteY8" fmla="*/ 147647 h 300047"/>
              <a:gd name="connsiteX0" fmla="*/ 31399 w 346359"/>
              <a:gd name="connsiteY0" fmla="*/ 300047 h 300047"/>
              <a:gd name="connsiteX1" fmla="*/ 132999 w 346359"/>
              <a:gd name="connsiteY1" fmla="*/ 198447 h 300047"/>
              <a:gd name="connsiteX2" fmla="*/ 919 w 346359"/>
              <a:gd name="connsiteY2" fmla="*/ 46047 h 300047"/>
              <a:gd name="connsiteX3" fmla="*/ 214279 w 346359"/>
              <a:gd name="connsiteY3" fmla="*/ 5407 h 300047"/>
              <a:gd name="connsiteX4" fmla="*/ 163479 w 346359"/>
              <a:gd name="connsiteY4" fmla="*/ 147647 h 300047"/>
              <a:gd name="connsiteX5" fmla="*/ 188244 w 346359"/>
              <a:gd name="connsiteY5" fmla="*/ 199082 h 300047"/>
              <a:gd name="connsiteX6" fmla="*/ 193959 w 346359"/>
              <a:gd name="connsiteY6" fmla="*/ 269567 h 300047"/>
              <a:gd name="connsiteX7" fmla="*/ 183164 w 346359"/>
              <a:gd name="connsiteY7" fmla="*/ 167967 h 300047"/>
              <a:gd name="connsiteX8" fmla="*/ 346359 w 346359"/>
              <a:gd name="connsiteY8" fmla="*/ 147647 h 300047"/>
              <a:gd name="connsiteX0" fmla="*/ 31399 w 346359"/>
              <a:gd name="connsiteY0" fmla="*/ 300047 h 300047"/>
              <a:gd name="connsiteX1" fmla="*/ 132999 w 346359"/>
              <a:gd name="connsiteY1" fmla="*/ 198447 h 300047"/>
              <a:gd name="connsiteX2" fmla="*/ 919 w 346359"/>
              <a:gd name="connsiteY2" fmla="*/ 46047 h 300047"/>
              <a:gd name="connsiteX3" fmla="*/ 214279 w 346359"/>
              <a:gd name="connsiteY3" fmla="*/ 5407 h 300047"/>
              <a:gd name="connsiteX4" fmla="*/ 163479 w 346359"/>
              <a:gd name="connsiteY4" fmla="*/ 147647 h 300047"/>
              <a:gd name="connsiteX5" fmla="*/ 188244 w 346359"/>
              <a:gd name="connsiteY5" fmla="*/ 199082 h 300047"/>
              <a:gd name="connsiteX6" fmla="*/ 168559 w 346359"/>
              <a:gd name="connsiteY6" fmla="*/ 209242 h 300047"/>
              <a:gd name="connsiteX7" fmla="*/ 183164 w 346359"/>
              <a:gd name="connsiteY7" fmla="*/ 167967 h 300047"/>
              <a:gd name="connsiteX8" fmla="*/ 346359 w 346359"/>
              <a:gd name="connsiteY8" fmla="*/ 147647 h 300047"/>
              <a:gd name="connsiteX0" fmla="*/ 31399 w 346359"/>
              <a:gd name="connsiteY0" fmla="*/ 300047 h 300047"/>
              <a:gd name="connsiteX1" fmla="*/ 132999 w 346359"/>
              <a:gd name="connsiteY1" fmla="*/ 198447 h 300047"/>
              <a:gd name="connsiteX2" fmla="*/ 919 w 346359"/>
              <a:gd name="connsiteY2" fmla="*/ 46047 h 300047"/>
              <a:gd name="connsiteX3" fmla="*/ 214279 w 346359"/>
              <a:gd name="connsiteY3" fmla="*/ 5407 h 300047"/>
              <a:gd name="connsiteX4" fmla="*/ 163479 w 346359"/>
              <a:gd name="connsiteY4" fmla="*/ 147647 h 300047"/>
              <a:gd name="connsiteX5" fmla="*/ 188244 w 346359"/>
              <a:gd name="connsiteY5" fmla="*/ 199082 h 300047"/>
              <a:gd name="connsiteX6" fmla="*/ 183164 w 346359"/>
              <a:gd name="connsiteY6" fmla="*/ 167967 h 300047"/>
              <a:gd name="connsiteX7" fmla="*/ 346359 w 346359"/>
              <a:gd name="connsiteY7" fmla="*/ 147647 h 300047"/>
              <a:gd name="connsiteX0" fmla="*/ 31399 w 346359"/>
              <a:gd name="connsiteY0" fmla="*/ 300047 h 300047"/>
              <a:gd name="connsiteX1" fmla="*/ 132999 w 346359"/>
              <a:gd name="connsiteY1" fmla="*/ 198447 h 300047"/>
              <a:gd name="connsiteX2" fmla="*/ 919 w 346359"/>
              <a:gd name="connsiteY2" fmla="*/ 46047 h 300047"/>
              <a:gd name="connsiteX3" fmla="*/ 214279 w 346359"/>
              <a:gd name="connsiteY3" fmla="*/ 5407 h 300047"/>
              <a:gd name="connsiteX4" fmla="*/ 163479 w 346359"/>
              <a:gd name="connsiteY4" fmla="*/ 147647 h 300047"/>
              <a:gd name="connsiteX5" fmla="*/ 183164 w 346359"/>
              <a:gd name="connsiteY5" fmla="*/ 167967 h 300047"/>
              <a:gd name="connsiteX6" fmla="*/ 346359 w 346359"/>
              <a:gd name="connsiteY6" fmla="*/ 147647 h 300047"/>
              <a:gd name="connsiteX0" fmla="*/ 31399 w 270159"/>
              <a:gd name="connsiteY0" fmla="*/ 300047 h 300047"/>
              <a:gd name="connsiteX1" fmla="*/ 132999 w 270159"/>
              <a:gd name="connsiteY1" fmla="*/ 198447 h 300047"/>
              <a:gd name="connsiteX2" fmla="*/ 919 w 270159"/>
              <a:gd name="connsiteY2" fmla="*/ 46047 h 300047"/>
              <a:gd name="connsiteX3" fmla="*/ 214279 w 270159"/>
              <a:gd name="connsiteY3" fmla="*/ 5407 h 300047"/>
              <a:gd name="connsiteX4" fmla="*/ 163479 w 270159"/>
              <a:gd name="connsiteY4" fmla="*/ 147647 h 300047"/>
              <a:gd name="connsiteX5" fmla="*/ 183164 w 270159"/>
              <a:gd name="connsiteY5" fmla="*/ 167967 h 300047"/>
              <a:gd name="connsiteX6" fmla="*/ 270159 w 270159"/>
              <a:gd name="connsiteY6" fmla="*/ 255597 h 300047"/>
              <a:gd name="connsiteX0" fmla="*/ 31399 w 270159"/>
              <a:gd name="connsiteY0" fmla="*/ 300047 h 300047"/>
              <a:gd name="connsiteX1" fmla="*/ 132999 w 270159"/>
              <a:gd name="connsiteY1" fmla="*/ 198447 h 300047"/>
              <a:gd name="connsiteX2" fmla="*/ 919 w 270159"/>
              <a:gd name="connsiteY2" fmla="*/ 46047 h 300047"/>
              <a:gd name="connsiteX3" fmla="*/ 214279 w 270159"/>
              <a:gd name="connsiteY3" fmla="*/ 5407 h 300047"/>
              <a:gd name="connsiteX4" fmla="*/ 163479 w 270159"/>
              <a:gd name="connsiteY4" fmla="*/ 147647 h 300047"/>
              <a:gd name="connsiteX5" fmla="*/ 270159 w 270159"/>
              <a:gd name="connsiteY5" fmla="*/ 255597 h 3000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0159" h="300047">
                <a:moveTo>
                  <a:pt x="31399" y="300047"/>
                </a:moveTo>
                <a:cubicBezTo>
                  <a:pt x="84739" y="270413"/>
                  <a:pt x="138079" y="240780"/>
                  <a:pt x="132999" y="198447"/>
                </a:cubicBezTo>
                <a:cubicBezTo>
                  <a:pt x="127919" y="156114"/>
                  <a:pt x="-12628" y="78220"/>
                  <a:pt x="919" y="46047"/>
                </a:cubicBezTo>
                <a:cubicBezTo>
                  <a:pt x="14466" y="13874"/>
                  <a:pt x="187186" y="-11526"/>
                  <a:pt x="214279" y="5407"/>
                </a:cubicBezTo>
                <a:cubicBezTo>
                  <a:pt x="241372" y="22340"/>
                  <a:pt x="154166" y="105949"/>
                  <a:pt x="163479" y="147647"/>
                </a:cubicBezTo>
                <a:cubicBezTo>
                  <a:pt x="172792" y="189345"/>
                  <a:pt x="247934" y="233108"/>
                  <a:pt x="270159" y="255597"/>
                </a:cubicBezTo>
              </a:path>
            </a:pathLst>
          </a:custGeom>
          <a:solidFill>
            <a:srgbClr val="968DA2"/>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8" name="Freeform 17"/>
          <p:cNvSpPr/>
          <p:nvPr/>
        </p:nvSpPr>
        <p:spPr>
          <a:xfrm rot="402579" flipH="1" flipV="1">
            <a:off x="3815902" y="5588946"/>
            <a:ext cx="270159" cy="300047"/>
          </a:xfrm>
          <a:custGeom>
            <a:avLst/>
            <a:gdLst>
              <a:gd name="connsiteX0" fmla="*/ 31399 w 346359"/>
              <a:gd name="connsiteY0" fmla="*/ 300047 h 300047"/>
              <a:gd name="connsiteX1" fmla="*/ 132999 w 346359"/>
              <a:gd name="connsiteY1" fmla="*/ 198447 h 300047"/>
              <a:gd name="connsiteX2" fmla="*/ 919 w 346359"/>
              <a:gd name="connsiteY2" fmla="*/ 46047 h 300047"/>
              <a:gd name="connsiteX3" fmla="*/ 214279 w 346359"/>
              <a:gd name="connsiteY3" fmla="*/ 5407 h 300047"/>
              <a:gd name="connsiteX4" fmla="*/ 163479 w 346359"/>
              <a:gd name="connsiteY4" fmla="*/ 147647 h 300047"/>
              <a:gd name="connsiteX5" fmla="*/ 254919 w 346359"/>
              <a:gd name="connsiteY5" fmla="*/ 208607 h 300047"/>
              <a:gd name="connsiteX6" fmla="*/ 193959 w 346359"/>
              <a:gd name="connsiteY6" fmla="*/ 269567 h 300047"/>
              <a:gd name="connsiteX7" fmla="*/ 122839 w 346359"/>
              <a:gd name="connsiteY7" fmla="*/ 167967 h 300047"/>
              <a:gd name="connsiteX8" fmla="*/ 346359 w 346359"/>
              <a:gd name="connsiteY8" fmla="*/ 147647 h 300047"/>
              <a:gd name="connsiteX0" fmla="*/ 31399 w 346359"/>
              <a:gd name="connsiteY0" fmla="*/ 300047 h 300047"/>
              <a:gd name="connsiteX1" fmla="*/ 132999 w 346359"/>
              <a:gd name="connsiteY1" fmla="*/ 198447 h 300047"/>
              <a:gd name="connsiteX2" fmla="*/ 919 w 346359"/>
              <a:gd name="connsiteY2" fmla="*/ 46047 h 300047"/>
              <a:gd name="connsiteX3" fmla="*/ 214279 w 346359"/>
              <a:gd name="connsiteY3" fmla="*/ 5407 h 300047"/>
              <a:gd name="connsiteX4" fmla="*/ 163479 w 346359"/>
              <a:gd name="connsiteY4" fmla="*/ 147647 h 300047"/>
              <a:gd name="connsiteX5" fmla="*/ 254919 w 346359"/>
              <a:gd name="connsiteY5" fmla="*/ 208607 h 300047"/>
              <a:gd name="connsiteX6" fmla="*/ 193959 w 346359"/>
              <a:gd name="connsiteY6" fmla="*/ 269567 h 300047"/>
              <a:gd name="connsiteX7" fmla="*/ 183164 w 346359"/>
              <a:gd name="connsiteY7" fmla="*/ 167967 h 300047"/>
              <a:gd name="connsiteX8" fmla="*/ 346359 w 346359"/>
              <a:gd name="connsiteY8" fmla="*/ 147647 h 300047"/>
              <a:gd name="connsiteX0" fmla="*/ 31399 w 346359"/>
              <a:gd name="connsiteY0" fmla="*/ 300047 h 300047"/>
              <a:gd name="connsiteX1" fmla="*/ 132999 w 346359"/>
              <a:gd name="connsiteY1" fmla="*/ 198447 h 300047"/>
              <a:gd name="connsiteX2" fmla="*/ 919 w 346359"/>
              <a:gd name="connsiteY2" fmla="*/ 46047 h 300047"/>
              <a:gd name="connsiteX3" fmla="*/ 214279 w 346359"/>
              <a:gd name="connsiteY3" fmla="*/ 5407 h 300047"/>
              <a:gd name="connsiteX4" fmla="*/ 163479 w 346359"/>
              <a:gd name="connsiteY4" fmla="*/ 147647 h 300047"/>
              <a:gd name="connsiteX5" fmla="*/ 188244 w 346359"/>
              <a:gd name="connsiteY5" fmla="*/ 199082 h 300047"/>
              <a:gd name="connsiteX6" fmla="*/ 193959 w 346359"/>
              <a:gd name="connsiteY6" fmla="*/ 269567 h 300047"/>
              <a:gd name="connsiteX7" fmla="*/ 183164 w 346359"/>
              <a:gd name="connsiteY7" fmla="*/ 167967 h 300047"/>
              <a:gd name="connsiteX8" fmla="*/ 346359 w 346359"/>
              <a:gd name="connsiteY8" fmla="*/ 147647 h 300047"/>
              <a:gd name="connsiteX0" fmla="*/ 31399 w 346359"/>
              <a:gd name="connsiteY0" fmla="*/ 300047 h 300047"/>
              <a:gd name="connsiteX1" fmla="*/ 132999 w 346359"/>
              <a:gd name="connsiteY1" fmla="*/ 198447 h 300047"/>
              <a:gd name="connsiteX2" fmla="*/ 919 w 346359"/>
              <a:gd name="connsiteY2" fmla="*/ 46047 h 300047"/>
              <a:gd name="connsiteX3" fmla="*/ 214279 w 346359"/>
              <a:gd name="connsiteY3" fmla="*/ 5407 h 300047"/>
              <a:gd name="connsiteX4" fmla="*/ 163479 w 346359"/>
              <a:gd name="connsiteY4" fmla="*/ 147647 h 300047"/>
              <a:gd name="connsiteX5" fmla="*/ 188244 w 346359"/>
              <a:gd name="connsiteY5" fmla="*/ 199082 h 300047"/>
              <a:gd name="connsiteX6" fmla="*/ 168559 w 346359"/>
              <a:gd name="connsiteY6" fmla="*/ 209242 h 300047"/>
              <a:gd name="connsiteX7" fmla="*/ 183164 w 346359"/>
              <a:gd name="connsiteY7" fmla="*/ 167967 h 300047"/>
              <a:gd name="connsiteX8" fmla="*/ 346359 w 346359"/>
              <a:gd name="connsiteY8" fmla="*/ 147647 h 300047"/>
              <a:gd name="connsiteX0" fmla="*/ 31399 w 346359"/>
              <a:gd name="connsiteY0" fmla="*/ 300047 h 300047"/>
              <a:gd name="connsiteX1" fmla="*/ 132999 w 346359"/>
              <a:gd name="connsiteY1" fmla="*/ 198447 h 300047"/>
              <a:gd name="connsiteX2" fmla="*/ 919 w 346359"/>
              <a:gd name="connsiteY2" fmla="*/ 46047 h 300047"/>
              <a:gd name="connsiteX3" fmla="*/ 214279 w 346359"/>
              <a:gd name="connsiteY3" fmla="*/ 5407 h 300047"/>
              <a:gd name="connsiteX4" fmla="*/ 163479 w 346359"/>
              <a:gd name="connsiteY4" fmla="*/ 147647 h 300047"/>
              <a:gd name="connsiteX5" fmla="*/ 188244 w 346359"/>
              <a:gd name="connsiteY5" fmla="*/ 199082 h 300047"/>
              <a:gd name="connsiteX6" fmla="*/ 183164 w 346359"/>
              <a:gd name="connsiteY6" fmla="*/ 167967 h 300047"/>
              <a:gd name="connsiteX7" fmla="*/ 346359 w 346359"/>
              <a:gd name="connsiteY7" fmla="*/ 147647 h 300047"/>
              <a:gd name="connsiteX0" fmla="*/ 31399 w 346359"/>
              <a:gd name="connsiteY0" fmla="*/ 300047 h 300047"/>
              <a:gd name="connsiteX1" fmla="*/ 132999 w 346359"/>
              <a:gd name="connsiteY1" fmla="*/ 198447 h 300047"/>
              <a:gd name="connsiteX2" fmla="*/ 919 w 346359"/>
              <a:gd name="connsiteY2" fmla="*/ 46047 h 300047"/>
              <a:gd name="connsiteX3" fmla="*/ 214279 w 346359"/>
              <a:gd name="connsiteY3" fmla="*/ 5407 h 300047"/>
              <a:gd name="connsiteX4" fmla="*/ 163479 w 346359"/>
              <a:gd name="connsiteY4" fmla="*/ 147647 h 300047"/>
              <a:gd name="connsiteX5" fmla="*/ 183164 w 346359"/>
              <a:gd name="connsiteY5" fmla="*/ 167967 h 300047"/>
              <a:gd name="connsiteX6" fmla="*/ 346359 w 346359"/>
              <a:gd name="connsiteY6" fmla="*/ 147647 h 300047"/>
              <a:gd name="connsiteX0" fmla="*/ 31399 w 270159"/>
              <a:gd name="connsiteY0" fmla="*/ 300047 h 300047"/>
              <a:gd name="connsiteX1" fmla="*/ 132999 w 270159"/>
              <a:gd name="connsiteY1" fmla="*/ 198447 h 300047"/>
              <a:gd name="connsiteX2" fmla="*/ 919 w 270159"/>
              <a:gd name="connsiteY2" fmla="*/ 46047 h 300047"/>
              <a:gd name="connsiteX3" fmla="*/ 214279 w 270159"/>
              <a:gd name="connsiteY3" fmla="*/ 5407 h 300047"/>
              <a:gd name="connsiteX4" fmla="*/ 163479 w 270159"/>
              <a:gd name="connsiteY4" fmla="*/ 147647 h 300047"/>
              <a:gd name="connsiteX5" fmla="*/ 183164 w 270159"/>
              <a:gd name="connsiteY5" fmla="*/ 167967 h 300047"/>
              <a:gd name="connsiteX6" fmla="*/ 270159 w 270159"/>
              <a:gd name="connsiteY6" fmla="*/ 255597 h 300047"/>
              <a:gd name="connsiteX0" fmla="*/ 31399 w 270159"/>
              <a:gd name="connsiteY0" fmla="*/ 300047 h 300047"/>
              <a:gd name="connsiteX1" fmla="*/ 132999 w 270159"/>
              <a:gd name="connsiteY1" fmla="*/ 198447 h 300047"/>
              <a:gd name="connsiteX2" fmla="*/ 919 w 270159"/>
              <a:gd name="connsiteY2" fmla="*/ 46047 h 300047"/>
              <a:gd name="connsiteX3" fmla="*/ 214279 w 270159"/>
              <a:gd name="connsiteY3" fmla="*/ 5407 h 300047"/>
              <a:gd name="connsiteX4" fmla="*/ 163479 w 270159"/>
              <a:gd name="connsiteY4" fmla="*/ 147647 h 300047"/>
              <a:gd name="connsiteX5" fmla="*/ 270159 w 270159"/>
              <a:gd name="connsiteY5" fmla="*/ 255597 h 3000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0159" h="300047">
                <a:moveTo>
                  <a:pt x="31399" y="300047"/>
                </a:moveTo>
                <a:cubicBezTo>
                  <a:pt x="84739" y="270413"/>
                  <a:pt x="138079" y="240780"/>
                  <a:pt x="132999" y="198447"/>
                </a:cubicBezTo>
                <a:cubicBezTo>
                  <a:pt x="127919" y="156114"/>
                  <a:pt x="-12628" y="78220"/>
                  <a:pt x="919" y="46047"/>
                </a:cubicBezTo>
                <a:cubicBezTo>
                  <a:pt x="14466" y="13874"/>
                  <a:pt x="187186" y="-11526"/>
                  <a:pt x="214279" y="5407"/>
                </a:cubicBezTo>
                <a:cubicBezTo>
                  <a:pt x="241372" y="22340"/>
                  <a:pt x="154166" y="105949"/>
                  <a:pt x="163479" y="147647"/>
                </a:cubicBezTo>
                <a:cubicBezTo>
                  <a:pt x="172792" y="189345"/>
                  <a:pt x="247934" y="233108"/>
                  <a:pt x="270159" y="255597"/>
                </a:cubicBezTo>
              </a:path>
            </a:pathLst>
          </a:custGeom>
          <a:solidFill>
            <a:srgbClr val="968DA2"/>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nvGrpSpPr>
          <p:cNvPr id="44" name="Group 43"/>
          <p:cNvGrpSpPr/>
          <p:nvPr/>
        </p:nvGrpSpPr>
        <p:grpSpPr>
          <a:xfrm rot="2194571" flipV="1">
            <a:off x="4220396" y="5730548"/>
            <a:ext cx="473363" cy="328621"/>
            <a:chOff x="2566388" y="5546399"/>
            <a:chExt cx="473363" cy="328621"/>
          </a:xfrm>
          <a:solidFill>
            <a:srgbClr val="968DA2"/>
          </a:solidFill>
        </p:grpSpPr>
        <p:sp>
          <p:nvSpPr>
            <p:cNvPr id="42" name="Freeform 41"/>
            <p:cNvSpPr/>
            <p:nvPr/>
          </p:nvSpPr>
          <p:spPr>
            <a:xfrm rot="20960674">
              <a:off x="2566388" y="5574973"/>
              <a:ext cx="270159" cy="300047"/>
            </a:xfrm>
            <a:custGeom>
              <a:avLst/>
              <a:gdLst>
                <a:gd name="connsiteX0" fmla="*/ 31399 w 346359"/>
                <a:gd name="connsiteY0" fmla="*/ 300047 h 300047"/>
                <a:gd name="connsiteX1" fmla="*/ 132999 w 346359"/>
                <a:gd name="connsiteY1" fmla="*/ 198447 h 300047"/>
                <a:gd name="connsiteX2" fmla="*/ 919 w 346359"/>
                <a:gd name="connsiteY2" fmla="*/ 46047 h 300047"/>
                <a:gd name="connsiteX3" fmla="*/ 214279 w 346359"/>
                <a:gd name="connsiteY3" fmla="*/ 5407 h 300047"/>
                <a:gd name="connsiteX4" fmla="*/ 163479 w 346359"/>
                <a:gd name="connsiteY4" fmla="*/ 147647 h 300047"/>
                <a:gd name="connsiteX5" fmla="*/ 254919 w 346359"/>
                <a:gd name="connsiteY5" fmla="*/ 208607 h 300047"/>
                <a:gd name="connsiteX6" fmla="*/ 193959 w 346359"/>
                <a:gd name="connsiteY6" fmla="*/ 269567 h 300047"/>
                <a:gd name="connsiteX7" fmla="*/ 122839 w 346359"/>
                <a:gd name="connsiteY7" fmla="*/ 167967 h 300047"/>
                <a:gd name="connsiteX8" fmla="*/ 346359 w 346359"/>
                <a:gd name="connsiteY8" fmla="*/ 147647 h 300047"/>
                <a:gd name="connsiteX0" fmla="*/ 31399 w 346359"/>
                <a:gd name="connsiteY0" fmla="*/ 300047 h 300047"/>
                <a:gd name="connsiteX1" fmla="*/ 132999 w 346359"/>
                <a:gd name="connsiteY1" fmla="*/ 198447 h 300047"/>
                <a:gd name="connsiteX2" fmla="*/ 919 w 346359"/>
                <a:gd name="connsiteY2" fmla="*/ 46047 h 300047"/>
                <a:gd name="connsiteX3" fmla="*/ 214279 w 346359"/>
                <a:gd name="connsiteY3" fmla="*/ 5407 h 300047"/>
                <a:gd name="connsiteX4" fmla="*/ 163479 w 346359"/>
                <a:gd name="connsiteY4" fmla="*/ 147647 h 300047"/>
                <a:gd name="connsiteX5" fmla="*/ 254919 w 346359"/>
                <a:gd name="connsiteY5" fmla="*/ 208607 h 300047"/>
                <a:gd name="connsiteX6" fmla="*/ 193959 w 346359"/>
                <a:gd name="connsiteY6" fmla="*/ 269567 h 300047"/>
                <a:gd name="connsiteX7" fmla="*/ 183164 w 346359"/>
                <a:gd name="connsiteY7" fmla="*/ 167967 h 300047"/>
                <a:gd name="connsiteX8" fmla="*/ 346359 w 346359"/>
                <a:gd name="connsiteY8" fmla="*/ 147647 h 300047"/>
                <a:gd name="connsiteX0" fmla="*/ 31399 w 346359"/>
                <a:gd name="connsiteY0" fmla="*/ 300047 h 300047"/>
                <a:gd name="connsiteX1" fmla="*/ 132999 w 346359"/>
                <a:gd name="connsiteY1" fmla="*/ 198447 h 300047"/>
                <a:gd name="connsiteX2" fmla="*/ 919 w 346359"/>
                <a:gd name="connsiteY2" fmla="*/ 46047 h 300047"/>
                <a:gd name="connsiteX3" fmla="*/ 214279 w 346359"/>
                <a:gd name="connsiteY3" fmla="*/ 5407 h 300047"/>
                <a:gd name="connsiteX4" fmla="*/ 163479 w 346359"/>
                <a:gd name="connsiteY4" fmla="*/ 147647 h 300047"/>
                <a:gd name="connsiteX5" fmla="*/ 188244 w 346359"/>
                <a:gd name="connsiteY5" fmla="*/ 199082 h 300047"/>
                <a:gd name="connsiteX6" fmla="*/ 193959 w 346359"/>
                <a:gd name="connsiteY6" fmla="*/ 269567 h 300047"/>
                <a:gd name="connsiteX7" fmla="*/ 183164 w 346359"/>
                <a:gd name="connsiteY7" fmla="*/ 167967 h 300047"/>
                <a:gd name="connsiteX8" fmla="*/ 346359 w 346359"/>
                <a:gd name="connsiteY8" fmla="*/ 147647 h 300047"/>
                <a:gd name="connsiteX0" fmla="*/ 31399 w 346359"/>
                <a:gd name="connsiteY0" fmla="*/ 300047 h 300047"/>
                <a:gd name="connsiteX1" fmla="*/ 132999 w 346359"/>
                <a:gd name="connsiteY1" fmla="*/ 198447 h 300047"/>
                <a:gd name="connsiteX2" fmla="*/ 919 w 346359"/>
                <a:gd name="connsiteY2" fmla="*/ 46047 h 300047"/>
                <a:gd name="connsiteX3" fmla="*/ 214279 w 346359"/>
                <a:gd name="connsiteY3" fmla="*/ 5407 h 300047"/>
                <a:gd name="connsiteX4" fmla="*/ 163479 w 346359"/>
                <a:gd name="connsiteY4" fmla="*/ 147647 h 300047"/>
                <a:gd name="connsiteX5" fmla="*/ 188244 w 346359"/>
                <a:gd name="connsiteY5" fmla="*/ 199082 h 300047"/>
                <a:gd name="connsiteX6" fmla="*/ 168559 w 346359"/>
                <a:gd name="connsiteY6" fmla="*/ 209242 h 300047"/>
                <a:gd name="connsiteX7" fmla="*/ 183164 w 346359"/>
                <a:gd name="connsiteY7" fmla="*/ 167967 h 300047"/>
                <a:gd name="connsiteX8" fmla="*/ 346359 w 346359"/>
                <a:gd name="connsiteY8" fmla="*/ 147647 h 300047"/>
                <a:gd name="connsiteX0" fmla="*/ 31399 w 346359"/>
                <a:gd name="connsiteY0" fmla="*/ 300047 h 300047"/>
                <a:gd name="connsiteX1" fmla="*/ 132999 w 346359"/>
                <a:gd name="connsiteY1" fmla="*/ 198447 h 300047"/>
                <a:gd name="connsiteX2" fmla="*/ 919 w 346359"/>
                <a:gd name="connsiteY2" fmla="*/ 46047 h 300047"/>
                <a:gd name="connsiteX3" fmla="*/ 214279 w 346359"/>
                <a:gd name="connsiteY3" fmla="*/ 5407 h 300047"/>
                <a:gd name="connsiteX4" fmla="*/ 163479 w 346359"/>
                <a:gd name="connsiteY4" fmla="*/ 147647 h 300047"/>
                <a:gd name="connsiteX5" fmla="*/ 188244 w 346359"/>
                <a:gd name="connsiteY5" fmla="*/ 199082 h 300047"/>
                <a:gd name="connsiteX6" fmla="*/ 183164 w 346359"/>
                <a:gd name="connsiteY6" fmla="*/ 167967 h 300047"/>
                <a:gd name="connsiteX7" fmla="*/ 346359 w 346359"/>
                <a:gd name="connsiteY7" fmla="*/ 147647 h 300047"/>
                <a:gd name="connsiteX0" fmla="*/ 31399 w 346359"/>
                <a:gd name="connsiteY0" fmla="*/ 300047 h 300047"/>
                <a:gd name="connsiteX1" fmla="*/ 132999 w 346359"/>
                <a:gd name="connsiteY1" fmla="*/ 198447 h 300047"/>
                <a:gd name="connsiteX2" fmla="*/ 919 w 346359"/>
                <a:gd name="connsiteY2" fmla="*/ 46047 h 300047"/>
                <a:gd name="connsiteX3" fmla="*/ 214279 w 346359"/>
                <a:gd name="connsiteY3" fmla="*/ 5407 h 300047"/>
                <a:gd name="connsiteX4" fmla="*/ 163479 w 346359"/>
                <a:gd name="connsiteY4" fmla="*/ 147647 h 300047"/>
                <a:gd name="connsiteX5" fmla="*/ 183164 w 346359"/>
                <a:gd name="connsiteY5" fmla="*/ 167967 h 300047"/>
                <a:gd name="connsiteX6" fmla="*/ 346359 w 346359"/>
                <a:gd name="connsiteY6" fmla="*/ 147647 h 300047"/>
                <a:gd name="connsiteX0" fmla="*/ 31399 w 270159"/>
                <a:gd name="connsiteY0" fmla="*/ 300047 h 300047"/>
                <a:gd name="connsiteX1" fmla="*/ 132999 w 270159"/>
                <a:gd name="connsiteY1" fmla="*/ 198447 h 300047"/>
                <a:gd name="connsiteX2" fmla="*/ 919 w 270159"/>
                <a:gd name="connsiteY2" fmla="*/ 46047 h 300047"/>
                <a:gd name="connsiteX3" fmla="*/ 214279 w 270159"/>
                <a:gd name="connsiteY3" fmla="*/ 5407 h 300047"/>
                <a:gd name="connsiteX4" fmla="*/ 163479 w 270159"/>
                <a:gd name="connsiteY4" fmla="*/ 147647 h 300047"/>
                <a:gd name="connsiteX5" fmla="*/ 183164 w 270159"/>
                <a:gd name="connsiteY5" fmla="*/ 167967 h 300047"/>
                <a:gd name="connsiteX6" fmla="*/ 270159 w 270159"/>
                <a:gd name="connsiteY6" fmla="*/ 255597 h 300047"/>
                <a:gd name="connsiteX0" fmla="*/ 31399 w 270159"/>
                <a:gd name="connsiteY0" fmla="*/ 300047 h 300047"/>
                <a:gd name="connsiteX1" fmla="*/ 132999 w 270159"/>
                <a:gd name="connsiteY1" fmla="*/ 198447 h 300047"/>
                <a:gd name="connsiteX2" fmla="*/ 919 w 270159"/>
                <a:gd name="connsiteY2" fmla="*/ 46047 h 300047"/>
                <a:gd name="connsiteX3" fmla="*/ 214279 w 270159"/>
                <a:gd name="connsiteY3" fmla="*/ 5407 h 300047"/>
                <a:gd name="connsiteX4" fmla="*/ 163479 w 270159"/>
                <a:gd name="connsiteY4" fmla="*/ 147647 h 300047"/>
                <a:gd name="connsiteX5" fmla="*/ 270159 w 270159"/>
                <a:gd name="connsiteY5" fmla="*/ 255597 h 3000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0159" h="300047">
                  <a:moveTo>
                    <a:pt x="31399" y="300047"/>
                  </a:moveTo>
                  <a:cubicBezTo>
                    <a:pt x="84739" y="270413"/>
                    <a:pt x="138079" y="240780"/>
                    <a:pt x="132999" y="198447"/>
                  </a:cubicBezTo>
                  <a:cubicBezTo>
                    <a:pt x="127919" y="156114"/>
                    <a:pt x="-12628" y="78220"/>
                    <a:pt x="919" y="46047"/>
                  </a:cubicBezTo>
                  <a:cubicBezTo>
                    <a:pt x="14466" y="13874"/>
                    <a:pt x="187186" y="-11526"/>
                    <a:pt x="214279" y="5407"/>
                  </a:cubicBezTo>
                  <a:cubicBezTo>
                    <a:pt x="241372" y="22340"/>
                    <a:pt x="154166" y="105949"/>
                    <a:pt x="163479" y="147647"/>
                  </a:cubicBezTo>
                  <a:cubicBezTo>
                    <a:pt x="172792" y="189345"/>
                    <a:pt x="247934" y="233108"/>
                    <a:pt x="270159" y="255597"/>
                  </a:cubicBezTo>
                </a:path>
              </a:pathLst>
            </a:custGeom>
            <a:grpFill/>
            <a:ln>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3" name="Freeform 42"/>
            <p:cNvSpPr/>
            <p:nvPr/>
          </p:nvSpPr>
          <p:spPr>
            <a:xfrm rot="11969066" flipH="1" flipV="1">
              <a:off x="2769592" y="5546399"/>
              <a:ext cx="270159" cy="300047"/>
            </a:xfrm>
            <a:custGeom>
              <a:avLst/>
              <a:gdLst>
                <a:gd name="connsiteX0" fmla="*/ 31399 w 346359"/>
                <a:gd name="connsiteY0" fmla="*/ 300047 h 300047"/>
                <a:gd name="connsiteX1" fmla="*/ 132999 w 346359"/>
                <a:gd name="connsiteY1" fmla="*/ 198447 h 300047"/>
                <a:gd name="connsiteX2" fmla="*/ 919 w 346359"/>
                <a:gd name="connsiteY2" fmla="*/ 46047 h 300047"/>
                <a:gd name="connsiteX3" fmla="*/ 214279 w 346359"/>
                <a:gd name="connsiteY3" fmla="*/ 5407 h 300047"/>
                <a:gd name="connsiteX4" fmla="*/ 163479 w 346359"/>
                <a:gd name="connsiteY4" fmla="*/ 147647 h 300047"/>
                <a:gd name="connsiteX5" fmla="*/ 254919 w 346359"/>
                <a:gd name="connsiteY5" fmla="*/ 208607 h 300047"/>
                <a:gd name="connsiteX6" fmla="*/ 193959 w 346359"/>
                <a:gd name="connsiteY6" fmla="*/ 269567 h 300047"/>
                <a:gd name="connsiteX7" fmla="*/ 122839 w 346359"/>
                <a:gd name="connsiteY7" fmla="*/ 167967 h 300047"/>
                <a:gd name="connsiteX8" fmla="*/ 346359 w 346359"/>
                <a:gd name="connsiteY8" fmla="*/ 147647 h 300047"/>
                <a:gd name="connsiteX0" fmla="*/ 31399 w 346359"/>
                <a:gd name="connsiteY0" fmla="*/ 300047 h 300047"/>
                <a:gd name="connsiteX1" fmla="*/ 132999 w 346359"/>
                <a:gd name="connsiteY1" fmla="*/ 198447 h 300047"/>
                <a:gd name="connsiteX2" fmla="*/ 919 w 346359"/>
                <a:gd name="connsiteY2" fmla="*/ 46047 h 300047"/>
                <a:gd name="connsiteX3" fmla="*/ 214279 w 346359"/>
                <a:gd name="connsiteY3" fmla="*/ 5407 h 300047"/>
                <a:gd name="connsiteX4" fmla="*/ 163479 w 346359"/>
                <a:gd name="connsiteY4" fmla="*/ 147647 h 300047"/>
                <a:gd name="connsiteX5" fmla="*/ 254919 w 346359"/>
                <a:gd name="connsiteY5" fmla="*/ 208607 h 300047"/>
                <a:gd name="connsiteX6" fmla="*/ 193959 w 346359"/>
                <a:gd name="connsiteY6" fmla="*/ 269567 h 300047"/>
                <a:gd name="connsiteX7" fmla="*/ 183164 w 346359"/>
                <a:gd name="connsiteY7" fmla="*/ 167967 h 300047"/>
                <a:gd name="connsiteX8" fmla="*/ 346359 w 346359"/>
                <a:gd name="connsiteY8" fmla="*/ 147647 h 300047"/>
                <a:gd name="connsiteX0" fmla="*/ 31399 w 346359"/>
                <a:gd name="connsiteY0" fmla="*/ 300047 h 300047"/>
                <a:gd name="connsiteX1" fmla="*/ 132999 w 346359"/>
                <a:gd name="connsiteY1" fmla="*/ 198447 h 300047"/>
                <a:gd name="connsiteX2" fmla="*/ 919 w 346359"/>
                <a:gd name="connsiteY2" fmla="*/ 46047 h 300047"/>
                <a:gd name="connsiteX3" fmla="*/ 214279 w 346359"/>
                <a:gd name="connsiteY3" fmla="*/ 5407 h 300047"/>
                <a:gd name="connsiteX4" fmla="*/ 163479 w 346359"/>
                <a:gd name="connsiteY4" fmla="*/ 147647 h 300047"/>
                <a:gd name="connsiteX5" fmla="*/ 188244 w 346359"/>
                <a:gd name="connsiteY5" fmla="*/ 199082 h 300047"/>
                <a:gd name="connsiteX6" fmla="*/ 193959 w 346359"/>
                <a:gd name="connsiteY6" fmla="*/ 269567 h 300047"/>
                <a:gd name="connsiteX7" fmla="*/ 183164 w 346359"/>
                <a:gd name="connsiteY7" fmla="*/ 167967 h 300047"/>
                <a:gd name="connsiteX8" fmla="*/ 346359 w 346359"/>
                <a:gd name="connsiteY8" fmla="*/ 147647 h 300047"/>
                <a:gd name="connsiteX0" fmla="*/ 31399 w 346359"/>
                <a:gd name="connsiteY0" fmla="*/ 300047 h 300047"/>
                <a:gd name="connsiteX1" fmla="*/ 132999 w 346359"/>
                <a:gd name="connsiteY1" fmla="*/ 198447 h 300047"/>
                <a:gd name="connsiteX2" fmla="*/ 919 w 346359"/>
                <a:gd name="connsiteY2" fmla="*/ 46047 h 300047"/>
                <a:gd name="connsiteX3" fmla="*/ 214279 w 346359"/>
                <a:gd name="connsiteY3" fmla="*/ 5407 h 300047"/>
                <a:gd name="connsiteX4" fmla="*/ 163479 w 346359"/>
                <a:gd name="connsiteY4" fmla="*/ 147647 h 300047"/>
                <a:gd name="connsiteX5" fmla="*/ 188244 w 346359"/>
                <a:gd name="connsiteY5" fmla="*/ 199082 h 300047"/>
                <a:gd name="connsiteX6" fmla="*/ 168559 w 346359"/>
                <a:gd name="connsiteY6" fmla="*/ 209242 h 300047"/>
                <a:gd name="connsiteX7" fmla="*/ 183164 w 346359"/>
                <a:gd name="connsiteY7" fmla="*/ 167967 h 300047"/>
                <a:gd name="connsiteX8" fmla="*/ 346359 w 346359"/>
                <a:gd name="connsiteY8" fmla="*/ 147647 h 300047"/>
                <a:gd name="connsiteX0" fmla="*/ 31399 w 346359"/>
                <a:gd name="connsiteY0" fmla="*/ 300047 h 300047"/>
                <a:gd name="connsiteX1" fmla="*/ 132999 w 346359"/>
                <a:gd name="connsiteY1" fmla="*/ 198447 h 300047"/>
                <a:gd name="connsiteX2" fmla="*/ 919 w 346359"/>
                <a:gd name="connsiteY2" fmla="*/ 46047 h 300047"/>
                <a:gd name="connsiteX3" fmla="*/ 214279 w 346359"/>
                <a:gd name="connsiteY3" fmla="*/ 5407 h 300047"/>
                <a:gd name="connsiteX4" fmla="*/ 163479 w 346359"/>
                <a:gd name="connsiteY4" fmla="*/ 147647 h 300047"/>
                <a:gd name="connsiteX5" fmla="*/ 188244 w 346359"/>
                <a:gd name="connsiteY5" fmla="*/ 199082 h 300047"/>
                <a:gd name="connsiteX6" fmla="*/ 183164 w 346359"/>
                <a:gd name="connsiteY6" fmla="*/ 167967 h 300047"/>
                <a:gd name="connsiteX7" fmla="*/ 346359 w 346359"/>
                <a:gd name="connsiteY7" fmla="*/ 147647 h 300047"/>
                <a:gd name="connsiteX0" fmla="*/ 31399 w 346359"/>
                <a:gd name="connsiteY0" fmla="*/ 300047 h 300047"/>
                <a:gd name="connsiteX1" fmla="*/ 132999 w 346359"/>
                <a:gd name="connsiteY1" fmla="*/ 198447 h 300047"/>
                <a:gd name="connsiteX2" fmla="*/ 919 w 346359"/>
                <a:gd name="connsiteY2" fmla="*/ 46047 h 300047"/>
                <a:gd name="connsiteX3" fmla="*/ 214279 w 346359"/>
                <a:gd name="connsiteY3" fmla="*/ 5407 h 300047"/>
                <a:gd name="connsiteX4" fmla="*/ 163479 w 346359"/>
                <a:gd name="connsiteY4" fmla="*/ 147647 h 300047"/>
                <a:gd name="connsiteX5" fmla="*/ 183164 w 346359"/>
                <a:gd name="connsiteY5" fmla="*/ 167967 h 300047"/>
                <a:gd name="connsiteX6" fmla="*/ 346359 w 346359"/>
                <a:gd name="connsiteY6" fmla="*/ 147647 h 300047"/>
                <a:gd name="connsiteX0" fmla="*/ 31399 w 270159"/>
                <a:gd name="connsiteY0" fmla="*/ 300047 h 300047"/>
                <a:gd name="connsiteX1" fmla="*/ 132999 w 270159"/>
                <a:gd name="connsiteY1" fmla="*/ 198447 h 300047"/>
                <a:gd name="connsiteX2" fmla="*/ 919 w 270159"/>
                <a:gd name="connsiteY2" fmla="*/ 46047 h 300047"/>
                <a:gd name="connsiteX3" fmla="*/ 214279 w 270159"/>
                <a:gd name="connsiteY3" fmla="*/ 5407 h 300047"/>
                <a:gd name="connsiteX4" fmla="*/ 163479 w 270159"/>
                <a:gd name="connsiteY4" fmla="*/ 147647 h 300047"/>
                <a:gd name="connsiteX5" fmla="*/ 183164 w 270159"/>
                <a:gd name="connsiteY5" fmla="*/ 167967 h 300047"/>
                <a:gd name="connsiteX6" fmla="*/ 270159 w 270159"/>
                <a:gd name="connsiteY6" fmla="*/ 255597 h 300047"/>
                <a:gd name="connsiteX0" fmla="*/ 31399 w 270159"/>
                <a:gd name="connsiteY0" fmla="*/ 300047 h 300047"/>
                <a:gd name="connsiteX1" fmla="*/ 132999 w 270159"/>
                <a:gd name="connsiteY1" fmla="*/ 198447 h 300047"/>
                <a:gd name="connsiteX2" fmla="*/ 919 w 270159"/>
                <a:gd name="connsiteY2" fmla="*/ 46047 h 300047"/>
                <a:gd name="connsiteX3" fmla="*/ 214279 w 270159"/>
                <a:gd name="connsiteY3" fmla="*/ 5407 h 300047"/>
                <a:gd name="connsiteX4" fmla="*/ 163479 w 270159"/>
                <a:gd name="connsiteY4" fmla="*/ 147647 h 300047"/>
                <a:gd name="connsiteX5" fmla="*/ 270159 w 270159"/>
                <a:gd name="connsiteY5" fmla="*/ 255597 h 3000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0159" h="300047">
                  <a:moveTo>
                    <a:pt x="31399" y="300047"/>
                  </a:moveTo>
                  <a:cubicBezTo>
                    <a:pt x="84739" y="270413"/>
                    <a:pt x="138079" y="240780"/>
                    <a:pt x="132999" y="198447"/>
                  </a:cubicBezTo>
                  <a:cubicBezTo>
                    <a:pt x="127919" y="156114"/>
                    <a:pt x="-12628" y="78220"/>
                    <a:pt x="919" y="46047"/>
                  </a:cubicBezTo>
                  <a:cubicBezTo>
                    <a:pt x="14466" y="13874"/>
                    <a:pt x="187186" y="-11526"/>
                    <a:pt x="214279" y="5407"/>
                  </a:cubicBezTo>
                  <a:cubicBezTo>
                    <a:pt x="241372" y="22340"/>
                    <a:pt x="154166" y="105949"/>
                    <a:pt x="163479" y="147647"/>
                  </a:cubicBezTo>
                  <a:cubicBezTo>
                    <a:pt x="172792" y="189345"/>
                    <a:pt x="247934" y="233108"/>
                    <a:pt x="270159" y="255597"/>
                  </a:cubicBezTo>
                </a:path>
              </a:pathLst>
            </a:custGeom>
            <a:grpFill/>
            <a:ln>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sp>
        <p:nvSpPr>
          <p:cNvPr id="48" name="Freeform 47"/>
          <p:cNvSpPr/>
          <p:nvPr/>
        </p:nvSpPr>
        <p:spPr>
          <a:xfrm rot="2235833">
            <a:off x="4270207" y="5624100"/>
            <a:ext cx="174625" cy="69164"/>
          </a:xfrm>
          <a:custGeom>
            <a:avLst/>
            <a:gdLst>
              <a:gd name="connsiteX0" fmla="*/ 0 w 174625"/>
              <a:gd name="connsiteY0" fmla="*/ 55974 h 69164"/>
              <a:gd name="connsiteX1" fmla="*/ 82550 w 174625"/>
              <a:gd name="connsiteY1" fmla="*/ 65499 h 69164"/>
              <a:gd name="connsiteX2" fmla="*/ 98425 w 174625"/>
              <a:gd name="connsiteY2" fmla="*/ 1999 h 69164"/>
              <a:gd name="connsiteX3" fmla="*/ 174625 w 174625"/>
              <a:gd name="connsiteY3" fmla="*/ 14699 h 69164"/>
            </a:gdLst>
            <a:ahLst/>
            <a:cxnLst>
              <a:cxn ang="0">
                <a:pos x="connsiteX0" y="connsiteY0"/>
              </a:cxn>
              <a:cxn ang="0">
                <a:pos x="connsiteX1" y="connsiteY1"/>
              </a:cxn>
              <a:cxn ang="0">
                <a:pos x="connsiteX2" y="connsiteY2"/>
              </a:cxn>
              <a:cxn ang="0">
                <a:pos x="connsiteX3" y="connsiteY3"/>
              </a:cxn>
            </a:cxnLst>
            <a:rect l="l" t="t" r="r" b="b"/>
            <a:pathLst>
              <a:path w="174625" h="69164">
                <a:moveTo>
                  <a:pt x="0" y="55974"/>
                </a:moveTo>
                <a:cubicBezTo>
                  <a:pt x="33073" y="65234"/>
                  <a:pt x="66146" y="74495"/>
                  <a:pt x="82550" y="65499"/>
                </a:cubicBezTo>
                <a:cubicBezTo>
                  <a:pt x="98954" y="56503"/>
                  <a:pt x="83079" y="10466"/>
                  <a:pt x="98425" y="1999"/>
                </a:cubicBezTo>
                <a:cubicBezTo>
                  <a:pt x="113771" y="-6468"/>
                  <a:pt x="174625" y="14699"/>
                  <a:pt x="174625" y="14699"/>
                </a:cubicBezTo>
              </a:path>
            </a:pathLst>
          </a:custGeom>
          <a:ln>
            <a:solidFill>
              <a:srgbClr val="968DA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2" name="TextBox 51"/>
          <p:cNvSpPr txBox="1"/>
          <p:nvPr/>
        </p:nvSpPr>
        <p:spPr>
          <a:xfrm>
            <a:off x="3777784" y="5935646"/>
            <a:ext cx="813208" cy="261610"/>
          </a:xfrm>
          <a:prstGeom prst="rect">
            <a:avLst/>
          </a:prstGeom>
          <a:noFill/>
        </p:spPr>
        <p:txBody>
          <a:bodyPr wrap="square" rtlCol="0">
            <a:spAutoFit/>
          </a:bodyPr>
          <a:lstStyle/>
          <a:p>
            <a:pPr marL="176213" indent="-176213" algn="l"/>
            <a:r>
              <a:rPr lang="en-US" sz="1100" b="1" i="1" dirty="0" err="1" smtClean="0">
                <a:latin typeface="Helvetica"/>
                <a:cs typeface="Helvetica"/>
              </a:rPr>
              <a:t>IgG</a:t>
            </a:r>
            <a:endParaRPr lang="en-US" sz="1100" dirty="0" smtClean="0">
              <a:latin typeface="Helvetica"/>
              <a:cs typeface="Helvetica"/>
            </a:endParaRPr>
          </a:p>
        </p:txBody>
      </p:sp>
      <p:sp>
        <p:nvSpPr>
          <p:cNvPr id="54" name="Freeform 53"/>
          <p:cNvSpPr/>
          <p:nvPr/>
        </p:nvSpPr>
        <p:spPr>
          <a:xfrm>
            <a:off x="983749" y="5807267"/>
            <a:ext cx="277776" cy="164741"/>
          </a:xfrm>
          <a:custGeom>
            <a:avLst/>
            <a:gdLst>
              <a:gd name="connsiteX0" fmla="*/ 236975 w 321076"/>
              <a:gd name="connsiteY0" fmla="*/ 9166 h 233010"/>
              <a:gd name="connsiteX1" fmla="*/ 125850 w 321076"/>
              <a:gd name="connsiteY1" fmla="*/ 9166 h 233010"/>
              <a:gd name="connsiteX2" fmla="*/ 17900 w 321076"/>
              <a:gd name="connsiteY2" fmla="*/ 72666 h 233010"/>
              <a:gd name="connsiteX3" fmla="*/ 17900 w 321076"/>
              <a:gd name="connsiteY3" fmla="*/ 161566 h 233010"/>
              <a:gd name="connsiteX4" fmla="*/ 192525 w 321076"/>
              <a:gd name="connsiteY4" fmla="*/ 231416 h 233010"/>
              <a:gd name="connsiteX5" fmla="*/ 319525 w 321076"/>
              <a:gd name="connsiteY5" fmla="*/ 91716 h 233010"/>
              <a:gd name="connsiteX6" fmla="*/ 236975 w 321076"/>
              <a:gd name="connsiteY6" fmla="*/ 9166 h 2330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21076" h="233010">
                <a:moveTo>
                  <a:pt x="236975" y="9166"/>
                </a:moveTo>
                <a:cubicBezTo>
                  <a:pt x="204696" y="-4592"/>
                  <a:pt x="162362" y="-1417"/>
                  <a:pt x="125850" y="9166"/>
                </a:cubicBezTo>
                <a:cubicBezTo>
                  <a:pt x="89338" y="19749"/>
                  <a:pt x="35892" y="47266"/>
                  <a:pt x="17900" y="72666"/>
                </a:cubicBezTo>
                <a:cubicBezTo>
                  <a:pt x="-92" y="98066"/>
                  <a:pt x="-11204" y="135108"/>
                  <a:pt x="17900" y="161566"/>
                </a:cubicBezTo>
                <a:cubicBezTo>
                  <a:pt x="47004" y="188024"/>
                  <a:pt x="142254" y="243058"/>
                  <a:pt x="192525" y="231416"/>
                </a:cubicBezTo>
                <a:cubicBezTo>
                  <a:pt x="242796" y="219774"/>
                  <a:pt x="307354" y="130345"/>
                  <a:pt x="319525" y="91716"/>
                </a:cubicBezTo>
                <a:cubicBezTo>
                  <a:pt x="331696" y="53087"/>
                  <a:pt x="269254" y="22924"/>
                  <a:pt x="236975" y="9166"/>
                </a:cubicBezTo>
                <a:close/>
              </a:path>
            </a:pathLst>
          </a:custGeom>
          <a:solidFill>
            <a:srgbClr val="CCFFCC"/>
          </a:solidFill>
          <a:ln>
            <a:no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55" name="Freeform 54"/>
          <p:cNvSpPr/>
          <p:nvPr/>
        </p:nvSpPr>
        <p:spPr>
          <a:xfrm>
            <a:off x="1141104" y="5619194"/>
            <a:ext cx="236419" cy="240245"/>
          </a:xfrm>
          <a:custGeom>
            <a:avLst/>
            <a:gdLst>
              <a:gd name="connsiteX0" fmla="*/ 83945 w 236419"/>
              <a:gd name="connsiteY0" fmla="*/ 203589 h 240245"/>
              <a:gd name="connsiteX1" fmla="*/ 169670 w 236419"/>
              <a:gd name="connsiteY1" fmla="*/ 238514 h 240245"/>
              <a:gd name="connsiteX2" fmla="*/ 236345 w 236419"/>
              <a:gd name="connsiteY2" fmla="*/ 152789 h 240245"/>
              <a:gd name="connsiteX3" fmla="*/ 156970 w 236419"/>
              <a:gd name="connsiteY3" fmla="*/ 35314 h 240245"/>
              <a:gd name="connsiteX4" fmla="*/ 17270 w 236419"/>
              <a:gd name="connsiteY4" fmla="*/ 3564 h 240245"/>
              <a:gd name="connsiteX5" fmla="*/ 10920 w 236419"/>
              <a:gd name="connsiteY5" fmla="*/ 105164 h 240245"/>
              <a:gd name="connsiteX6" fmla="*/ 96645 w 236419"/>
              <a:gd name="connsiteY6" fmla="*/ 124214 h 240245"/>
              <a:gd name="connsiteX7" fmla="*/ 83945 w 236419"/>
              <a:gd name="connsiteY7" fmla="*/ 203589 h 2402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36419" h="240245">
                <a:moveTo>
                  <a:pt x="83945" y="203589"/>
                </a:moveTo>
                <a:cubicBezTo>
                  <a:pt x="96116" y="222639"/>
                  <a:pt x="144270" y="246981"/>
                  <a:pt x="169670" y="238514"/>
                </a:cubicBezTo>
                <a:cubicBezTo>
                  <a:pt x="195070" y="230047"/>
                  <a:pt x="238462" y="186656"/>
                  <a:pt x="236345" y="152789"/>
                </a:cubicBezTo>
                <a:cubicBezTo>
                  <a:pt x="234228" y="118922"/>
                  <a:pt x="193482" y="60185"/>
                  <a:pt x="156970" y="35314"/>
                </a:cubicBezTo>
                <a:cubicBezTo>
                  <a:pt x="120458" y="10443"/>
                  <a:pt x="41612" y="-8078"/>
                  <a:pt x="17270" y="3564"/>
                </a:cubicBezTo>
                <a:cubicBezTo>
                  <a:pt x="-7072" y="15206"/>
                  <a:pt x="-2309" y="85056"/>
                  <a:pt x="10920" y="105164"/>
                </a:cubicBezTo>
                <a:cubicBezTo>
                  <a:pt x="24149" y="125272"/>
                  <a:pt x="90295" y="108339"/>
                  <a:pt x="96645" y="124214"/>
                </a:cubicBezTo>
                <a:cubicBezTo>
                  <a:pt x="102995" y="140089"/>
                  <a:pt x="71774" y="184539"/>
                  <a:pt x="83945" y="203589"/>
                </a:cubicBezTo>
                <a:close/>
              </a:path>
            </a:pathLst>
          </a:custGeom>
          <a:solidFill>
            <a:srgbClr val="CCFFCC"/>
          </a:solidFill>
          <a:ln>
            <a:no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56" name="Freeform 55"/>
          <p:cNvSpPr/>
          <p:nvPr/>
        </p:nvSpPr>
        <p:spPr>
          <a:xfrm rot="20372469">
            <a:off x="913238" y="5492570"/>
            <a:ext cx="172494" cy="228051"/>
          </a:xfrm>
          <a:custGeom>
            <a:avLst/>
            <a:gdLst>
              <a:gd name="connsiteX0" fmla="*/ 99086 w 172494"/>
              <a:gd name="connsiteY0" fmla="*/ 222263 h 228051"/>
              <a:gd name="connsiteX1" fmla="*/ 661 w 172494"/>
              <a:gd name="connsiteY1" fmla="*/ 212738 h 228051"/>
              <a:gd name="connsiteX2" fmla="*/ 54636 w 172494"/>
              <a:gd name="connsiteY2" fmla="*/ 133363 h 228051"/>
              <a:gd name="connsiteX3" fmla="*/ 26061 w 172494"/>
              <a:gd name="connsiteY3" fmla="*/ 88913 h 228051"/>
              <a:gd name="connsiteX4" fmla="*/ 111786 w 172494"/>
              <a:gd name="connsiteY4" fmla="*/ 13 h 228051"/>
              <a:gd name="connsiteX5" fmla="*/ 172111 w 172494"/>
              <a:gd name="connsiteY5" fmla="*/ 82563 h 228051"/>
              <a:gd name="connsiteX6" fmla="*/ 83211 w 172494"/>
              <a:gd name="connsiteY6" fmla="*/ 146063 h 228051"/>
              <a:gd name="connsiteX7" fmla="*/ 99086 w 172494"/>
              <a:gd name="connsiteY7" fmla="*/ 222263 h 2280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2494" h="228051">
                <a:moveTo>
                  <a:pt x="99086" y="222263"/>
                </a:moveTo>
                <a:cubicBezTo>
                  <a:pt x="85328" y="233376"/>
                  <a:pt x="8069" y="227555"/>
                  <a:pt x="661" y="212738"/>
                </a:cubicBezTo>
                <a:cubicBezTo>
                  <a:pt x="-6747" y="197921"/>
                  <a:pt x="50403" y="154000"/>
                  <a:pt x="54636" y="133363"/>
                </a:cubicBezTo>
                <a:cubicBezTo>
                  <a:pt x="58869" y="112726"/>
                  <a:pt x="16536" y="111138"/>
                  <a:pt x="26061" y="88913"/>
                </a:cubicBezTo>
                <a:cubicBezTo>
                  <a:pt x="35586" y="66688"/>
                  <a:pt x="87444" y="1071"/>
                  <a:pt x="111786" y="13"/>
                </a:cubicBezTo>
                <a:cubicBezTo>
                  <a:pt x="136128" y="-1045"/>
                  <a:pt x="176873" y="58221"/>
                  <a:pt x="172111" y="82563"/>
                </a:cubicBezTo>
                <a:cubicBezTo>
                  <a:pt x="167349" y="106905"/>
                  <a:pt x="92736" y="123838"/>
                  <a:pt x="83211" y="146063"/>
                </a:cubicBezTo>
                <a:cubicBezTo>
                  <a:pt x="73686" y="168288"/>
                  <a:pt x="112844" y="211150"/>
                  <a:pt x="99086" y="222263"/>
                </a:cubicBezTo>
                <a:close/>
              </a:path>
            </a:pathLst>
          </a:custGeom>
          <a:solidFill>
            <a:srgbClr val="CCFFCC"/>
          </a:solidFill>
          <a:ln>
            <a:no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53" name="Freeform 52"/>
          <p:cNvSpPr/>
          <p:nvPr/>
        </p:nvSpPr>
        <p:spPr>
          <a:xfrm rot="19157283">
            <a:off x="1003787" y="5612905"/>
            <a:ext cx="270159" cy="300047"/>
          </a:xfrm>
          <a:custGeom>
            <a:avLst/>
            <a:gdLst>
              <a:gd name="connsiteX0" fmla="*/ 31399 w 346359"/>
              <a:gd name="connsiteY0" fmla="*/ 300047 h 300047"/>
              <a:gd name="connsiteX1" fmla="*/ 132999 w 346359"/>
              <a:gd name="connsiteY1" fmla="*/ 198447 h 300047"/>
              <a:gd name="connsiteX2" fmla="*/ 919 w 346359"/>
              <a:gd name="connsiteY2" fmla="*/ 46047 h 300047"/>
              <a:gd name="connsiteX3" fmla="*/ 214279 w 346359"/>
              <a:gd name="connsiteY3" fmla="*/ 5407 h 300047"/>
              <a:gd name="connsiteX4" fmla="*/ 163479 w 346359"/>
              <a:gd name="connsiteY4" fmla="*/ 147647 h 300047"/>
              <a:gd name="connsiteX5" fmla="*/ 254919 w 346359"/>
              <a:gd name="connsiteY5" fmla="*/ 208607 h 300047"/>
              <a:gd name="connsiteX6" fmla="*/ 193959 w 346359"/>
              <a:gd name="connsiteY6" fmla="*/ 269567 h 300047"/>
              <a:gd name="connsiteX7" fmla="*/ 122839 w 346359"/>
              <a:gd name="connsiteY7" fmla="*/ 167967 h 300047"/>
              <a:gd name="connsiteX8" fmla="*/ 346359 w 346359"/>
              <a:gd name="connsiteY8" fmla="*/ 147647 h 300047"/>
              <a:gd name="connsiteX0" fmla="*/ 31399 w 346359"/>
              <a:gd name="connsiteY0" fmla="*/ 300047 h 300047"/>
              <a:gd name="connsiteX1" fmla="*/ 132999 w 346359"/>
              <a:gd name="connsiteY1" fmla="*/ 198447 h 300047"/>
              <a:gd name="connsiteX2" fmla="*/ 919 w 346359"/>
              <a:gd name="connsiteY2" fmla="*/ 46047 h 300047"/>
              <a:gd name="connsiteX3" fmla="*/ 214279 w 346359"/>
              <a:gd name="connsiteY3" fmla="*/ 5407 h 300047"/>
              <a:gd name="connsiteX4" fmla="*/ 163479 w 346359"/>
              <a:gd name="connsiteY4" fmla="*/ 147647 h 300047"/>
              <a:gd name="connsiteX5" fmla="*/ 254919 w 346359"/>
              <a:gd name="connsiteY5" fmla="*/ 208607 h 300047"/>
              <a:gd name="connsiteX6" fmla="*/ 193959 w 346359"/>
              <a:gd name="connsiteY6" fmla="*/ 269567 h 300047"/>
              <a:gd name="connsiteX7" fmla="*/ 183164 w 346359"/>
              <a:gd name="connsiteY7" fmla="*/ 167967 h 300047"/>
              <a:gd name="connsiteX8" fmla="*/ 346359 w 346359"/>
              <a:gd name="connsiteY8" fmla="*/ 147647 h 300047"/>
              <a:gd name="connsiteX0" fmla="*/ 31399 w 346359"/>
              <a:gd name="connsiteY0" fmla="*/ 300047 h 300047"/>
              <a:gd name="connsiteX1" fmla="*/ 132999 w 346359"/>
              <a:gd name="connsiteY1" fmla="*/ 198447 h 300047"/>
              <a:gd name="connsiteX2" fmla="*/ 919 w 346359"/>
              <a:gd name="connsiteY2" fmla="*/ 46047 h 300047"/>
              <a:gd name="connsiteX3" fmla="*/ 214279 w 346359"/>
              <a:gd name="connsiteY3" fmla="*/ 5407 h 300047"/>
              <a:gd name="connsiteX4" fmla="*/ 163479 w 346359"/>
              <a:gd name="connsiteY4" fmla="*/ 147647 h 300047"/>
              <a:gd name="connsiteX5" fmla="*/ 188244 w 346359"/>
              <a:gd name="connsiteY5" fmla="*/ 199082 h 300047"/>
              <a:gd name="connsiteX6" fmla="*/ 193959 w 346359"/>
              <a:gd name="connsiteY6" fmla="*/ 269567 h 300047"/>
              <a:gd name="connsiteX7" fmla="*/ 183164 w 346359"/>
              <a:gd name="connsiteY7" fmla="*/ 167967 h 300047"/>
              <a:gd name="connsiteX8" fmla="*/ 346359 w 346359"/>
              <a:gd name="connsiteY8" fmla="*/ 147647 h 300047"/>
              <a:gd name="connsiteX0" fmla="*/ 31399 w 346359"/>
              <a:gd name="connsiteY0" fmla="*/ 300047 h 300047"/>
              <a:gd name="connsiteX1" fmla="*/ 132999 w 346359"/>
              <a:gd name="connsiteY1" fmla="*/ 198447 h 300047"/>
              <a:gd name="connsiteX2" fmla="*/ 919 w 346359"/>
              <a:gd name="connsiteY2" fmla="*/ 46047 h 300047"/>
              <a:gd name="connsiteX3" fmla="*/ 214279 w 346359"/>
              <a:gd name="connsiteY3" fmla="*/ 5407 h 300047"/>
              <a:gd name="connsiteX4" fmla="*/ 163479 w 346359"/>
              <a:gd name="connsiteY4" fmla="*/ 147647 h 300047"/>
              <a:gd name="connsiteX5" fmla="*/ 188244 w 346359"/>
              <a:gd name="connsiteY5" fmla="*/ 199082 h 300047"/>
              <a:gd name="connsiteX6" fmla="*/ 168559 w 346359"/>
              <a:gd name="connsiteY6" fmla="*/ 209242 h 300047"/>
              <a:gd name="connsiteX7" fmla="*/ 183164 w 346359"/>
              <a:gd name="connsiteY7" fmla="*/ 167967 h 300047"/>
              <a:gd name="connsiteX8" fmla="*/ 346359 w 346359"/>
              <a:gd name="connsiteY8" fmla="*/ 147647 h 300047"/>
              <a:gd name="connsiteX0" fmla="*/ 31399 w 346359"/>
              <a:gd name="connsiteY0" fmla="*/ 300047 h 300047"/>
              <a:gd name="connsiteX1" fmla="*/ 132999 w 346359"/>
              <a:gd name="connsiteY1" fmla="*/ 198447 h 300047"/>
              <a:gd name="connsiteX2" fmla="*/ 919 w 346359"/>
              <a:gd name="connsiteY2" fmla="*/ 46047 h 300047"/>
              <a:gd name="connsiteX3" fmla="*/ 214279 w 346359"/>
              <a:gd name="connsiteY3" fmla="*/ 5407 h 300047"/>
              <a:gd name="connsiteX4" fmla="*/ 163479 w 346359"/>
              <a:gd name="connsiteY4" fmla="*/ 147647 h 300047"/>
              <a:gd name="connsiteX5" fmla="*/ 188244 w 346359"/>
              <a:gd name="connsiteY5" fmla="*/ 199082 h 300047"/>
              <a:gd name="connsiteX6" fmla="*/ 183164 w 346359"/>
              <a:gd name="connsiteY6" fmla="*/ 167967 h 300047"/>
              <a:gd name="connsiteX7" fmla="*/ 346359 w 346359"/>
              <a:gd name="connsiteY7" fmla="*/ 147647 h 300047"/>
              <a:gd name="connsiteX0" fmla="*/ 31399 w 346359"/>
              <a:gd name="connsiteY0" fmla="*/ 300047 h 300047"/>
              <a:gd name="connsiteX1" fmla="*/ 132999 w 346359"/>
              <a:gd name="connsiteY1" fmla="*/ 198447 h 300047"/>
              <a:gd name="connsiteX2" fmla="*/ 919 w 346359"/>
              <a:gd name="connsiteY2" fmla="*/ 46047 h 300047"/>
              <a:gd name="connsiteX3" fmla="*/ 214279 w 346359"/>
              <a:gd name="connsiteY3" fmla="*/ 5407 h 300047"/>
              <a:gd name="connsiteX4" fmla="*/ 163479 w 346359"/>
              <a:gd name="connsiteY4" fmla="*/ 147647 h 300047"/>
              <a:gd name="connsiteX5" fmla="*/ 183164 w 346359"/>
              <a:gd name="connsiteY5" fmla="*/ 167967 h 300047"/>
              <a:gd name="connsiteX6" fmla="*/ 346359 w 346359"/>
              <a:gd name="connsiteY6" fmla="*/ 147647 h 300047"/>
              <a:gd name="connsiteX0" fmla="*/ 31399 w 270159"/>
              <a:gd name="connsiteY0" fmla="*/ 300047 h 300047"/>
              <a:gd name="connsiteX1" fmla="*/ 132999 w 270159"/>
              <a:gd name="connsiteY1" fmla="*/ 198447 h 300047"/>
              <a:gd name="connsiteX2" fmla="*/ 919 w 270159"/>
              <a:gd name="connsiteY2" fmla="*/ 46047 h 300047"/>
              <a:gd name="connsiteX3" fmla="*/ 214279 w 270159"/>
              <a:gd name="connsiteY3" fmla="*/ 5407 h 300047"/>
              <a:gd name="connsiteX4" fmla="*/ 163479 w 270159"/>
              <a:gd name="connsiteY4" fmla="*/ 147647 h 300047"/>
              <a:gd name="connsiteX5" fmla="*/ 183164 w 270159"/>
              <a:gd name="connsiteY5" fmla="*/ 167967 h 300047"/>
              <a:gd name="connsiteX6" fmla="*/ 270159 w 270159"/>
              <a:gd name="connsiteY6" fmla="*/ 255597 h 300047"/>
              <a:gd name="connsiteX0" fmla="*/ 31399 w 270159"/>
              <a:gd name="connsiteY0" fmla="*/ 300047 h 300047"/>
              <a:gd name="connsiteX1" fmla="*/ 132999 w 270159"/>
              <a:gd name="connsiteY1" fmla="*/ 198447 h 300047"/>
              <a:gd name="connsiteX2" fmla="*/ 919 w 270159"/>
              <a:gd name="connsiteY2" fmla="*/ 46047 h 300047"/>
              <a:gd name="connsiteX3" fmla="*/ 214279 w 270159"/>
              <a:gd name="connsiteY3" fmla="*/ 5407 h 300047"/>
              <a:gd name="connsiteX4" fmla="*/ 163479 w 270159"/>
              <a:gd name="connsiteY4" fmla="*/ 147647 h 300047"/>
              <a:gd name="connsiteX5" fmla="*/ 270159 w 270159"/>
              <a:gd name="connsiteY5" fmla="*/ 255597 h 3000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0159" h="300047">
                <a:moveTo>
                  <a:pt x="31399" y="300047"/>
                </a:moveTo>
                <a:cubicBezTo>
                  <a:pt x="84739" y="270413"/>
                  <a:pt x="138079" y="240780"/>
                  <a:pt x="132999" y="198447"/>
                </a:cubicBezTo>
                <a:cubicBezTo>
                  <a:pt x="127919" y="156114"/>
                  <a:pt x="-12628" y="78220"/>
                  <a:pt x="919" y="46047"/>
                </a:cubicBezTo>
                <a:cubicBezTo>
                  <a:pt x="14466" y="13874"/>
                  <a:pt x="187186" y="-11526"/>
                  <a:pt x="214279" y="5407"/>
                </a:cubicBezTo>
                <a:cubicBezTo>
                  <a:pt x="241372" y="22340"/>
                  <a:pt x="154166" y="105949"/>
                  <a:pt x="163479" y="147647"/>
                </a:cubicBezTo>
                <a:cubicBezTo>
                  <a:pt x="172792" y="189345"/>
                  <a:pt x="247934" y="233108"/>
                  <a:pt x="270159" y="255597"/>
                </a:cubicBezTo>
              </a:path>
            </a:pathLst>
          </a:custGeom>
          <a:solidFill>
            <a:srgbClr val="A0BF61"/>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7" name="TextBox 56"/>
          <p:cNvSpPr txBox="1"/>
          <p:nvPr/>
        </p:nvSpPr>
        <p:spPr>
          <a:xfrm>
            <a:off x="633278" y="5985283"/>
            <a:ext cx="1131999" cy="261610"/>
          </a:xfrm>
          <a:prstGeom prst="rect">
            <a:avLst/>
          </a:prstGeom>
          <a:noFill/>
        </p:spPr>
        <p:txBody>
          <a:bodyPr wrap="square" rtlCol="0">
            <a:spAutoFit/>
          </a:bodyPr>
          <a:lstStyle/>
          <a:p>
            <a:pPr marL="176213" indent="-176213" algn="l"/>
            <a:r>
              <a:rPr lang="en-US" sz="1100" b="1" i="1" dirty="0" smtClean="0">
                <a:latin typeface="Helvetica"/>
                <a:cs typeface="Helvetica"/>
              </a:rPr>
              <a:t>Cytochrome f</a:t>
            </a:r>
            <a:endParaRPr lang="en-US" sz="1100" dirty="0" smtClean="0">
              <a:latin typeface="Helvetica"/>
              <a:cs typeface="Helvetica"/>
            </a:endParaRPr>
          </a:p>
        </p:txBody>
      </p:sp>
      <p:sp>
        <p:nvSpPr>
          <p:cNvPr id="58" name="TextBox 57"/>
          <p:cNvSpPr txBox="1"/>
          <p:nvPr/>
        </p:nvSpPr>
        <p:spPr>
          <a:xfrm>
            <a:off x="160170" y="322263"/>
            <a:ext cx="8537019" cy="646331"/>
          </a:xfrm>
          <a:prstGeom prst="rect">
            <a:avLst/>
          </a:prstGeom>
          <a:noFill/>
        </p:spPr>
        <p:txBody>
          <a:bodyPr wrap="square" rtlCol="0">
            <a:spAutoFit/>
          </a:bodyPr>
          <a:lstStyle/>
          <a:p>
            <a:pPr marL="358775" indent="-358775" algn="l"/>
            <a:r>
              <a:rPr lang="en-US" dirty="0" smtClean="0"/>
              <a:t>The IgSF domain is a conserved sequence that folds into a stable shape that is made more stable by di-sulfide linkages (where possible):</a:t>
            </a:r>
            <a:endParaRPr lang="en-US" dirty="0"/>
          </a:p>
        </p:txBody>
      </p:sp>
      <p:sp>
        <p:nvSpPr>
          <p:cNvPr id="60" name="TextBox 59"/>
          <p:cNvSpPr txBox="1"/>
          <p:nvPr/>
        </p:nvSpPr>
        <p:spPr>
          <a:xfrm>
            <a:off x="5628837" y="2811277"/>
            <a:ext cx="3157640" cy="738664"/>
          </a:xfrm>
          <a:prstGeom prst="rect">
            <a:avLst/>
          </a:prstGeom>
          <a:noFill/>
        </p:spPr>
        <p:txBody>
          <a:bodyPr wrap="square" rtlCol="0">
            <a:spAutoFit/>
          </a:bodyPr>
          <a:lstStyle/>
          <a:p>
            <a:r>
              <a:rPr lang="en-US" sz="1400" b="1" dirty="0" smtClean="0"/>
              <a:t>IgSF domain of </a:t>
            </a:r>
            <a:r>
              <a:rPr lang="en-US" sz="1400" b="1" dirty="0" err="1" smtClean="0"/>
              <a:t>titin</a:t>
            </a:r>
            <a:endParaRPr lang="en-US" sz="1400" b="1" dirty="0" smtClean="0"/>
          </a:p>
          <a:p>
            <a:r>
              <a:rPr lang="en-US" sz="1400" b="1" dirty="0" smtClean="0"/>
              <a:t>pdb:3Q50</a:t>
            </a:r>
          </a:p>
          <a:p>
            <a:r>
              <a:rPr lang="en-US" sz="1400" b="1" dirty="0" smtClean="0">
                <a:solidFill>
                  <a:srgbClr val="B35751"/>
                </a:solidFill>
              </a:rPr>
              <a:t>di-sulfides cannot form in cytosol</a:t>
            </a:r>
            <a:endParaRPr lang="en-US" sz="1400" b="1" dirty="0">
              <a:solidFill>
                <a:srgbClr val="B35751"/>
              </a:solidFill>
            </a:endParaRPr>
          </a:p>
        </p:txBody>
      </p:sp>
      <p:sp>
        <p:nvSpPr>
          <p:cNvPr id="61" name="Freeform 60"/>
          <p:cNvSpPr/>
          <p:nvPr/>
        </p:nvSpPr>
        <p:spPr>
          <a:xfrm rot="502117" flipH="1" flipV="1">
            <a:off x="1686649" y="4722673"/>
            <a:ext cx="270159" cy="300047"/>
          </a:xfrm>
          <a:custGeom>
            <a:avLst/>
            <a:gdLst>
              <a:gd name="connsiteX0" fmla="*/ 31399 w 346359"/>
              <a:gd name="connsiteY0" fmla="*/ 300047 h 300047"/>
              <a:gd name="connsiteX1" fmla="*/ 132999 w 346359"/>
              <a:gd name="connsiteY1" fmla="*/ 198447 h 300047"/>
              <a:gd name="connsiteX2" fmla="*/ 919 w 346359"/>
              <a:gd name="connsiteY2" fmla="*/ 46047 h 300047"/>
              <a:gd name="connsiteX3" fmla="*/ 214279 w 346359"/>
              <a:gd name="connsiteY3" fmla="*/ 5407 h 300047"/>
              <a:gd name="connsiteX4" fmla="*/ 163479 w 346359"/>
              <a:gd name="connsiteY4" fmla="*/ 147647 h 300047"/>
              <a:gd name="connsiteX5" fmla="*/ 254919 w 346359"/>
              <a:gd name="connsiteY5" fmla="*/ 208607 h 300047"/>
              <a:gd name="connsiteX6" fmla="*/ 193959 w 346359"/>
              <a:gd name="connsiteY6" fmla="*/ 269567 h 300047"/>
              <a:gd name="connsiteX7" fmla="*/ 122839 w 346359"/>
              <a:gd name="connsiteY7" fmla="*/ 167967 h 300047"/>
              <a:gd name="connsiteX8" fmla="*/ 346359 w 346359"/>
              <a:gd name="connsiteY8" fmla="*/ 147647 h 300047"/>
              <a:gd name="connsiteX0" fmla="*/ 31399 w 346359"/>
              <a:gd name="connsiteY0" fmla="*/ 300047 h 300047"/>
              <a:gd name="connsiteX1" fmla="*/ 132999 w 346359"/>
              <a:gd name="connsiteY1" fmla="*/ 198447 h 300047"/>
              <a:gd name="connsiteX2" fmla="*/ 919 w 346359"/>
              <a:gd name="connsiteY2" fmla="*/ 46047 h 300047"/>
              <a:gd name="connsiteX3" fmla="*/ 214279 w 346359"/>
              <a:gd name="connsiteY3" fmla="*/ 5407 h 300047"/>
              <a:gd name="connsiteX4" fmla="*/ 163479 w 346359"/>
              <a:gd name="connsiteY4" fmla="*/ 147647 h 300047"/>
              <a:gd name="connsiteX5" fmla="*/ 254919 w 346359"/>
              <a:gd name="connsiteY5" fmla="*/ 208607 h 300047"/>
              <a:gd name="connsiteX6" fmla="*/ 193959 w 346359"/>
              <a:gd name="connsiteY6" fmla="*/ 269567 h 300047"/>
              <a:gd name="connsiteX7" fmla="*/ 183164 w 346359"/>
              <a:gd name="connsiteY7" fmla="*/ 167967 h 300047"/>
              <a:gd name="connsiteX8" fmla="*/ 346359 w 346359"/>
              <a:gd name="connsiteY8" fmla="*/ 147647 h 300047"/>
              <a:gd name="connsiteX0" fmla="*/ 31399 w 346359"/>
              <a:gd name="connsiteY0" fmla="*/ 300047 h 300047"/>
              <a:gd name="connsiteX1" fmla="*/ 132999 w 346359"/>
              <a:gd name="connsiteY1" fmla="*/ 198447 h 300047"/>
              <a:gd name="connsiteX2" fmla="*/ 919 w 346359"/>
              <a:gd name="connsiteY2" fmla="*/ 46047 h 300047"/>
              <a:gd name="connsiteX3" fmla="*/ 214279 w 346359"/>
              <a:gd name="connsiteY3" fmla="*/ 5407 h 300047"/>
              <a:gd name="connsiteX4" fmla="*/ 163479 w 346359"/>
              <a:gd name="connsiteY4" fmla="*/ 147647 h 300047"/>
              <a:gd name="connsiteX5" fmla="*/ 188244 w 346359"/>
              <a:gd name="connsiteY5" fmla="*/ 199082 h 300047"/>
              <a:gd name="connsiteX6" fmla="*/ 193959 w 346359"/>
              <a:gd name="connsiteY6" fmla="*/ 269567 h 300047"/>
              <a:gd name="connsiteX7" fmla="*/ 183164 w 346359"/>
              <a:gd name="connsiteY7" fmla="*/ 167967 h 300047"/>
              <a:gd name="connsiteX8" fmla="*/ 346359 w 346359"/>
              <a:gd name="connsiteY8" fmla="*/ 147647 h 300047"/>
              <a:gd name="connsiteX0" fmla="*/ 31399 w 346359"/>
              <a:gd name="connsiteY0" fmla="*/ 300047 h 300047"/>
              <a:gd name="connsiteX1" fmla="*/ 132999 w 346359"/>
              <a:gd name="connsiteY1" fmla="*/ 198447 h 300047"/>
              <a:gd name="connsiteX2" fmla="*/ 919 w 346359"/>
              <a:gd name="connsiteY2" fmla="*/ 46047 h 300047"/>
              <a:gd name="connsiteX3" fmla="*/ 214279 w 346359"/>
              <a:gd name="connsiteY3" fmla="*/ 5407 h 300047"/>
              <a:gd name="connsiteX4" fmla="*/ 163479 w 346359"/>
              <a:gd name="connsiteY4" fmla="*/ 147647 h 300047"/>
              <a:gd name="connsiteX5" fmla="*/ 188244 w 346359"/>
              <a:gd name="connsiteY5" fmla="*/ 199082 h 300047"/>
              <a:gd name="connsiteX6" fmla="*/ 168559 w 346359"/>
              <a:gd name="connsiteY6" fmla="*/ 209242 h 300047"/>
              <a:gd name="connsiteX7" fmla="*/ 183164 w 346359"/>
              <a:gd name="connsiteY7" fmla="*/ 167967 h 300047"/>
              <a:gd name="connsiteX8" fmla="*/ 346359 w 346359"/>
              <a:gd name="connsiteY8" fmla="*/ 147647 h 300047"/>
              <a:gd name="connsiteX0" fmla="*/ 31399 w 346359"/>
              <a:gd name="connsiteY0" fmla="*/ 300047 h 300047"/>
              <a:gd name="connsiteX1" fmla="*/ 132999 w 346359"/>
              <a:gd name="connsiteY1" fmla="*/ 198447 h 300047"/>
              <a:gd name="connsiteX2" fmla="*/ 919 w 346359"/>
              <a:gd name="connsiteY2" fmla="*/ 46047 h 300047"/>
              <a:gd name="connsiteX3" fmla="*/ 214279 w 346359"/>
              <a:gd name="connsiteY3" fmla="*/ 5407 h 300047"/>
              <a:gd name="connsiteX4" fmla="*/ 163479 w 346359"/>
              <a:gd name="connsiteY4" fmla="*/ 147647 h 300047"/>
              <a:gd name="connsiteX5" fmla="*/ 188244 w 346359"/>
              <a:gd name="connsiteY5" fmla="*/ 199082 h 300047"/>
              <a:gd name="connsiteX6" fmla="*/ 183164 w 346359"/>
              <a:gd name="connsiteY6" fmla="*/ 167967 h 300047"/>
              <a:gd name="connsiteX7" fmla="*/ 346359 w 346359"/>
              <a:gd name="connsiteY7" fmla="*/ 147647 h 300047"/>
              <a:gd name="connsiteX0" fmla="*/ 31399 w 346359"/>
              <a:gd name="connsiteY0" fmla="*/ 300047 h 300047"/>
              <a:gd name="connsiteX1" fmla="*/ 132999 w 346359"/>
              <a:gd name="connsiteY1" fmla="*/ 198447 h 300047"/>
              <a:gd name="connsiteX2" fmla="*/ 919 w 346359"/>
              <a:gd name="connsiteY2" fmla="*/ 46047 h 300047"/>
              <a:gd name="connsiteX3" fmla="*/ 214279 w 346359"/>
              <a:gd name="connsiteY3" fmla="*/ 5407 h 300047"/>
              <a:gd name="connsiteX4" fmla="*/ 163479 w 346359"/>
              <a:gd name="connsiteY4" fmla="*/ 147647 h 300047"/>
              <a:gd name="connsiteX5" fmla="*/ 183164 w 346359"/>
              <a:gd name="connsiteY5" fmla="*/ 167967 h 300047"/>
              <a:gd name="connsiteX6" fmla="*/ 346359 w 346359"/>
              <a:gd name="connsiteY6" fmla="*/ 147647 h 300047"/>
              <a:gd name="connsiteX0" fmla="*/ 31399 w 270159"/>
              <a:gd name="connsiteY0" fmla="*/ 300047 h 300047"/>
              <a:gd name="connsiteX1" fmla="*/ 132999 w 270159"/>
              <a:gd name="connsiteY1" fmla="*/ 198447 h 300047"/>
              <a:gd name="connsiteX2" fmla="*/ 919 w 270159"/>
              <a:gd name="connsiteY2" fmla="*/ 46047 h 300047"/>
              <a:gd name="connsiteX3" fmla="*/ 214279 w 270159"/>
              <a:gd name="connsiteY3" fmla="*/ 5407 h 300047"/>
              <a:gd name="connsiteX4" fmla="*/ 163479 w 270159"/>
              <a:gd name="connsiteY4" fmla="*/ 147647 h 300047"/>
              <a:gd name="connsiteX5" fmla="*/ 183164 w 270159"/>
              <a:gd name="connsiteY5" fmla="*/ 167967 h 300047"/>
              <a:gd name="connsiteX6" fmla="*/ 270159 w 270159"/>
              <a:gd name="connsiteY6" fmla="*/ 255597 h 300047"/>
              <a:gd name="connsiteX0" fmla="*/ 31399 w 270159"/>
              <a:gd name="connsiteY0" fmla="*/ 300047 h 300047"/>
              <a:gd name="connsiteX1" fmla="*/ 132999 w 270159"/>
              <a:gd name="connsiteY1" fmla="*/ 198447 h 300047"/>
              <a:gd name="connsiteX2" fmla="*/ 919 w 270159"/>
              <a:gd name="connsiteY2" fmla="*/ 46047 h 300047"/>
              <a:gd name="connsiteX3" fmla="*/ 214279 w 270159"/>
              <a:gd name="connsiteY3" fmla="*/ 5407 h 300047"/>
              <a:gd name="connsiteX4" fmla="*/ 163479 w 270159"/>
              <a:gd name="connsiteY4" fmla="*/ 147647 h 300047"/>
              <a:gd name="connsiteX5" fmla="*/ 270159 w 270159"/>
              <a:gd name="connsiteY5" fmla="*/ 255597 h 3000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0159" h="300047">
                <a:moveTo>
                  <a:pt x="31399" y="300047"/>
                </a:moveTo>
                <a:cubicBezTo>
                  <a:pt x="84739" y="270413"/>
                  <a:pt x="138079" y="240780"/>
                  <a:pt x="132999" y="198447"/>
                </a:cubicBezTo>
                <a:cubicBezTo>
                  <a:pt x="127919" y="156114"/>
                  <a:pt x="-12628" y="78220"/>
                  <a:pt x="919" y="46047"/>
                </a:cubicBezTo>
                <a:cubicBezTo>
                  <a:pt x="14466" y="13874"/>
                  <a:pt x="187186" y="-11526"/>
                  <a:pt x="214279" y="5407"/>
                </a:cubicBezTo>
                <a:cubicBezTo>
                  <a:pt x="241372" y="22340"/>
                  <a:pt x="154166" y="105949"/>
                  <a:pt x="163479" y="147647"/>
                </a:cubicBezTo>
                <a:cubicBezTo>
                  <a:pt x="172792" y="189345"/>
                  <a:pt x="247934" y="233108"/>
                  <a:pt x="270159" y="255597"/>
                </a:cubicBezTo>
              </a:path>
            </a:pathLst>
          </a:custGeom>
          <a:solidFill>
            <a:schemeClr val="accent5">
              <a:lumMod val="75000"/>
            </a:schemeClr>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62" name="Freeform 61"/>
          <p:cNvSpPr/>
          <p:nvPr/>
        </p:nvSpPr>
        <p:spPr>
          <a:xfrm rot="1748144" flipH="1" flipV="1">
            <a:off x="1337400" y="4700449"/>
            <a:ext cx="270159" cy="300047"/>
          </a:xfrm>
          <a:custGeom>
            <a:avLst/>
            <a:gdLst>
              <a:gd name="connsiteX0" fmla="*/ 31399 w 346359"/>
              <a:gd name="connsiteY0" fmla="*/ 300047 h 300047"/>
              <a:gd name="connsiteX1" fmla="*/ 132999 w 346359"/>
              <a:gd name="connsiteY1" fmla="*/ 198447 h 300047"/>
              <a:gd name="connsiteX2" fmla="*/ 919 w 346359"/>
              <a:gd name="connsiteY2" fmla="*/ 46047 h 300047"/>
              <a:gd name="connsiteX3" fmla="*/ 214279 w 346359"/>
              <a:gd name="connsiteY3" fmla="*/ 5407 h 300047"/>
              <a:gd name="connsiteX4" fmla="*/ 163479 w 346359"/>
              <a:gd name="connsiteY4" fmla="*/ 147647 h 300047"/>
              <a:gd name="connsiteX5" fmla="*/ 254919 w 346359"/>
              <a:gd name="connsiteY5" fmla="*/ 208607 h 300047"/>
              <a:gd name="connsiteX6" fmla="*/ 193959 w 346359"/>
              <a:gd name="connsiteY6" fmla="*/ 269567 h 300047"/>
              <a:gd name="connsiteX7" fmla="*/ 122839 w 346359"/>
              <a:gd name="connsiteY7" fmla="*/ 167967 h 300047"/>
              <a:gd name="connsiteX8" fmla="*/ 346359 w 346359"/>
              <a:gd name="connsiteY8" fmla="*/ 147647 h 300047"/>
              <a:gd name="connsiteX0" fmla="*/ 31399 w 346359"/>
              <a:gd name="connsiteY0" fmla="*/ 300047 h 300047"/>
              <a:gd name="connsiteX1" fmla="*/ 132999 w 346359"/>
              <a:gd name="connsiteY1" fmla="*/ 198447 h 300047"/>
              <a:gd name="connsiteX2" fmla="*/ 919 w 346359"/>
              <a:gd name="connsiteY2" fmla="*/ 46047 h 300047"/>
              <a:gd name="connsiteX3" fmla="*/ 214279 w 346359"/>
              <a:gd name="connsiteY3" fmla="*/ 5407 h 300047"/>
              <a:gd name="connsiteX4" fmla="*/ 163479 w 346359"/>
              <a:gd name="connsiteY4" fmla="*/ 147647 h 300047"/>
              <a:gd name="connsiteX5" fmla="*/ 254919 w 346359"/>
              <a:gd name="connsiteY5" fmla="*/ 208607 h 300047"/>
              <a:gd name="connsiteX6" fmla="*/ 193959 w 346359"/>
              <a:gd name="connsiteY6" fmla="*/ 269567 h 300047"/>
              <a:gd name="connsiteX7" fmla="*/ 183164 w 346359"/>
              <a:gd name="connsiteY7" fmla="*/ 167967 h 300047"/>
              <a:gd name="connsiteX8" fmla="*/ 346359 w 346359"/>
              <a:gd name="connsiteY8" fmla="*/ 147647 h 300047"/>
              <a:gd name="connsiteX0" fmla="*/ 31399 w 346359"/>
              <a:gd name="connsiteY0" fmla="*/ 300047 h 300047"/>
              <a:gd name="connsiteX1" fmla="*/ 132999 w 346359"/>
              <a:gd name="connsiteY1" fmla="*/ 198447 h 300047"/>
              <a:gd name="connsiteX2" fmla="*/ 919 w 346359"/>
              <a:gd name="connsiteY2" fmla="*/ 46047 h 300047"/>
              <a:gd name="connsiteX3" fmla="*/ 214279 w 346359"/>
              <a:gd name="connsiteY3" fmla="*/ 5407 h 300047"/>
              <a:gd name="connsiteX4" fmla="*/ 163479 w 346359"/>
              <a:gd name="connsiteY4" fmla="*/ 147647 h 300047"/>
              <a:gd name="connsiteX5" fmla="*/ 188244 w 346359"/>
              <a:gd name="connsiteY5" fmla="*/ 199082 h 300047"/>
              <a:gd name="connsiteX6" fmla="*/ 193959 w 346359"/>
              <a:gd name="connsiteY6" fmla="*/ 269567 h 300047"/>
              <a:gd name="connsiteX7" fmla="*/ 183164 w 346359"/>
              <a:gd name="connsiteY7" fmla="*/ 167967 h 300047"/>
              <a:gd name="connsiteX8" fmla="*/ 346359 w 346359"/>
              <a:gd name="connsiteY8" fmla="*/ 147647 h 300047"/>
              <a:gd name="connsiteX0" fmla="*/ 31399 w 346359"/>
              <a:gd name="connsiteY0" fmla="*/ 300047 h 300047"/>
              <a:gd name="connsiteX1" fmla="*/ 132999 w 346359"/>
              <a:gd name="connsiteY1" fmla="*/ 198447 h 300047"/>
              <a:gd name="connsiteX2" fmla="*/ 919 w 346359"/>
              <a:gd name="connsiteY2" fmla="*/ 46047 h 300047"/>
              <a:gd name="connsiteX3" fmla="*/ 214279 w 346359"/>
              <a:gd name="connsiteY3" fmla="*/ 5407 h 300047"/>
              <a:gd name="connsiteX4" fmla="*/ 163479 w 346359"/>
              <a:gd name="connsiteY4" fmla="*/ 147647 h 300047"/>
              <a:gd name="connsiteX5" fmla="*/ 188244 w 346359"/>
              <a:gd name="connsiteY5" fmla="*/ 199082 h 300047"/>
              <a:gd name="connsiteX6" fmla="*/ 168559 w 346359"/>
              <a:gd name="connsiteY6" fmla="*/ 209242 h 300047"/>
              <a:gd name="connsiteX7" fmla="*/ 183164 w 346359"/>
              <a:gd name="connsiteY7" fmla="*/ 167967 h 300047"/>
              <a:gd name="connsiteX8" fmla="*/ 346359 w 346359"/>
              <a:gd name="connsiteY8" fmla="*/ 147647 h 300047"/>
              <a:gd name="connsiteX0" fmla="*/ 31399 w 346359"/>
              <a:gd name="connsiteY0" fmla="*/ 300047 h 300047"/>
              <a:gd name="connsiteX1" fmla="*/ 132999 w 346359"/>
              <a:gd name="connsiteY1" fmla="*/ 198447 h 300047"/>
              <a:gd name="connsiteX2" fmla="*/ 919 w 346359"/>
              <a:gd name="connsiteY2" fmla="*/ 46047 h 300047"/>
              <a:gd name="connsiteX3" fmla="*/ 214279 w 346359"/>
              <a:gd name="connsiteY3" fmla="*/ 5407 h 300047"/>
              <a:gd name="connsiteX4" fmla="*/ 163479 w 346359"/>
              <a:gd name="connsiteY4" fmla="*/ 147647 h 300047"/>
              <a:gd name="connsiteX5" fmla="*/ 188244 w 346359"/>
              <a:gd name="connsiteY5" fmla="*/ 199082 h 300047"/>
              <a:gd name="connsiteX6" fmla="*/ 183164 w 346359"/>
              <a:gd name="connsiteY6" fmla="*/ 167967 h 300047"/>
              <a:gd name="connsiteX7" fmla="*/ 346359 w 346359"/>
              <a:gd name="connsiteY7" fmla="*/ 147647 h 300047"/>
              <a:gd name="connsiteX0" fmla="*/ 31399 w 346359"/>
              <a:gd name="connsiteY0" fmla="*/ 300047 h 300047"/>
              <a:gd name="connsiteX1" fmla="*/ 132999 w 346359"/>
              <a:gd name="connsiteY1" fmla="*/ 198447 h 300047"/>
              <a:gd name="connsiteX2" fmla="*/ 919 w 346359"/>
              <a:gd name="connsiteY2" fmla="*/ 46047 h 300047"/>
              <a:gd name="connsiteX3" fmla="*/ 214279 w 346359"/>
              <a:gd name="connsiteY3" fmla="*/ 5407 h 300047"/>
              <a:gd name="connsiteX4" fmla="*/ 163479 w 346359"/>
              <a:gd name="connsiteY4" fmla="*/ 147647 h 300047"/>
              <a:gd name="connsiteX5" fmla="*/ 183164 w 346359"/>
              <a:gd name="connsiteY5" fmla="*/ 167967 h 300047"/>
              <a:gd name="connsiteX6" fmla="*/ 346359 w 346359"/>
              <a:gd name="connsiteY6" fmla="*/ 147647 h 300047"/>
              <a:gd name="connsiteX0" fmla="*/ 31399 w 270159"/>
              <a:gd name="connsiteY0" fmla="*/ 300047 h 300047"/>
              <a:gd name="connsiteX1" fmla="*/ 132999 w 270159"/>
              <a:gd name="connsiteY1" fmla="*/ 198447 h 300047"/>
              <a:gd name="connsiteX2" fmla="*/ 919 w 270159"/>
              <a:gd name="connsiteY2" fmla="*/ 46047 h 300047"/>
              <a:gd name="connsiteX3" fmla="*/ 214279 w 270159"/>
              <a:gd name="connsiteY3" fmla="*/ 5407 h 300047"/>
              <a:gd name="connsiteX4" fmla="*/ 163479 w 270159"/>
              <a:gd name="connsiteY4" fmla="*/ 147647 h 300047"/>
              <a:gd name="connsiteX5" fmla="*/ 183164 w 270159"/>
              <a:gd name="connsiteY5" fmla="*/ 167967 h 300047"/>
              <a:gd name="connsiteX6" fmla="*/ 270159 w 270159"/>
              <a:gd name="connsiteY6" fmla="*/ 255597 h 300047"/>
              <a:gd name="connsiteX0" fmla="*/ 31399 w 270159"/>
              <a:gd name="connsiteY0" fmla="*/ 300047 h 300047"/>
              <a:gd name="connsiteX1" fmla="*/ 132999 w 270159"/>
              <a:gd name="connsiteY1" fmla="*/ 198447 h 300047"/>
              <a:gd name="connsiteX2" fmla="*/ 919 w 270159"/>
              <a:gd name="connsiteY2" fmla="*/ 46047 h 300047"/>
              <a:gd name="connsiteX3" fmla="*/ 214279 w 270159"/>
              <a:gd name="connsiteY3" fmla="*/ 5407 h 300047"/>
              <a:gd name="connsiteX4" fmla="*/ 163479 w 270159"/>
              <a:gd name="connsiteY4" fmla="*/ 147647 h 300047"/>
              <a:gd name="connsiteX5" fmla="*/ 270159 w 270159"/>
              <a:gd name="connsiteY5" fmla="*/ 255597 h 3000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0159" h="300047">
                <a:moveTo>
                  <a:pt x="31399" y="300047"/>
                </a:moveTo>
                <a:cubicBezTo>
                  <a:pt x="84739" y="270413"/>
                  <a:pt x="138079" y="240780"/>
                  <a:pt x="132999" y="198447"/>
                </a:cubicBezTo>
                <a:cubicBezTo>
                  <a:pt x="127919" y="156114"/>
                  <a:pt x="-12628" y="78220"/>
                  <a:pt x="919" y="46047"/>
                </a:cubicBezTo>
                <a:cubicBezTo>
                  <a:pt x="14466" y="13874"/>
                  <a:pt x="187186" y="-11526"/>
                  <a:pt x="214279" y="5407"/>
                </a:cubicBezTo>
                <a:cubicBezTo>
                  <a:pt x="241372" y="22340"/>
                  <a:pt x="154166" y="105949"/>
                  <a:pt x="163479" y="147647"/>
                </a:cubicBezTo>
                <a:cubicBezTo>
                  <a:pt x="172792" y="189345"/>
                  <a:pt x="247934" y="233108"/>
                  <a:pt x="270159" y="255597"/>
                </a:cubicBezTo>
              </a:path>
            </a:pathLst>
          </a:custGeom>
          <a:solidFill>
            <a:schemeClr val="accent5">
              <a:lumMod val="75000"/>
            </a:schemeClr>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63" name="Freeform 62"/>
          <p:cNvSpPr/>
          <p:nvPr/>
        </p:nvSpPr>
        <p:spPr>
          <a:xfrm>
            <a:off x="1529388" y="4709209"/>
            <a:ext cx="244320" cy="163446"/>
          </a:xfrm>
          <a:custGeom>
            <a:avLst/>
            <a:gdLst>
              <a:gd name="connsiteX0" fmla="*/ 183040 w 244320"/>
              <a:gd name="connsiteY0" fmla="*/ 587 h 163446"/>
              <a:gd name="connsiteX1" fmla="*/ 160 w 244320"/>
              <a:gd name="connsiteY1" fmla="*/ 51387 h 163446"/>
              <a:gd name="connsiteX2" fmla="*/ 152560 w 244320"/>
              <a:gd name="connsiteY2" fmla="*/ 163147 h 163446"/>
              <a:gd name="connsiteX3" fmla="*/ 244000 w 244320"/>
              <a:gd name="connsiteY3" fmla="*/ 81867 h 163446"/>
              <a:gd name="connsiteX4" fmla="*/ 183040 w 244320"/>
              <a:gd name="connsiteY4" fmla="*/ 587 h 1634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4320" h="163446">
                <a:moveTo>
                  <a:pt x="183040" y="587"/>
                </a:moveTo>
                <a:cubicBezTo>
                  <a:pt x="142400" y="-4493"/>
                  <a:pt x="5240" y="24294"/>
                  <a:pt x="160" y="51387"/>
                </a:cubicBezTo>
                <a:cubicBezTo>
                  <a:pt x="-4920" y="78480"/>
                  <a:pt x="111920" y="158067"/>
                  <a:pt x="152560" y="163147"/>
                </a:cubicBezTo>
                <a:cubicBezTo>
                  <a:pt x="193200" y="168227"/>
                  <a:pt x="240613" y="107267"/>
                  <a:pt x="244000" y="81867"/>
                </a:cubicBezTo>
                <a:cubicBezTo>
                  <a:pt x="247387" y="56467"/>
                  <a:pt x="223680" y="5667"/>
                  <a:pt x="183040" y="587"/>
                </a:cubicBezTo>
                <a:close/>
              </a:path>
            </a:pathLst>
          </a:custGeom>
          <a:solidFill>
            <a:schemeClr val="accent4">
              <a:lumMod val="75000"/>
            </a:schemeClr>
          </a:solidFill>
          <a:ln>
            <a:no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64" name="Freeform 63"/>
          <p:cNvSpPr/>
          <p:nvPr/>
        </p:nvSpPr>
        <p:spPr>
          <a:xfrm>
            <a:off x="1859588" y="4699684"/>
            <a:ext cx="244320" cy="163446"/>
          </a:xfrm>
          <a:custGeom>
            <a:avLst/>
            <a:gdLst>
              <a:gd name="connsiteX0" fmla="*/ 183040 w 244320"/>
              <a:gd name="connsiteY0" fmla="*/ 587 h 163446"/>
              <a:gd name="connsiteX1" fmla="*/ 160 w 244320"/>
              <a:gd name="connsiteY1" fmla="*/ 51387 h 163446"/>
              <a:gd name="connsiteX2" fmla="*/ 152560 w 244320"/>
              <a:gd name="connsiteY2" fmla="*/ 163147 h 163446"/>
              <a:gd name="connsiteX3" fmla="*/ 244000 w 244320"/>
              <a:gd name="connsiteY3" fmla="*/ 81867 h 163446"/>
              <a:gd name="connsiteX4" fmla="*/ 183040 w 244320"/>
              <a:gd name="connsiteY4" fmla="*/ 587 h 1634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4320" h="163446">
                <a:moveTo>
                  <a:pt x="183040" y="587"/>
                </a:moveTo>
                <a:cubicBezTo>
                  <a:pt x="142400" y="-4493"/>
                  <a:pt x="5240" y="24294"/>
                  <a:pt x="160" y="51387"/>
                </a:cubicBezTo>
                <a:cubicBezTo>
                  <a:pt x="-4920" y="78480"/>
                  <a:pt x="111920" y="158067"/>
                  <a:pt x="152560" y="163147"/>
                </a:cubicBezTo>
                <a:cubicBezTo>
                  <a:pt x="193200" y="168227"/>
                  <a:pt x="240613" y="107267"/>
                  <a:pt x="244000" y="81867"/>
                </a:cubicBezTo>
                <a:cubicBezTo>
                  <a:pt x="247387" y="56467"/>
                  <a:pt x="223680" y="5667"/>
                  <a:pt x="183040" y="587"/>
                </a:cubicBezTo>
                <a:close/>
              </a:path>
            </a:pathLst>
          </a:custGeom>
          <a:solidFill>
            <a:schemeClr val="accent4">
              <a:lumMod val="75000"/>
            </a:schemeClr>
          </a:solidFill>
          <a:ln>
            <a:no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grpSp>
        <p:nvGrpSpPr>
          <p:cNvPr id="67" name="Group 66"/>
          <p:cNvGrpSpPr/>
          <p:nvPr/>
        </p:nvGrpSpPr>
        <p:grpSpPr>
          <a:xfrm rot="20749273">
            <a:off x="2035899" y="4642535"/>
            <a:ext cx="417259" cy="323036"/>
            <a:chOff x="1777053" y="4756834"/>
            <a:chExt cx="417259" cy="323036"/>
          </a:xfrm>
        </p:grpSpPr>
        <p:sp>
          <p:nvSpPr>
            <p:cNvPr id="65" name="Freeform 64"/>
            <p:cNvSpPr/>
            <p:nvPr/>
          </p:nvSpPr>
          <p:spPr>
            <a:xfrm rot="502117" flipH="1" flipV="1">
              <a:off x="1777053" y="4779823"/>
              <a:ext cx="270159" cy="300047"/>
            </a:xfrm>
            <a:custGeom>
              <a:avLst/>
              <a:gdLst>
                <a:gd name="connsiteX0" fmla="*/ 31399 w 346359"/>
                <a:gd name="connsiteY0" fmla="*/ 300047 h 300047"/>
                <a:gd name="connsiteX1" fmla="*/ 132999 w 346359"/>
                <a:gd name="connsiteY1" fmla="*/ 198447 h 300047"/>
                <a:gd name="connsiteX2" fmla="*/ 919 w 346359"/>
                <a:gd name="connsiteY2" fmla="*/ 46047 h 300047"/>
                <a:gd name="connsiteX3" fmla="*/ 214279 w 346359"/>
                <a:gd name="connsiteY3" fmla="*/ 5407 h 300047"/>
                <a:gd name="connsiteX4" fmla="*/ 163479 w 346359"/>
                <a:gd name="connsiteY4" fmla="*/ 147647 h 300047"/>
                <a:gd name="connsiteX5" fmla="*/ 254919 w 346359"/>
                <a:gd name="connsiteY5" fmla="*/ 208607 h 300047"/>
                <a:gd name="connsiteX6" fmla="*/ 193959 w 346359"/>
                <a:gd name="connsiteY6" fmla="*/ 269567 h 300047"/>
                <a:gd name="connsiteX7" fmla="*/ 122839 w 346359"/>
                <a:gd name="connsiteY7" fmla="*/ 167967 h 300047"/>
                <a:gd name="connsiteX8" fmla="*/ 346359 w 346359"/>
                <a:gd name="connsiteY8" fmla="*/ 147647 h 300047"/>
                <a:gd name="connsiteX0" fmla="*/ 31399 w 346359"/>
                <a:gd name="connsiteY0" fmla="*/ 300047 h 300047"/>
                <a:gd name="connsiteX1" fmla="*/ 132999 w 346359"/>
                <a:gd name="connsiteY1" fmla="*/ 198447 h 300047"/>
                <a:gd name="connsiteX2" fmla="*/ 919 w 346359"/>
                <a:gd name="connsiteY2" fmla="*/ 46047 h 300047"/>
                <a:gd name="connsiteX3" fmla="*/ 214279 w 346359"/>
                <a:gd name="connsiteY3" fmla="*/ 5407 h 300047"/>
                <a:gd name="connsiteX4" fmla="*/ 163479 w 346359"/>
                <a:gd name="connsiteY4" fmla="*/ 147647 h 300047"/>
                <a:gd name="connsiteX5" fmla="*/ 254919 w 346359"/>
                <a:gd name="connsiteY5" fmla="*/ 208607 h 300047"/>
                <a:gd name="connsiteX6" fmla="*/ 193959 w 346359"/>
                <a:gd name="connsiteY6" fmla="*/ 269567 h 300047"/>
                <a:gd name="connsiteX7" fmla="*/ 183164 w 346359"/>
                <a:gd name="connsiteY7" fmla="*/ 167967 h 300047"/>
                <a:gd name="connsiteX8" fmla="*/ 346359 w 346359"/>
                <a:gd name="connsiteY8" fmla="*/ 147647 h 300047"/>
                <a:gd name="connsiteX0" fmla="*/ 31399 w 346359"/>
                <a:gd name="connsiteY0" fmla="*/ 300047 h 300047"/>
                <a:gd name="connsiteX1" fmla="*/ 132999 w 346359"/>
                <a:gd name="connsiteY1" fmla="*/ 198447 h 300047"/>
                <a:gd name="connsiteX2" fmla="*/ 919 w 346359"/>
                <a:gd name="connsiteY2" fmla="*/ 46047 h 300047"/>
                <a:gd name="connsiteX3" fmla="*/ 214279 w 346359"/>
                <a:gd name="connsiteY3" fmla="*/ 5407 h 300047"/>
                <a:gd name="connsiteX4" fmla="*/ 163479 w 346359"/>
                <a:gd name="connsiteY4" fmla="*/ 147647 h 300047"/>
                <a:gd name="connsiteX5" fmla="*/ 188244 w 346359"/>
                <a:gd name="connsiteY5" fmla="*/ 199082 h 300047"/>
                <a:gd name="connsiteX6" fmla="*/ 193959 w 346359"/>
                <a:gd name="connsiteY6" fmla="*/ 269567 h 300047"/>
                <a:gd name="connsiteX7" fmla="*/ 183164 w 346359"/>
                <a:gd name="connsiteY7" fmla="*/ 167967 h 300047"/>
                <a:gd name="connsiteX8" fmla="*/ 346359 w 346359"/>
                <a:gd name="connsiteY8" fmla="*/ 147647 h 300047"/>
                <a:gd name="connsiteX0" fmla="*/ 31399 w 346359"/>
                <a:gd name="connsiteY0" fmla="*/ 300047 h 300047"/>
                <a:gd name="connsiteX1" fmla="*/ 132999 w 346359"/>
                <a:gd name="connsiteY1" fmla="*/ 198447 h 300047"/>
                <a:gd name="connsiteX2" fmla="*/ 919 w 346359"/>
                <a:gd name="connsiteY2" fmla="*/ 46047 h 300047"/>
                <a:gd name="connsiteX3" fmla="*/ 214279 w 346359"/>
                <a:gd name="connsiteY3" fmla="*/ 5407 h 300047"/>
                <a:gd name="connsiteX4" fmla="*/ 163479 w 346359"/>
                <a:gd name="connsiteY4" fmla="*/ 147647 h 300047"/>
                <a:gd name="connsiteX5" fmla="*/ 188244 w 346359"/>
                <a:gd name="connsiteY5" fmla="*/ 199082 h 300047"/>
                <a:gd name="connsiteX6" fmla="*/ 168559 w 346359"/>
                <a:gd name="connsiteY6" fmla="*/ 209242 h 300047"/>
                <a:gd name="connsiteX7" fmla="*/ 183164 w 346359"/>
                <a:gd name="connsiteY7" fmla="*/ 167967 h 300047"/>
                <a:gd name="connsiteX8" fmla="*/ 346359 w 346359"/>
                <a:gd name="connsiteY8" fmla="*/ 147647 h 300047"/>
                <a:gd name="connsiteX0" fmla="*/ 31399 w 346359"/>
                <a:gd name="connsiteY0" fmla="*/ 300047 h 300047"/>
                <a:gd name="connsiteX1" fmla="*/ 132999 w 346359"/>
                <a:gd name="connsiteY1" fmla="*/ 198447 h 300047"/>
                <a:gd name="connsiteX2" fmla="*/ 919 w 346359"/>
                <a:gd name="connsiteY2" fmla="*/ 46047 h 300047"/>
                <a:gd name="connsiteX3" fmla="*/ 214279 w 346359"/>
                <a:gd name="connsiteY3" fmla="*/ 5407 h 300047"/>
                <a:gd name="connsiteX4" fmla="*/ 163479 w 346359"/>
                <a:gd name="connsiteY4" fmla="*/ 147647 h 300047"/>
                <a:gd name="connsiteX5" fmla="*/ 188244 w 346359"/>
                <a:gd name="connsiteY5" fmla="*/ 199082 h 300047"/>
                <a:gd name="connsiteX6" fmla="*/ 183164 w 346359"/>
                <a:gd name="connsiteY6" fmla="*/ 167967 h 300047"/>
                <a:gd name="connsiteX7" fmla="*/ 346359 w 346359"/>
                <a:gd name="connsiteY7" fmla="*/ 147647 h 300047"/>
                <a:gd name="connsiteX0" fmla="*/ 31399 w 346359"/>
                <a:gd name="connsiteY0" fmla="*/ 300047 h 300047"/>
                <a:gd name="connsiteX1" fmla="*/ 132999 w 346359"/>
                <a:gd name="connsiteY1" fmla="*/ 198447 h 300047"/>
                <a:gd name="connsiteX2" fmla="*/ 919 w 346359"/>
                <a:gd name="connsiteY2" fmla="*/ 46047 h 300047"/>
                <a:gd name="connsiteX3" fmla="*/ 214279 w 346359"/>
                <a:gd name="connsiteY3" fmla="*/ 5407 h 300047"/>
                <a:gd name="connsiteX4" fmla="*/ 163479 w 346359"/>
                <a:gd name="connsiteY4" fmla="*/ 147647 h 300047"/>
                <a:gd name="connsiteX5" fmla="*/ 183164 w 346359"/>
                <a:gd name="connsiteY5" fmla="*/ 167967 h 300047"/>
                <a:gd name="connsiteX6" fmla="*/ 346359 w 346359"/>
                <a:gd name="connsiteY6" fmla="*/ 147647 h 300047"/>
                <a:gd name="connsiteX0" fmla="*/ 31399 w 270159"/>
                <a:gd name="connsiteY0" fmla="*/ 300047 h 300047"/>
                <a:gd name="connsiteX1" fmla="*/ 132999 w 270159"/>
                <a:gd name="connsiteY1" fmla="*/ 198447 h 300047"/>
                <a:gd name="connsiteX2" fmla="*/ 919 w 270159"/>
                <a:gd name="connsiteY2" fmla="*/ 46047 h 300047"/>
                <a:gd name="connsiteX3" fmla="*/ 214279 w 270159"/>
                <a:gd name="connsiteY3" fmla="*/ 5407 h 300047"/>
                <a:gd name="connsiteX4" fmla="*/ 163479 w 270159"/>
                <a:gd name="connsiteY4" fmla="*/ 147647 h 300047"/>
                <a:gd name="connsiteX5" fmla="*/ 183164 w 270159"/>
                <a:gd name="connsiteY5" fmla="*/ 167967 h 300047"/>
                <a:gd name="connsiteX6" fmla="*/ 270159 w 270159"/>
                <a:gd name="connsiteY6" fmla="*/ 255597 h 300047"/>
                <a:gd name="connsiteX0" fmla="*/ 31399 w 270159"/>
                <a:gd name="connsiteY0" fmla="*/ 300047 h 300047"/>
                <a:gd name="connsiteX1" fmla="*/ 132999 w 270159"/>
                <a:gd name="connsiteY1" fmla="*/ 198447 h 300047"/>
                <a:gd name="connsiteX2" fmla="*/ 919 w 270159"/>
                <a:gd name="connsiteY2" fmla="*/ 46047 h 300047"/>
                <a:gd name="connsiteX3" fmla="*/ 214279 w 270159"/>
                <a:gd name="connsiteY3" fmla="*/ 5407 h 300047"/>
                <a:gd name="connsiteX4" fmla="*/ 163479 w 270159"/>
                <a:gd name="connsiteY4" fmla="*/ 147647 h 300047"/>
                <a:gd name="connsiteX5" fmla="*/ 270159 w 270159"/>
                <a:gd name="connsiteY5" fmla="*/ 255597 h 3000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0159" h="300047">
                  <a:moveTo>
                    <a:pt x="31399" y="300047"/>
                  </a:moveTo>
                  <a:cubicBezTo>
                    <a:pt x="84739" y="270413"/>
                    <a:pt x="138079" y="240780"/>
                    <a:pt x="132999" y="198447"/>
                  </a:cubicBezTo>
                  <a:cubicBezTo>
                    <a:pt x="127919" y="156114"/>
                    <a:pt x="-12628" y="78220"/>
                    <a:pt x="919" y="46047"/>
                  </a:cubicBezTo>
                  <a:cubicBezTo>
                    <a:pt x="14466" y="13874"/>
                    <a:pt x="187186" y="-11526"/>
                    <a:pt x="214279" y="5407"/>
                  </a:cubicBezTo>
                  <a:cubicBezTo>
                    <a:pt x="241372" y="22340"/>
                    <a:pt x="154166" y="105949"/>
                    <a:pt x="163479" y="147647"/>
                  </a:cubicBezTo>
                  <a:cubicBezTo>
                    <a:pt x="172792" y="189345"/>
                    <a:pt x="247934" y="233108"/>
                    <a:pt x="270159" y="255597"/>
                  </a:cubicBezTo>
                </a:path>
              </a:pathLst>
            </a:custGeom>
            <a:solidFill>
              <a:schemeClr val="accent5">
                <a:lumMod val="75000"/>
              </a:schemeClr>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66" name="Freeform 65"/>
            <p:cNvSpPr/>
            <p:nvPr/>
          </p:nvSpPr>
          <p:spPr>
            <a:xfrm>
              <a:off x="1949992" y="4756834"/>
              <a:ext cx="244320" cy="163446"/>
            </a:xfrm>
            <a:custGeom>
              <a:avLst/>
              <a:gdLst>
                <a:gd name="connsiteX0" fmla="*/ 183040 w 244320"/>
                <a:gd name="connsiteY0" fmla="*/ 587 h 163446"/>
                <a:gd name="connsiteX1" fmla="*/ 160 w 244320"/>
                <a:gd name="connsiteY1" fmla="*/ 51387 h 163446"/>
                <a:gd name="connsiteX2" fmla="*/ 152560 w 244320"/>
                <a:gd name="connsiteY2" fmla="*/ 163147 h 163446"/>
                <a:gd name="connsiteX3" fmla="*/ 244000 w 244320"/>
                <a:gd name="connsiteY3" fmla="*/ 81867 h 163446"/>
                <a:gd name="connsiteX4" fmla="*/ 183040 w 244320"/>
                <a:gd name="connsiteY4" fmla="*/ 587 h 1634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4320" h="163446">
                  <a:moveTo>
                    <a:pt x="183040" y="587"/>
                  </a:moveTo>
                  <a:cubicBezTo>
                    <a:pt x="142400" y="-4493"/>
                    <a:pt x="5240" y="24294"/>
                    <a:pt x="160" y="51387"/>
                  </a:cubicBezTo>
                  <a:cubicBezTo>
                    <a:pt x="-4920" y="78480"/>
                    <a:pt x="111920" y="158067"/>
                    <a:pt x="152560" y="163147"/>
                  </a:cubicBezTo>
                  <a:cubicBezTo>
                    <a:pt x="193200" y="168227"/>
                    <a:pt x="240613" y="107267"/>
                    <a:pt x="244000" y="81867"/>
                  </a:cubicBezTo>
                  <a:cubicBezTo>
                    <a:pt x="247387" y="56467"/>
                    <a:pt x="223680" y="5667"/>
                    <a:pt x="183040" y="587"/>
                  </a:cubicBezTo>
                  <a:close/>
                </a:path>
              </a:pathLst>
            </a:custGeom>
            <a:solidFill>
              <a:schemeClr val="accent4">
                <a:lumMod val="75000"/>
              </a:schemeClr>
            </a:solidFill>
            <a:ln>
              <a:no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grpSp>
      <p:grpSp>
        <p:nvGrpSpPr>
          <p:cNvPr id="68" name="Group 67"/>
          <p:cNvGrpSpPr/>
          <p:nvPr/>
        </p:nvGrpSpPr>
        <p:grpSpPr>
          <a:xfrm rot="20749273">
            <a:off x="1032599" y="4658410"/>
            <a:ext cx="417259" cy="323036"/>
            <a:chOff x="1777053" y="4756834"/>
            <a:chExt cx="417259" cy="323036"/>
          </a:xfrm>
        </p:grpSpPr>
        <p:sp>
          <p:nvSpPr>
            <p:cNvPr id="69" name="Freeform 68"/>
            <p:cNvSpPr/>
            <p:nvPr/>
          </p:nvSpPr>
          <p:spPr>
            <a:xfrm rot="502117" flipH="1" flipV="1">
              <a:off x="1777053" y="4779823"/>
              <a:ext cx="270159" cy="300047"/>
            </a:xfrm>
            <a:custGeom>
              <a:avLst/>
              <a:gdLst>
                <a:gd name="connsiteX0" fmla="*/ 31399 w 346359"/>
                <a:gd name="connsiteY0" fmla="*/ 300047 h 300047"/>
                <a:gd name="connsiteX1" fmla="*/ 132999 w 346359"/>
                <a:gd name="connsiteY1" fmla="*/ 198447 h 300047"/>
                <a:gd name="connsiteX2" fmla="*/ 919 w 346359"/>
                <a:gd name="connsiteY2" fmla="*/ 46047 h 300047"/>
                <a:gd name="connsiteX3" fmla="*/ 214279 w 346359"/>
                <a:gd name="connsiteY3" fmla="*/ 5407 h 300047"/>
                <a:gd name="connsiteX4" fmla="*/ 163479 w 346359"/>
                <a:gd name="connsiteY4" fmla="*/ 147647 h 300047"/>
                <a:gd name="connsiteX5" fmla="*/ 254919 w 346359"/>
                <a:gd name="connsiteY5" fmla="*/ 208607 h 300047"/>
                <a:gd name="connsiteX6" fmla="*/ 193959 w 346359"/>
                <a:gd name="connsiteY6" fmla="*/ 269567 h 300047"/>
                <a:gd name="connsiteX7" fmla="*/ 122839 w 346359"/>
                <a:gd name="connsiteY7" fmla="*/ 167967 h 300047"/>
                <a:gd name="connsiteX8" fmla="*/ 346359 w 346359"/>
                <a:gd name="connsiteY8" fmla="*/ 147647 h 300047"/>
                <a:gd name="connsiteX0" fmla="*/ 31399 w 346359"/>
                <a:gd name="connsiteY0" fmla="*/ 300047 h 300047"/>
                <a:gd name="connsiteX1" fmla="*/ 132999 w 346359"/>
                <a:gd name="connsiteY1" fmla="*/ 198447 h 300047"/>
                <a:gd name="connsiteX2" fmla="*/ 919 w 346359"/>
                <a:gd name="connsiteY2" fmla="*/ 46047 h 300047"/>
                <a:gd name="connsiteX3" fmla="*/ 214279 w 346359"/>
                <a:gd name="connsiteY3" fmla="*/ 5407 h 300047"/>
                <a:gd name="connsiteX4" fmla="*/ 163479 w 346359"/>
                <a:gd name="connsiteY4" fmla="*/ 147647 h 300047"/>
                <a:gd name="connsiteX5" fmla="*/ 254919 w 346359"/>
                <a:gd name="connsiteY5" fmla="*/ 208607 h 300047"/>
                <a:gd name="connsiteX6" fmla="*/ 193959 w 346359"/>
                <a:gd name="connsiteY6" fmla="*/ 269567 h 300047"/>
                <a:gd name="connsiteX7" fmla="*/ 183164 w 346359"/>
                <a:gd name="connsiteY7" fmla="*/ 167967 h 300047"/>
                <a:gd name="connsiteX8" fmla="*/ 346359 w 346359"/>
                <a:gd name="connsiteY8" fmla="*/ 147647 h 300047"/>
                <a:gd name="connsiteX0" fmla="*/ 31399 w 346359"/>
                <a:gd name="connsiteY0" fmla="*/ 300047 h 300047"/>
                <a:gd name="connsiteX1" fmla="*/ 132999 w 346359"/>
                <a:gd name="connsiteY1" fmla="*/ 198447 h 300047"/>
                <a:gd name="connsiteX2" fmla="*/ 919 w 346359"/>
                <a:gd name="connsiteY2" fmla="*/ 46047 h 300047"/>
                <a:gd name="connsiteX3" fmla="*/ 214279 w 346359"/>
                <a:gd name="connsiteY3" fmla="*/ 5407 h 300047"/>
                <a:gd name="connsiteX4" fmla="*/ 163479 w 346359"/>
                <a:gd name="connsiteY4" fmla="*/ 147647 h 300047"/>
                <a:gd name="connsiteX5" fmla="*/ 188244 w 346359"/>
                <a:gd name="connsiteY5" fmla="*/ 199082 h 300047"/>
                <a:gd name="connsiteX6" fmla="*/ 193959 w 346359"/>
                <a:gd name="connsiteY6" fmla="*/ 269567 h 300047"/>
                <a:gd name="connsiteX7" fmla="*/ 183164 w 346359"/>
                <a:gd name="connsiteY7" fmla="*/ 167967 h 300047"/>
                <a:gd name="connsiteX8" fmla="*/ 346359 w 346359"/>
                <a:gd name="connsiteY8" fmla="*/ 147647 h 300047"/>
                <a:gd name="connsiteX0" fmla="*/ 31399 w 346359"/>
                <a:gd name="connsiteY0" fmla="*/ 300047 h 300047"/>
                <a:gd name="connsiteX1" fmla="*/ 132999 w 346359"/>
                <a:gd name="connsiteY1" fmla="*/ 198447 h 300047"/>
                <a:gd name="connsiteX2" fmla="*/ 919 w 346359"/>
                <a:gd name="connsiteY2" fmla="*/ 46047 h 300047"/>
                <a:gd name="connsiteX3" fmla="*/ 214279 w 346359"/>
                <a:gd name="connsiteY3" fmla="*/ 5407 h 300047"/>
                <a:gd name="connsiteX4" fmla="*/ 163479 w 346359"/>
                <a:gd name="connsiteY4" fmla="*/ 147647 h 300047"/>
                <a:gd name="connsiteX5" fmla="*/ 188244 w 346359"/>
                <a:gd name="connsiteY5" fmla="*/ 199082 h 300047"/>
                <a:gd name="connsiteX6" fmla="*/ 168559 w 346359"/>
                <a:gd name="connsiteY6" fmla="*/ 209242 h 300047"/>
                <a:gd name="connsiteX7" fmla="*/ 183164 w 346359"/>
                <a:gd name="connsiteY7" fmla="*/ 167967 h 300047"/>
                <a:gd name="connsiteX8" fmla="*/ 346359 w 346359"/>
                <a:gd name="connsiteY8" fmla="*/ 147647 h 300047"/>
                <a:gd name="connsiteX0" fmla="*/ 31399 w 346359"/>
                <a:gd name="connsiteY0" fmla="*/ 300047 h 300047"/>
                <a:gd name="connsiteX1" fmla="*/ 132999 w 346359"/>
                <a:gd name="connsiteY1" fmla="*/ 198447 h 300047"/>
                <a:gd name="connsiteX2" fmla="*/ 919 w 346359"/>
                <a:gd name="connsiteY2" fmla="*/ 46047 h 300047"/>
                <a:gd name="connsiteX3" fmla="*/ 214279 w 346359"/>
                <a:gd name="connsiteY3" fmla="*/ 5407 h 300047"/>
                <a:gd name="connsiteX4" fmla="*/ 163479 w 346359"/>
                <a:gd name="connsiteY4" fmla="*/ 147647 h 300047"/>
                <a:gd name="connsiteX5" fmla="*/ 188244 w 346359"/>
                <a:gd name="connsiteY5" fmla="*/ 199082 h 300047"/>
                <a:gd name="connsiteX6" fmla="*/ 183164 w 346359"/>
                <a:gd name="connsiteY6" fmla="*/ 167967 h 300047"/>
                <a:gd name="connsiteX7" fmla="*/ 346359 w 346359"/>
                <a:gd name="connsiteY7" fmla="*/ 147647 h 300047"/>
                <a:gd name="connsiteX0" fmla="*/ 31399 w 346359"/>
                <a:gd name="connsiteY0" fmla="*/ 300047 h 300047"/>
                <a:gd name="connsiteX1" fmla="*/ 132999 w 346359"/>
                <a:gd name="connsiteY1" fmla="*/ 198447 h 300047"/>
                <a:gd name="connsiteX2" fmla="*/ 919 w 346359"/>
                <a:gd name="connsiteY2" fmla="*/ 46047 h 300047"/>
                <a:gd name="connsiteX3" fmla="*/ 214279 w 346359"/>
                <a:gd name="connsiteY3" fmla="*/ 5407 h 300047"/>
                <a:gd name="connsiteX4" fmla="*/ 163479 w 346359"/>
                <a:gd name="connsiteY4" fmla="*/ 147647 h 300047"/>
                <a:gd name="connsiteX5" fmla="*/ 183164 w 346359"/>
                <a:gd name="connsiteY5" fmla="*/ 167967 h 300047"/>
                <a:gd name="connsiteX6" fmla="*/ 346359 w 346359"/>
                <a:gd name="connsiteY6" fmla="*/ 147647 h 300047"/>
                <a:gd name="connsiteX0" fmla="*/ 31399 w 270159"/>
                <a:gd name="connsiteY0" fmla="*/ 300047 h 300047"/>
                <a:gd name="connsiteX1" fmla="*/ 132999 w 270159"/>
                <a:gd name="connsiteY1" fmla="*/ 198447 h 300047"/>
                <a:gd name="connsiteX2" fmla="*/ 919 w 270159"/>
                <a:gd name="connsiteY2" fmla="*/ 46047 h 300047"/>
                <a:gd name="connsiteX3" fmla="*/ 214279 w 270159"/>
                <a:gd name="connsiteY3" fmla="*/ 5407 h 300047"/>
                <a:gd name="connsiteX4" fmla="*/ 163479 w 270159"/>
                <a:gd name="connsiteY4" fmla="*/ 147647 h 300047"/>
                <a:gd name="connsiteX5" fmla="*/ 183164 w 270159"/>
                <a:gd name="connsiteY5" fmla="*/ 167967 h 300047"/>
                <a:gd name="connsiteX6" fmla="*/ 270159 w 270159"/>
                <a:gd name="connsiteY6" fmla="*/ 255597 h 300047"/>
                <a:gd name="connsiteX0" fmla="*/ 31399 w 270159"/>
                <a:gd name="connsiteY0" fmla="*/ 300047 h 300047"/>
                <a:gd name="connsiteX1" fmla="*/ 132999 w 270159"/>
                <a:gd name="connsiteY1" fmla="*/ 198447 h 300047"/>
                <a:gd name="connsiteX2" fmla="*/ 919 w 270159"/>
                <a:gd name="connsiteY2" fmla="*/ 46047 h 300047"/>
                <a:gd name="connsiteX3" fmla="*/ 214279 w 270159"/>
                <a:gd name="connsiteY3" fmla="*/ 5407 h 300047"/>
                <a:gd name="connsiteX4" fmla="*/ 163479 w 270159"/>
                <a:gd name="connsiteY4" fmla="*/ 147647 h 300047"/>
                <a:gd name="connsiteX5" fmla="*/ 270159 w 270159"/>
                <a:gd name="connsiteY5" fmla="*/ 255597 h 3000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0159" h="300047">
                  <a:moveTo>
                    <a:pt x="31399" y="300047"/>
                  </a:moveTo>
                  <a:cubicBezTo>
                    <a:pt x="84739" y="270413"/>
                    <a:pt x="138079" y="240780"/>
                    <a:pt x="132999" y="198447"/>
                  </a:cubicBezTo>
                  <a:cubicBezTo>
                    <a:pt x="127919" y="156114"/>
                    <a:pt x="-12628" y="78220"/>
                    <a:pt x="919" y="46047"/>
                  </a:cubicBezTo>
                  <a:cubicBezTo>
                    <a:pt x="14466" y="13874"/>
                    <a:pt x="187186" y="-11526"/>
                    <a:pt x="214279" y="5407"/>
                  </a:cubicBezTo>
                  <a:cubicBezTo>
                    <a:pt x="241372" y="22340"/>
                    <a:pt x="154166" y="105949"/>
                    <a:pt x="163479" y="147647"/>
                  </a:cubicBezTo>
                  <a:cubicBezTo>
                    <a:pt x="172792" y="189345"/>
                    <a:pt x="247934" y="233108"/>
                    <a:pt x="270159" y="255597"/>
                  </a:cubicBezTo>
                </a:path>
              </a:pathLst>
            </a:custGeom>
            <a:solidFill>
              <a:schemeClr val="accent5">
                <a:lumMod val="75000"/>
              </a:schemeClr>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70" name="Freeform 69"/>
            <p:cNvSpPr/>
            <p:nvPr/>
          </p:nvSpPr>
          <p:spPr>
            <a:xfrm>
              <a:off x="1949992" y="4756834"/>
              <a:ext cx="244320" cy="163446"/>
            </a:xfrm>
            <a:custGeom>
              <a:avLst/>
              <a:gdLst>
                <a:gd name="connsiteX0" fmla="*/ 183040 w 244320"/>
                <a:gd name="connsiteY0" fmla="*/ 587 h 163446"/>
                <a:gd name="connsiteX1" fmla="*/ 160 w 244320"/>
                <a:gd name="connsiteY1" fmla="*/ 51387 h 163446"/>
                <a:gd name="connsiteX2" fmla="*/ 152560 w 244320"/>
                <a:gd name="connsiteY2" fmla="*/ 163147 h 163446"/>
                <a:gd name="connsiteX3" fmla="*/ 244000 w 244320"/>
                <a:gd name="connsiteY3" fmla="*/ 81867 h 163446"/>
                <a:gd name="connsiteX4" fmla="*/ 183040 w 244320"/>
                <a:gd name="connsiteY4" fmla="*/ 587 h 1634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4320" h="163446">
                  <a:moveTo>
                    <a:pt x="183040" y="587"/>
                  </a:moveTo>
                  <a:cubicBezTo>
                    <a:pt x="142400" y="-4493"/>
                    <a:pt x="5240" y="24294"/>
                    <a:pt x="160" y="51387"/>
                  </a:cubicBezTo>
                  <a:cubicBezTo>
                    <a:pt x="-4920" y="78480"/>
                    <a:pt x="111920" y="158067"/>
                    <a:pt x="152560" y="163147"/>
                  </a:cubicBezTo>
                  <a:cubicBezTo>
                    <a:pt x="193200" y="168227"/>
                    <a:pt x="240613" y="107267"/>
                    <a:pt x="244000" y="81867"/>
                  </a:cubicBezTo>
                  <a:cubicBezTo>
                    <a:pt x="247387" y="56467"/>
                    <a:pt x="223680" y="5667"/>
                    <a:pt x="183040" y="587"/>
                  </a:cubicBezTo>
                  <a:close/>
                </a:path>
              </a:pathLst>
            </a:custGeom>
            <a:solidFill>
              <a:schemeClr val="accent4">
                <a:lumMod val="75000"/>
              </a:schemeClr>
            </a:solidFill>
            <a:ln>
              <a:no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grpSp>
      <p:grpSp>
        <p:nvGrpSpPr>
          <p:cNvPr id="71" name="Group 70"/>
          <p:cNvGrpSpPr/>
          <p:nvPr/>
        </p:nvGrpSpPr>
        <p:grpSpPr>
          <a:xfrm rot="3380961">
            <a:off x="680174" y="4502835"/>
            <a:ext cx="417259" cy="323036"/>
            <a:chOff x="1777053" y="4756834"/>
            <a:chExt cx="417259" cy="323036"/>
          </a:xfrm>
        </p:grpSpPr>
        <p:sp>
          <p:nvSpPr>
            <p:cNvPr id="72" name="Freeform 71"/>
            <p:cNvSpPr/>
            <p:nvPr/>
          </p:nvSpPr>
          <p:spPr>
            <a:xfrm rot="502117" flipH="1" flipV="1">
              <a:off x="1777053" y="4779823"/>
              <a:ext cx="270159" cy="300047"/>
            </a:xfrm>
            <a:custGeom>
              <a:avLst/>
              <a:gdLst>
                <a:gd name="connsiteX0" fmla="*/ 31399 w 346359"/>
                <a:gd name="connsiteY0" fmla="*/ 300047 h 300047"/>
                <a:gd name="connsiteX1" fmla="*/ 132999 w 346359"/>
                <a:gd name="connsiteY1" fmla="*/ 198447 h 300047"/>
                <a:gd name="connsiteX2" fmla="*/ 919 w 346359"/>
                <a:gd name="connsiteY2" fmla="*/ 46047 h 300047"/>
                <a:gd name="connsiteX3" fmla="*/ 214279 w 346359"/>
                <a:gd name="connsiteY3" fmla="*/ 5407 h 300047"/>
                <a:gd name="connsiteX4" fmla="*/ 163479 w 346359"/>
                <a:gd name="connsiteY4" fmla="*/ 147647 h 300047"/>
                <a:gd name="connsiteX5" fmla="*/ 254919 w 346359"/>
                <a:gd name="connsiteY5" fmla="*/ 208607 h 300047"/>
                <a:gd name="connsiteX6" fmla="*/ 193959 w 346359"/>
                <a:gd name="connsiteY6" fmla="*/ 269567 h 300047"/>
                <a:gd name="connsiteX7" fmla="*/ 122839 w 346359"/>
                <a:gd name="connsiteY7" fmla="*/ 167967 h 300047"/>
                <a:gd name="connsiteX8" fmla="*/ 346359 w 346359"/>
                <a:gd name="connsiteY8" fmla="*/ 147647 h 300047"/>
                <a:gd name="connsiteX0" fmla="*/ 31399 w 346359"/>
                <a:gd name="connsiteY0" fmla="*/ 300047 h 300047"/>
                <a:gd name="connsiteX1" fmla="*/ 132999 w 346359"/>
                <a:gd name="connsiteY1" fmla="*/ 198447 h 300047"/>
                <a:gd name="connsiteX2" fmla="*/ 919 w 346359"/>
                <a:gd name="connsiteY2" fmla="*/ 46047 h 300047"/>
                <a:gd name="connsiteX3" fmla="*/ 214279 w 346359"/>
                <a:gd name="connsiteY3" fmla="*/ 5407 h 300047"/>
                <a:gd name="connsiteX4" fmla="*/ 163479 w 346359"/>
                <a:gd name="connsiteY4" fmla="*/ 147647 h 300047"/>
                <a:gd name="connsiteX5" fmla="*/ 254919 w 346359"/>
                <a:gd name="connsiteY5" fmla="*/ 208607 h 300047"/>
                <a:gd name="connsiteX6" fmla="*/ 193959 w 346359"/>
                <a:gd name="connsiteY6" fmla="*/ 269567 h 300047"/>
                <a:gd name="connsiteX7" fmla="*/ 183164 w 346359"/>
                <a:gd name="connsiteY7" fmla="*/ 167967 h 300047"/>
                <a:gd name="connsiteX8" fmla="*/ 346359 w 346359"/>
                <a:gd name="connsiteY8" fmla="*/ 147647 h 300047"/>
                <a:gd name="connsiteX0" fmla="*/ 31399 w 346359"/>
                <a:gd name="connsiteY0" fmla="*/ 300047 h 300047"/>
                <a:gd name="connsiteX1" fmla="*/ 132999 w 346359"/>
                <a:gd name="connsiteY1" fmla="*/ 198447 h 300047"/>
                <a:gd name="connsiteX2" fmla="*/ 919 w 346359"/>
                <a:gd name="connsiteY2" fmla="*/ 46047 h 300047"/>
                <a:gd name="connsiteX3" fmla="*/ 214279 w 346359"/>
                <a:gd name="connsiteY3" fmla="*/ 5407 h 300047"/>
                <a:gd name="connsiteX4" fmla="*/ 163479 w 346359"/>
                <a:gd name="connsiteY4" fmla="*/ 147647 h 300047"/>
                <a:gd name="connsiteX5" fmla="*/ 188244 w 346359"/>
                <a:gd name="connsiteY5" fmla="*/ 199082 h 300047"/>
                <a:gd name="connsiteX6" fmla="*/ 193959 w 346359"/>
                <a:gd name="connsiteY6" fmla="*/ 269567 h 300047"/>
                <a:gd name="connsiteX7" fmla="*/ 183164 w 346359"/>
                <a:gd name="connsiteY7" fmla="*/ 167967 h 300047"/>
                <a:gd name="connsiteX8" fmla="*/ 346359 w 346359"/>
                <a:gd name="connsiteY8" fmla="*/ 147647 h 300047"/>
                <a:gd name="connsiteX0" fmla="*/ 31399 w 346359"/>
                <a:gd name="connsiteY0" fmla="*/ 300047 h 300047"/>
                <a:gd name="connsiteX1" fmla="*/ 132999 w 346359"/>
                <a:gd name="connsiteY1" fmla="*/ 198447 h 300047"/>
                <a:gd name="connsiteX2" fmla="*/ 919 w 346359"/>
                <a:gd name="connsiteY2" fmla="*/ 46047 h 300047"/>
                <a:gd name="connsiteX3" fmla="*/ 214279 w 346359"/>
                <a:gd name="connsiteY3" fmla="*/ 5407 h 300047"/>
                <a:gd name="connsiteX4" fmla="*/ 163479 w 346359"/>
                <a:gd name="connsiteY4" fmla="*/ 147647 h 300047"/>
                <a:gd name="connsiteX5" fmla="*/ 188244 w 346359"/>
                <a:gd name="connsiteY5" fmla="*/ 199082 h 300047"/>
                <a:gd name="connsiteX6" fmla="*/ 168559 w 346359"/>
                <a:gd name="connsiteY6" fmla="*/ 209242 h 300047"/>
                <a:gd name="connsiteX7" fmla="*/ 183164 w 346359"/>
                <a:gd name="connsiteY7" fmla="*/ 167967 h 300047"/>
                <a:gd name="connsiteX8" fmla="*/ 346359 w 346359"/>
                <a:gd name="connsiteY8" fmla="*/ 147647 h 300047"/>
                <a:gd name="connsiteX0" fmla="*/ 31399 w 346359"/>
                <a:gd name="connsiteY0" fmla="*/ 300047 h 300047"/>
                <a:gd name="connsiteX1" fmla="*/ 132999 w 346359"/>
                <a:gd name="connsiteY1" fmla="*/ 198447 h 300047"/>
                <a:gd name="connsiteX2" fmla="*/ 919 w 346359"/>
                <a:gd name="connsiteY2" fmla="*/ 46047 h 300047"/>
                <a:gd name="connsiteX3" fmla="*/ 214279 w 346359"/>
                <a:gd name="connsiteY3" fmla="*/ 5407 h 300047"/>
                <a:gd name="connsiteX4" fmla="*/ 163479 w 346359"/>
                <a:gd name="connsiteY4" fmla="*/ 147647 h 300047"/>
                <a:gd name="connsiteX5" fmla="*/ 188244 w 346359"/>
                <a:gd name="connsiteY5" fmla="*/ 199082 h 300047"/>
                <a:gd name="connsiteX6" fmla="*/ 183164 w 346359"/>
                <a:gd name="connsiteY6" fmla="*/ 167967 h 300047"/>
                <a:gd name="connsiteX7" fmla="*/ 346359 w 346359"/>
                <a:gd name="connsiteY7" fmla="*/ 147647 h 300047"/>
                <a:gd name="connsiteX0" fmla="*/ 31399 w 346359"/>
                <a:gd name="connsiteY0" fmla="*/ 300047 h 300047"/>
                <a:gd name="connsiteX1" fmla="*/ 132999 w 346359"/>
                <a:gd name="connsiteY1" fmla="*/ 198447 h 300047"/>
                <a:gd name="connsiteX2" fmla="*/ 919 w 346359"/>
                <a:gd name="connsiteY2" fmla="*/ 46047 h 300047"/>
                <a:gd name="connsiteX3" fmla="*/ 214279 w 346359"/>
                <a:gd name="connsiteY3" fmla="*/ 5407 h 300047"/>
                <a:gd name="connsiteX4" fmla="*/ 163479 w 346359"/>
                <a:gd name="connsiteY4" fmla="*/ 147647 h 300047"/>
                <a:gd name="connsiteX5" fmla="*/ 183164 w 346359"/>
                <a:gd name="connsiteY5" fmla="*/ 167967 h 300047"/>
                <a:gd name="connsiteX6" fmla="*/ 346359 w 346359"/>
                <a:gd name="connsiteY6" fmla="*/ 147647 h 300047"/>
                <a:gd name="connsiteX0" fmla="*/ 31399 w 270159"/>
                <a:gd name="connsiteY0" fmla="*/ 300047 h 300047"/>
                <a:gd name="connsiteX1" fmla="*/ 132999 w 270159"/>
                <a:gd name="connsiteY1" fmla="*/ 198447 h 300047"/>
                <a:gd name="connsiteX2" fmla="*/ 919 w 270159"/>
                <a:gd name="connsiteY2" fmla="*/ 46047 h 300047"/>
                <a:gd name="connsiteX3" fmla="*/ 214279 w 270159"/>
                <a:gd name="connsiteY3" fmla="*/ 5407 h 300047"/>
                <a:gd name="connsiteX4" fmla="*/ 163479 w 270159"/>
                <a:gd name="connsiteY4" fmla="*/ 147647 h 300047"/>
                <a:gd name="connsiteX5" fmla="*/ 183164 w 270159"/>
                <a:gd name="connsiteY5" fmla="*/ 167967 h 300047"/>
                <a:gd name="connsiteX6" fmla="*/ 270159 w 270159"/>
                <a:gd name="connsiteY6" fmla="*/ 255597 h 300047"/>
                <a:gd name="connsiteX0" fmla="*/ 31399 w 270159"/>
                <a:gd name="connsiteY0" fmla="*/ 300047 h 300047"/>
                <a:gd name="connsiteX1" fmla="*/ 132999 w 270159"/>
                <a:gd name="connsiteY1" fmla="*/ 198447 h 300047"/>
                <a:gd name="connsiteX2" fmla="*/ 919 w 270159"/>
                <a:gd name="connsiteY2" fmla="*/ 46047 h 300047"/>
                <a:gd name="connsiteX3" fmla="*/ 214279 w 270159"/>
                <a:gd name="connsiteY3" fmla="*/ 5407 h 300047"/>
                <a:gd name="connsiteX4" fmla="*/ 163479 w 270159"/>
                <a:gd name="connsiteY4" fmla="*/ 147647 h 300047"/>
                <a:gd name="connsiteX5" fmla="*/ 270159 w 270159"/>
                <a:gd name="connsiteY5" fmla="*/ 255597 h 3000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0159" h="300047">
                  <a:moveTo>
                    <a:pt x="31399" y="300047"/>
                  </a:moveTo>
                  <a:cubicBezTo>
                    <a:pt x="84739" y="270413"/>
                    <a:pt x="138079" y="240780"/>
                    <a:pt x="132999" y="198447"/>
                  </a:cubicBezTo>
                  <a:cubicBezTo>
                    <a:pt x="127919" y="156114"/>
                    <a:pt x="-12628" y="78220"/>
                    <a:pt x="919" y="46047"/>
                  </a:cubicBezTo>
                  <a:cubicBezTo>
                    <a:pt x="14466" y="13874"/>
                    <a:pt x="187186" y="-11526"/>
                    <a:pt x="214279" y="5407"/>
                  </a:cubicBezTo>
                  <a:cubicBezTo>
                    <a:pt x="241372" y="22340"/>
                    <a:pt x="154166" y="105949"/>
                    <a:pt x="163479" y="147647"/>
                  </a:cubicBezTo>
                  <a:cubicBezTo>
                    <a:pt x="172792" y="189345"/>
                    <a:pt x="247934" y="233108"/>
                    <a:pt x="270159" y="255597"/>
                  </a:cubicBezTo>
                </a:path>
              </a:pathLst>
            </a:custGeom>
            <a:solidFill>
              <a:schemeClr val="accent5">
                <a:lumMod val="75000"/>
              </a:schemeClr>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73" name="Freeform 72"/>
            <p:cNvSpPr/>
            <p:nvPr/>
          </p:nvSpPr>
          <p:spPr>
            <a:xfrm>
              <a:off x="1949992" y="4756834"/>
              <a:ext cx="244320" cy="163446"/>
            </a:xfrm>
            <a:custGeom>
              <a:avLst/>
              <a:gdLst>
                <a:gd name="connsiteX0" fmla="*/ 183040 w 244320"/>
                <a:gd name="connsiteY0" fmla="*/ 587 h 163446"/>
                <a:gd name="connsiteX1" fmla="*/ 160 w 244320"/>
                <a:gd name="connsiteY1" fmla="*/ 51387 h 163446"/>
                <a:gd name="connsiteX2" fmla="*/ 152560 w 244320"/>
                <a:gd name="connsiteY2" fmla="*/ 163147 h 163446"/>
                <a:gd name="connsiteX3" fmla="*/ 244000 w 244320"/>
                <a:gd name="connsiteY3" fmla="*/ 81867 h 163446"/>
                <a:gd name="connsiteX4" fmla="*/ 183040 w 244320"/>
                <a:gd name="connsiteY4" fmla="*/ 587 h 1634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4320" h="163446">
                  <a:moveTo>
                    <a:pt x="183040" y="587"/>
                  </a:moveTo>
                  <a:cubicBezTo>
                    <a:pt x="142400" y="-4493"/>
                    <a:pt x="5240" y="24294"/>
                    <a:pt x="160" y="51387"/>
                  </a:cubicBezTo>
                  <a:cubicBezTo>
                    <a:pt x="-4920" y="78480"/>
                    <a:pt x="111920" y="158067"/>
                    <a:pt x="152560" y="163147"/>
                  </a:cubicBezTo>
                  <a:cubicBezTo>
                    <a:pt x="193200" y="168227"/>
                    <a:pt x="240613" y="107267"/>
                    <a:pt x="244000" y="81867"/>
                  </a:cubicBezTo>
                  <a:cubicBezTo>
                    <a:pt x="247387" y="56467"/>
                    <a:pt x="223680" y="5667"/>
                    <a:pt x="183040" y="587"/>
                  </a:cubicBezTo>
                  <a:close/>
                </a:path>
              </a:pathLst>
            </a:custGeom>
            <a:solidFill>
              <a:schemeClr val="accent4">
                <a:lumMod val="75000"/>
              </a:schemeClr>
            </a:solidFill>
            <a:ln>
              <a:no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grpSp>
      <p:grpSp>
        <p:nvGrpSpPr>
          <p:cNvPr id="74" name="Group 73"/>
          <p:cNvGrpSpPr/>
          <p:nvPr/>
        </p:nvGrpSpPr>
        <p:grpSpPr>
          <a:xfrm rot="17785184">
            <a:off x="2331174" y="4398060"/>
            <a:ext cx="417259" cy="323036"/>
            <a:chOff x="1777053" y="4756834"/>
            <a:chExt cx="417259" cy="323036"/>
          </a:xfrm>
        </p:grpSpPr>
        <p:sp>
          <p:nvSpPr>
            <p:cNvPr id="75" name="Freeform 74"/>
            <p:cNvSpPr/>
            <p:nvPr/>
          </p:nvSpPr>
          <p:spPr>
            <a:xfrm rot="502117" flipH="1" flipV="1">
              <a:off x="1777053" y="4779823"/>
              <a:ext cx="270159" cy="300047"/>
            </a:xfrm>
            <a:custGeom>
              <a:avLst/>
              <a:gdLst>
                <a:gd name="connsiteX0" fmla="*/ 31399 w 346359"/>
                <a:gd name="connsiteY0" fmla="*/ 300047 h 300047"/>
                <a:gd name="connsiteX1" fmla="*/ 132999 w 346359"/>
                <a:gd name="connsiteY1" fmla="*/ 198447 h 300047"/>
                <a:gd name="connsiteX2" fmla="*/ 919 w 346359"/>
                <a:gd name="connsiteY2" fmla="*/ 46047 h 300047"/>
                <a:gd name="connsiteX3" fmla="*/ 214279 w 346359"/>
                <a:gd name="connsiteY3" fmla="*/ 5407 h 300047"/>
                <a:gd name="connsiteX4" fmla="*/ 163479 w 346359"/>
                <a:gd name="connsiteY4" fmla="*/ 147647 h 300047"/>
                <a:gd name="connsiteX5" fmla="*/ 254919 w 346359"/>
                <a:gd name="connsiteY5" fmla="*/ 208607 h 300047"/>
                <a:gd name="connsiteX6" fmla="*/ 193959 w 346359"/>
                <a:gd name="connsiteY6" fmla="*/ 269567 h 300047"/>
                <a:gd name="connsiteX7" fmla="*/ 122839 w 346359"/>
                <a:gd name="connsiteY7" fmla="*/ 167967 h 300047"/>
                <a:gd name="connsiteX8" fmla="*/ 346359 w 346359"/>
                <a:gd name="connsiteY8" fmla="*/ 147647 h 300047"/>
                <a:gd name="connsiteX0" fmla="*/ 31399 w 346359"/>
                <a:gd name="connsiteY0" fmla="*/ 300047 h 300047"/>
                <a:gd name="connsiteX1" fmla="*/ 132999 w 346359"/>
                <a:gd name="connsiteY1" fmla="*/ 198447 h 300047"/>
                <a:gd name="connsiteX2" fmla="*/ 919 w 346359"/>
                <a:gd name="connsiteY2" fmla="*/ 46047 h 300047"/>
                <a:gd name="connsiteX3" fmla="*/ 214279 w 346359"/>
                <a:gd name="connsiteY3" fmla="*/ 5407 h 300047"/>
                <a:gd name="connsiteX4" fmla="*/ 163479 w 346359"/>
                <a:gd name="connsiteY4" fmla="*/ 147647 h 300047"/>
                <a:gd name="connsiteX5" fmla="*/ 254919 w 346359"/>
                <a:gd name="connsiteY5" fmla="*/ 208607 h 300047"/>
                <a:gd name="connsiteX6" fmla="*/ 193959 w 346359"/>
                <a:gd name="connsiteY6" fmla="*/ 269567 h 300047"/>
                <a:gd name="connsiteX7" fmla="*/ 183164 w 346359"/>
                <a:gd name="connsiteY7" fmla="*/ 167967 h 300047"/>
                <a:gd name="connsiteX8" fmla="*/ 346359 w 346359"/>
                <a:gd name="connsiteY8" fmla="*/ 147647 h 300047"/>
                <a:gd name="connsiteX0" fmla="*/ 31399 w 346359"/>
                <a:gd name="connsiteY0" fmla="*/ 300047 h 300047"/>
                <a:gd name="connsiteX1" fmla="*/ 132999 w 346359"/>
                <a:gd name="connsiteY1" fmla="*/ 198447 h 300047"/>
                <a:gd name="connsiteX2" fmla="*/ 919 w 346359"/>
                <a:gd name="connsiteY2" fmla="*/ 46047 h 300047"/>
                <a:gd name="connsiteX3" fmla="*/ 214279 w 346359"/>
                <a:gd name="connsiteY3" fmla="*/ 5407 h 300047"/>
                <a:gd name="connsiteX4" fmla="*/ 163479 w 346359"/>
                <a:gd name="connsiteY4" fmla="*/ 147647 h 300047"/>
                <a:gd name="connsiteX5" fmla="*/ 188244 w 346359"/>
                <a:gd name="connsiteY5" fmla="*/ 199082 h 300047"/>
                <a:gd name="connsiteX6" fmla="*/ 193959 w 346359"/>
                <a:gd name="connsiteY6" fmla="*/ 269567 h 300047"/>
                <a:gd name="connsiteX7" fmla="*/ 183164 w 346359"/>
                <a:gd name="connsiteY7" fmla="*/ 167967 h 300047"/>
                <a:gd name="connsiteX8" fmla="*/ 346359 w 346359"/>
                <a:gd name="connsiteY8" fmla="*/ 147647 h 300047"/>
                <a:gd name="connsiteX0" fmla="*/ 31399 w 346359"/>
                <a:gd name="connsiteY0" fmla="*/ 300047 h 300047"/>
                <a:gd name="connsiteX1" fmla="*/ 132999 w 346359"/>
                <a:gd name="connsiteY1" fmla="*/ 198447 h 300047"/>
                <a:gd name="connsiteX2" fmla="*/ 919 w 346359"/>
                <a:gd name="connsiteY2" fmla="*/ 46047 h 300047"/>
                <a:gd name="connsiteX3" fmla="*/ 214279 w 346359"/>
                <a:gd name="connsiteY3" fmla="*/ 5407 h 300047"/>
                <a:gd name="connsiteX4" fmla="*/ 163479 w 346359"/>
                <a:gd name="connsiteY4" fmla="*/ 147647 h 300047"/>
                <a:gd name="connsiteX5" fmla="*/ 188244 w 346359"/>
                <a:gd name="connsiteY5" fmla="*/ 199082 h 300047"/>
                <a:gd name="connsiteX6" fmla="*/ 168559 w 346359"/>
                <a:gd name="connsiteY6" fmla="*/ 209242 h 300047"/>
                <a:gd name="connsiteX7" fmla="*/ 183164 w 346359"/>
                <a:gd name="connsiteY7" fmla="*/ 167967 h 300047"/>
                <a:gd name="connsiteX8" fmla="*/ 346359 w 346359"/>
                <a:gd name="connsiteY8" fmla="*/ 147647 h 300047"/>
                <a:gd name="connsiteX0" fmla="*/ 31399 w 346359"/>
                <a:gd name="connsiteY0" fmla="*/ 300047 h 300047"/>
                <a:gd name="connsiteX1" fmla="*/ 132999 w 346359"/>
                <a:gd name="connsiteY1" fmla="*/ 198447 h 300047"/>
                <a:gd name="connsiteX2" fmla="*/ 919 w 346359"/>
                <a:gd name="connsiteY2" fmla="*/ 46047 h 300047"/>
                <a:gd name="connsiteX3" fmla="*/ 214279 w 346359"/>
                <a:gd name="connsiteY3" fmla="*/ 5407 h 300047"/>
                <a:gd name="connsiteX4" fmla="*/ 163479 w 346359"/>
                <a:gd name="connsiteY4" fmla="*/ 147647 h 300047"/>
                <a:gd name="connsiteX5" fmla="*/ 188244 w 346359"/>
                <a:gd name="connsiteY5" fmla="*/ 199082 h 300047"/>
                <a:gd name="connsiteX6" fmla="*/ 183164 w 346359"/>
                <a:gd name="connsiteY6" fmla="*/ 167967 h 300047"/>
                <a:gd name="connsiteX7" fmla="*/ 346359 w 346359"/>
                <a:gd name="connsiteY7" fmla="*/ 147647 h 300047"/>
                <a:gd name="connsiteX0" fmla="*/ 31399 w 346359"/>
                <a:gd name="connsiteY0" fmla="*/ 300047 h 300047"/>
                <a:gd name="connsiteX1" fmla="*/ 132999 w 346359"/>
                <a:gd name="connsiteY1" fmla="*/ 198447 h 300047"/>
                <a:gd name="connsiteX2" fmla="*/ 919 w 346359"/>
                <a:gd name="connsiteY2" fmla="*/ 46047 h 300047"/>
                <a:gd name="connsiteX3" fmla="*/ 214279 w 346359"/>
                <a:gd name="connsiteY3" fmla="*/ 5407 h 300047"/>
                <a:gd name="connsiteX4" fmla="*/ 163479 w 346359"/>
                <a:gd name="connsiteY4" fmla="*/ 147647 h 300047"/>
                <a:gd name="connsiteX5" fmla="*/ 183164 w 346359"/>
                <a:gd name="connsiteY5" fmla="*/ 167967 h 300047"/>
                <a:gd name="connsiteX6" fmla="*/ 346359 w 346359"/>
                <a:gd name="connsiteY6" fmla="*/ 147647 h 300047"/>
                <a:gd name="connsiteX0" fmla="*/ 31399 w 270159"/>
                <a:gd name="connsiteY0" fmla="*/ 300047 h 300047"/>
                <a:gd name="connsiteX1" fmla="*/ 132999 w 270159"/>
                <a:gd name="connsiteY1" fmla="*/ 198447 h 300047"/>
                <a:gd name="connsiteX2" fmla="*/ 919 w 270159"/>
                <a:gd name="connsiteY2" fmla="*/ 46047 h 300047"/>
                <a:gd name="connsiteX3" fmla="*/ 214279 w 270159"/>
                <a:gd name="connsiteY3" fmla="*/ 5407 h 300047"/>
                <a:gd name="connsiteX4" fmla="*/ 163479 w 270159"/>
                <a:gd name="connsiteY4" fmla="*/ 147647 h 300047"/>
                <a:gd name="connsiteX5" fmla="*/ 183164 w 270159"/>
                <a:gd name="connsiteY5" fmla="*/ 167967 h 300047"/>
                <a:gd name="connsiteX6" fmla="*/ 270159 w 270159"/>
                <a:gd name="connsiteY6" fmla="*/ 255597 h 300047"/>
                <a:gd name="connsiteX0" fmla="*/ 31399 w 270159"/>
                <a:gd name="connsiteY0" fmla="*/ 300047 h 300047"/>
                <a:gd name="connsiteX1" fmla="*/ 132999 w 270159"/>
                <a:gd name="connsiteY1" fmla="*/ 198447 h 300047"/>
                <a:gd name="connsiteX2" fmla="*/ 919 w 270159"/>
                <a:gd name="connsiteY2" fmla="*/ 46047 h 300047"/>
                <a:gd name="connsiteX3" fmla="*/ 214279 w 270159"/>
                <a:gd name="connsiteY3" fmla="*/ 5407 h 300047"/>
                <a:gd name="connsiteX4" fmla="*/ 163479 w 270159"/>
                <a:gd name="connsiteY4" fmla="*/ 147647 h 300047"/>
                <a:gd name="connsiteX5" fmla="*/ 270159 w 270159"/>
                <a:gd name="connsiteY5" fmla="*/ 255597 h 3000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0159" h="300047">
                  <a:moveTo>
                    <a:pt x="31399" y="300047"/>
                  </a:moveTo>
                  <a:cubicBezTo>
                    <a:pt x="84739" y="270413"/>
                    <a:pt x="138079" y="240780"/>
                    <a:pt x="132999" y="198447"/>
                  </a:cubicBezTo>
                  <a:cubicBezTo>
                    <a:pt x="127919" y="156114"/>
                    <a:pt x="-12628" y="78220"/>
                    <a:pt x="919" y="46047"/>
                  </a:cubicBezTo>
                  <a:cubicBezTo>
                    <a:pt x="14466" y="13874"/>
                    <a:pt x="187186" y="-11526"/>
                    <a:pt x="214279" y="5407"/>
                  </a:cubicBezTo>
                  <a:cubicBezTo>
                    <a:pt x="241372" y="22340"/>
                    <a:pt x="154166" y="105949"/>
                    <a:pt x="163479" y="147647"/>
                  </a:cubicBezTo>
                  <a:cubicBezTo>
                    <a:pt x="172792" y="189345"/>
                    <a:pt x="247934" y="233108"/>
                    <a:pt x="270159" y="255597"/>
                  </a:cubicBezTo>
                </a:path>
              </a:pathLst>
            </a:custGeom>
            <a:solidFill>
              <a:schemeClr val="accent5">
                <a:lumMod val="75000"/>
              </a:schemeClr>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76" name="Freeform 75"/>
            <p:cNvSpPr/>
            <p:nvPr/>
          </p:nvSpPr>
          <p:spPr>
            <a:xfrm>
              <a:off x="1949992" y="4756834"/>
              <a:ext cx="244320" cy="163446"/>
            </a:xfrm>
            <a:custGeom>
              <a:avLst/>
              <a:gdLst>
                <a:gd name="connsiteX0" fmla="*/ 183040 w 244320"/>
                <a:gd name="connsiteY0" fmla="*/ 587 h 163446"/>
                <a:gd name="connsiteX1" fmla="*/ 160 w 244320"/>
                <a:gd name="connsiteY1" fmla="*/ 51387 h 163446"/>
                <a:gd name="connsiteX2" fmla="*/ 152560 w 244320"/>
                <a:gd name="connsiteY2" fmla="*/ 163147 h 163446"/>
                <a:gd name="connsiteX3" fmla="*/ 244000 w 244320"/>
                <a:gd name="connsiteY3" fmla="*/ 81867 h 163446"/>
                <a:gd name="connsiteX4" fmla="*/ 183040 w 244320"/>
                <a:gd name="connsiteY4" fmla="*/ 587 h 1634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4320" h="163446">
                  <a:moveTo>
                    <a:pt x="183040" y="587"/>
                  </a:moveTo>
                  <a:cubicBezTo>
                    <a:pt x="142400" y="-4493"/>
                    <a:pt x="5240" y="24294"/>
                    <a:pt x="160" y="51387"/>
                  </a:cubicBezTo>
                  <a:cubicBezTo>
                    <a:pt x="-4920" y="78480"/>
                    <a:pt x="111920" y="158067"/>
                    <a:pt x="152560" y="163147"/>
                  </a:cubicBezTo>
                  <a:cubicBezTo>
                    <a:pt x="193200" y="168227"/>
                    <a:pt x="240613" y="107267"/>
                    <a:pt x="244000" y="81867"/>
                  </a:cubicBezTo>
                  <a:cubicBezTo>
                    <a:pt x="247387" y="56467"/>
                    <a:pt x="223680" y="5667"/>
                    <a:pt x="183040" y="587"/>
                  </a:cubicBezTo>
                  <a:close/>
                </a:path>
              </a:pathLst>
            </a:custGeom>
            <a:solidFill>
              <a:schemeClr val="accent4">
                <a:lumMod val="75000"/>
              </a:schemeClr>
            </a:solidFill>
            <a:ln>
              <a:no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grpSp>
      <p:sp>
        <p:nvSpPr>
          <p:cNvPr id="77" name="Freeform 76"/>
          <p:cNvSpPr/>
          <p:nvPr/>
        </p:nvSpPr>
        <p:spPr>
          <a:xfrm>
            <a:off x="662613" y="4328209"/>
            <a:ext cx="244320" cy="163446"/>
          </a:xfrm>
          <a:custGeom>
            <a:avLst/>
            <a:gdLst>
              <a:gd name="connsiteX0" fmla="*/ 183040 w 244320"/>
              <a:gd name="connsiteY0" fmla="*/ 587 h 163446"/>
              <a:gd name="connsiteX1" fmla="*/ 160 w 244320"/>
              <a:gd name="connsiteY1" fmla="*/ 51387 h 163446"/>
              <a:gd name="connsiteX2" fmla="*/ 152560 w 244320"/>
              <a:gd name="connsiteY2" fmla="*/ 163147 h 163446"/>
              <a:gd name="connsiteX3" fmla="*/ 244000 w 244320"/>
              <a:gd name="connsiteY3" fmla="*/ 81867 h 163446"/>
              <a:gd name="connsiteX4" fmla="*/ 183040 w 244320"/>
              <a:gd name="connsiteY4" fmla="*/ 587 h 1634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4320" h="163446">
                <a:moveTo>
                  <a:pt x="183040" y="587"/>
                </a:moveTo>
                <a:cubicBezTo>
                  <a:pt x="142400" y="-4493"/>
                  <a:pt x="5240" y="24294"/>
                  <a:pt x="160" y="51387"/>
                </a:cubicBezTo>
                <a:cubicBezTo>
                  <a:pt x="-4920" y="78480"/>
                  <a:pt x="111920" y="158067"/>
                  <a:pt x="152560" y="163147"/>
                </a:cubicBezTo>
                <a:cubicBezTo>
                  <a:pt x="193200" y="168227"/>
                  <a:pt x="240613" y="107267"/>
                  <a:pt x="244000" y="81867"/>
                </a:cubicBezTo>
                <a:cubicBezTo>
                  <a:pt x="247387" y="56467"/>
                  <a:pt x="223680" y="5667"/>
                  <a:pt x="183040" y="587"/>
                </a:cubicBezTo>
                <a:close/>
              </a:path>
            </a:pathLst>
          </a:custGeom>
          <a:solidFill>
            <a:schemeClr val="accent4">
              <a:lumMod val="75000"/>
            </a:schemeClr>
          </a:solidFill>
          <a:ln>
            <a:no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78" name="TextBox 77"/>
          <p:cNvSpPr txBox="1"/>
          <p:nvPr/>
        </p:nvSpPr>
        <p:spPr>
          <a:xfrm>
            <a:off x="1339384" y="4398946"/>
            <a:ext cx="813208" cy="261610"/>
          </a:xfrm>
          <a:prstGeom prst="rect">
            <a:avLst/>
          </a:prstGeom>
          <a:noFill/>
        </p:spPr>
        <p:txBody>
          <a:bodyPr wrap="square" rtlCol="0">
            <a:spAutoFit/>
          </a:bodyPr>
          <a:lstStyle/>
          <a:p>
            <a:pPr marL="176213" indent="-176213" algn="l"/>
            <a:r>
              <a:rPr lang="en-US" sz="1100" b="1" i="1" dirty="0" err="1" smtClean="0">
                <a:latin typeface="Helvetica"/>
                <a:cs typeface="Helvetica"/>
              </a:rPr>
              <a:t>Titin</a:t>
            </a:r>
            <a:endParaRPr lang="en-US" sz="1100" dirty="0" smtClean="0">
              <a:latin typeface="Helvetica"/>
              <a:cs typeface="Helvetica"/>
            </a:endParaRPr>
          </a:p>
        </p:txBody>
      </p:sp>
      <p:pic>
        <p:nvPicPr>
          <p:cNvPr id="2" name="Picture 1" descr="NCAM.png"/>
          <p:cNvPicPr>
            <a:picLocks noChangeAspect="1"/>
          </p:cNvPicPr>
          <p:nvPr/>
        </p:nvPicPr>
        <p:blipFill rotWithShape="1">
          <a:blip r:embed="rId3">
            <a:extLst>
              <a:ext uri="{28A0092B-C50C-407E-A947-70E740481C1C}">
                <a14:useLocalDpi xmlns:a14="http://schemas.microsoft.com/office/drawing/2010/main" val="0"/>
              </a:ext>
            </a:extLst>
          </a:blip>
          <a:srcRect l="14160" t="14959" r="15321" b="23212"/>
          <a:stretch/>
        </p:blipFill>
        <p:spPr>
          <a:xfrm>
            <a:off x="3008910" y="1292936"/>
            <a:ext cx="2640725" cy="1476008"/>
          </a:xfrm>
          <a:prstGeom prst="rect">
            <a:avLst/>
          </a:prstGeom>
        </p:spPr>
      </p:pic>
      <p:pic>
        <p:nvPicPr>
          <p:cNvPr id="3" name="Picture 2" descr="igg.png"/>
          <p:cNvPicPr>
            <a:picLocks noChangeAspect="1"/>
          </p:cNvPicPr>
          <p:nvPr/>
        </p:nvPicPr>
        <p:blipFill rotWithShape="1">
          <a:blip r:embed="rId4">
            <a:extLst>
              <a:ext uri="{28A0092B-C50C-407E-A947-70E740481C1C}">
                <a14:useLocalDpi xmlns:a14="http://schemas.microsoft.com/office/drawing/2010/main" val="0"/>
              </a:ext>
            </a:extLst>
          </a:blip>
          <a:srcRect l="16412" t="14567" r="17151" b="26270"/>
          <a:stretch/>
        </p:blipFill>
        <p:spPr>
          <a:xfrm>
            <a:off x="491951" y="1297907"/>
            <a:ext cx="2435993" cy="1471038"/>
          </a:xfrm>
          <a:prstGeom prst="rect">
            <a:avLst/>
          </a:prstGeom>
        </p:spPr>
      </p:pic>
      <p:pic>
        <p:nvPicPr>
          <p:cNvPr id="32" name="Picture 31" descr="titin.png"/>
          <p:cNvPicPr>
            <a:picLocks noChangeAspect="1"/>
          </p:cNvPicPr>
          <p:nvPr/>
        </p:nvPicPr>
        <p:blipFill rotWithShape="1">
          <a:blip r:embed="rId5">
            <a:extLst>
              <a:ext uri="{28A0092B-C50C-407E-A947-70E740481C1C}">
                <a14:useLocalDpi xmlns:a14="http://schemas.microsoft.com/office/drawing/2010/main" val="0"/>
              </a:ext>
            </a:extLst>
          </a:blip>
          <a:srcRect l="15989" t="7301" r="5327" b="33328"/>
          <a:stretch/>
        </p:blipFill>
        <p:spPr>
          <a:xfrm>
            <a:off x="5777567" y="1292937"/>
            <a:ext cx="2884622" cy="1476007"/>
          </a:xfrm>
          <a:prstGeom prst="rect">
            <a:avLst/>
          </a:prstGeom>
        </p:spPr>
      </p:pic>
      <p:pic>
        <p:nvPicPr>
          <p:cNvPr id="33" name="Picture 32" descr="ctyf.png"/>
          <p:cNvPicPr>
            <a:picLocks noChangeAspect="1"/>
          </p:cNvPicPr>
          <p:nvPr/>
        </p:nvPicPr>
        <p:blipFill rotWithShape="1">
          <a:blip r:embed="rId6">
            <a:extLst>
              <a:ext uri="{28A0092B-C50C-407E-A947-70E740481C1C}">
                <a14:useLocalDpi xmlns:a14="http://schemas.microsoft.com/office/drawing/2010/main" val="0"/>
              </a:ext>
            </a:extLst>
          </a:blip>
          <a:srcRect l="12752" t="14775" r="8002" b="25855"/>
          <a:stretch/>
        </p:blipFill>
        <p:spPr>
          <a:xfrm>
            <a:off x="5731803" y="3958903"/>
            <a:ext cx="2928826" cy="1487979"/>
          </a:xfrm>
          <a:prstGeom prst="rect">
            <a:avLst/>
          </a:prstGeom>
        </p:spPr>
      </p:pic>
    </p:spTree>
    <p:extLst>
      <p:ext uri="{BB962C8B-B14F-4D97-AF65-F5344CB8AC3E}">
        <p14:creationId xmlns:p14="http://schemas.microsoft.com/office/powerpoint/2010/main" val="458768805"/>
      </p:ext>
    </p:extLst>
  </p:cSld>
  <p:clrMapOvr>
    <a:masterClrMapping/>
  </p:clrMapOvr>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4" name="Group 173"/>
          <p:cNvGrpSpPr/>
          <p:nvPr/>
        </p:nvGrpSpPr>
        <p:grpSpPr>
          <a:xfrm>
            <a:off x="4555144" y="5302829"/>
            <a:ext cx="701678" cy="327024"/>
            <a:chOff x="7824786" y="2879725"/>
            <a:chExt cx="652467" cy="288925"/>
          </a:xfrm>
        </p:grpSpPr>
        <p:cxnSp>
          <p:nvCxnSpPr>
            <p:cNvPr id="175" name="Straight Connector 174"/>
            <p:cNvCxnSpPr/>
            <p:nvPr/>
          </p:nvCxnSpPr>
          <p:spPr>
            <a:xfrm>
              <a:off x="7830806" y="3072766"/>
              <a:ext cx="0" cy="95884"/>
            </a:xfrm>
            <a:prstGeom prst="line">
              <a:avLst/>
            </a:prstGeom>
            <a:ln w="19050">
              <a:solidFill>
                <a:srgbClr val="797B7E"/>
              </a:solidFill>
            </a:ln>
          </p:spPr>
          <p:style>
            <a:lnRef idx="1">
              <a:schemeClr val="accent1"/>
            </a:lnRef>
            <a:fillRef idx="0">
              <a:schemeClr val="accent1"/>
            </a:fillRef>
            <a:effectRef idx="0">
              <a:schemeClr val="accent1"/>
            </a:effectRef>
            <a:fontRef idx="minor">
              <a:schemeClr val="tx1"/>
            </a:fontRef>
          </p:style>
        </p:cxnSp>
        <p:cxnSp>
          <p:nvCxnSpPr>
            <p:cNvPr id="181" name="Straight Connector 180"/>
            <p:cNvCxnSpPr/>
            <p:nvPr/>
          </p:nvCxnSpPr>
          <p:spPr>
            <a:xfrm>
              <a:off x="8474075" y="2879725"/>
              <a:ext cx="0" cy="288925"/>
            </a:xfrm>
            <a:prstGeom prst="line">
              <a:avLst/>
            </a:prstGeom>
            <a:ln w="19050">
              <a:solidFill>
                <a:srgbClr val="797B7E"/>
              </a:solidFill>
            </a:ln>
          </p:spPr>
          <p:style>
            <a:lnRef idx="1">
              <a:schemeClr val="accent1"/>
            </a:lnRef>
            <a:fillRef idx="0">
              <a:schemeClr val="accent1"/>
            </a:fillRef>
            <a:effectRef idx="0">
              <a:schemeClr val="accent1"/>
            </a:effectRef>
            <a:fontRef idx="minor">
              <a:schemeClr val="tx1"/>
            </a:fontRef>
          </p:style>
        </p:cxnSp>
        <p:cxnSp>
          <p:nvCxnSpPr>
            <p:cNvPr id="187" name="Straight Connector 186"/>
            <p:cNvCxnSpPr/>
            <p:nvPr/>
          </p:nvCxnSpPr>
          <p:spPr>
            <a:xfrm>
              <a:off x="7824786" y="3163148"/>
              <a:ext cx="652467" cy="0"/>
            </a:xfrm>
            <a:prstGeom prst="line">
              <a:avLst/>
            </a:prstGeom>
            <a:ln w="19050">
              <a:solidFill>
                <a:srgbClr val="797B7E"/>
              </a:solidFill>
            </a:ln>
          </p:spPr>
          <p:style>
            <a:lnRef idx="1">
              <a:schemeClr val="accent1"/>
            </a:lnRef>
            <a:fillRef idx="0">
              <a:schemeClr val="accent1"/>
            </a:fillRef>
            <a:effectRef idx="0">
              <a:schemeClr val="accent1"/>
            </a:effectRef>
            <a:fontRef idx="minor">
              <a:schemeClr val="tx1"/>
            </a:fontRef>
          </p:style>
        </p:cxnSp>
      </p:grpSp>
      <p:grpSp>
        <p:nvGrpSpPr>
          <p:cNvPr id="227" name="Group 226"/>
          <p:cNvGrpSpPr/>
          <p:nvPr/>
        </p:nvGrpSpPr>
        <p:grpSpPr>
          <a:xfrm>
            <a:off x="3375631" y="4473094"/>
            <a:ext cx="576263" cy="467206"/>
            <a:chOff x="7824786" y="2325174"/>
            <a:chExt cx="652467" cy="843476"/>
          </a:xfrm>
        </p:grpSpPr>
        <p:cxnSp>
          <p:nvCxnSpPr>
            <p:cNvPr id="228" name="Straight Connector 227"/>
            <p:cNvCxnSpPr/>
            <p:nvPr/>
          </p:nvCxnSpPr>
          <p:spPr>
            <a:xfrm>
              <a:off x="7832725" y="2879725"/>
              <a:ext cx="0" cy="288925"/>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29" name="Straight Connector 228"/>
            <p:cNvCxnSpPr/>
            <p:nvPr/>
          </p:nvCxnSpPr>
          <p:spPr>
            <a:xfrm>
              <a:off x="8474075" y="2325174"/>
              <a:ext cx="0" cy="843476"/>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30" name="Straight Connector 229"/>
            <p:cNvCxnSpPr/>
            <p:nvPr/>
          </p:nvCxnSpPr>
          <p:spPr>
            <a:xfrm>
              <a:off x="7824786" y="3157538"/>
              <a:ext cx="652467"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grpSp>
      <p:grpSp>
        <p:nvGrpSpPr>
          <p:cNvPr id="23" name="Group 22"/>
          <p:cNvGrpSpPr/>
          <p:nvPr/>
        </p:nvGrpSpPr>
        <p:grpSpPr>
          <a:xfrm>
            <a:off x="4889577" y="5619268"/>
            <a:ext cx="1449920" cy="254004"/>
            <a:chOff x="7027333" y="2795838"/>
            <a:chExt cx="1449920" cy="372812"/>
          </a:xfrm>
        </p:grpSpPr>
        <p:cxnSp>
          <p:nvCxnSpPr>
            <p:cNvPr id="21" name="Straight Connector 20"/>
            <p:cNvCxnSpPr/>
            <p:nvPr/>
          </p:nvCxnSpPr>
          <p:spPr>
            <a:xfrm>
              <a:off x="7832725" y="2879725"/>
              <a:ext cx="0" cy="288925"/>
            </a:xfrm>
            <a:prstGeom prst="line">
              <a:avLst/>
            </a:prstGeom>
            <a:ln w="19050">
              <a:solidFill>
                <a:srgbClr val="797B7E"/>
              </a:solidFill>
            </a:ln>
          </p:spPr>
          <p:style>
            <a:lnRef idx="1">
              <a:schemeClr val="accent1"/>
            </a:lnRef>
            <a:fillRef idx="0">
              <a:schemeClr val="accent1"/>
            </a:fillRef>
            <a:effectRef idx="0">
              <a:schemeClr val="accent1"/>
            </a:effectRef>
            <a:fontRef idx="minor">
              <a:schemeClr val="tx1"/>
            </a:fontRef>
          </p:style>
        </p:cxnSp>
        <p:cxnSp>
          <p:nvCxnSpPr>
            <p:cNvPr id="171" name="Straight Connector 170"/>
            <p:cNvCxnSpPr/>
            <p:nvPr/>
          </p:nvCxnSpPr>
          <p:spPr>
            <a:xfrm>
              <a:off x="8474075" y="2879725"/>
              <a:ext cx="0" cy="288925"/>
            </a:xfrm>
            <a:prstGeom prst="line">
              <a:avLst/>
            </a:prstGeom>
            <a:ln w="19050">
              <a:solidFill>
                <a:srgbClr val="797B7E"/>
              </a:solidFill>
            </a:ln>
          </p:spPr>
          <p:style>
            <a:lnRef idx="1">
              <a:schemeClr val="accent1"/>
            </a:lnRef>
            <a:fillRef idx="0">
              <a:schemeClr val="accent1"/>
            </a:fillRef>
            <a:effectRef idx="0">
              <a:schemeClr val="accent1"/>
            </a:effectRef>
            <a:fontRef idx="minor">
              <a:schemeClr val="tx1"/>
            </a:fontRef>
          </p:style>
        </p:cxnSp>
        <p:cxnSp>
          <p:nvCxnSpPr>
            <p:cNvPr id="173" name="Straight Connector 172"/>
            <p:cNvCxnSpPr/>
            <p:nvPr/>
          </p:nvCxnSpPr>
          <p:spPr>
            <a:xfrm>
              <a:off x="7027333" y="3157538"/>
              <a:ext cx="1449920" cy="0"/>
            </a:xfrm>
            <a:prstGeom prst="line">
              <a:avLst/>
            </a:prstGeom>
            <a:ln w="19050">
              <a:solidFill>
                <a:srgbClr val="797B7E"/>
              </a:solidFill>
            </a:ln>
          </p:spPr>
          <p:style>
            <a:lnRef idx="1">
              <a:schemeClr val="accent1"/>
            </a:lnRef>
            <a:fillRef idx="0">
              <a:schemeClr val="accent1"/>
            </a:fillRef>
            <a:effectRef idx="0">
              <a:schemeClr val="accent1"/>
            </a:effectRef>
            <a:fontRef idx="minor">
              <a:schemeClr val="tx1"/>
            </a:fontRef>
          </p:style>
        </p:cxnSp>
        <p:cxnSp>
          <p:nvCxnSpPr>
            <p:cNvPr id="247" name="Straight Connector 246"/>
            <p:cNvCxnSpPr/>
            <p:nvPr/>
          </p:nvCxnSpPr>
          <p:spPr>
            <a:xfrm>
              <a:off x="7036858" y="2795838"/>
              <a:ext cx="0" cy="360385"/>
            </a:xfrm>
            <a:prstGeom prst="line">
              <a:avLst/>
            </a:prstGeom>
            <a:ln w="19050">
              <a:solidFill>
                <a:srgbClr val="797B7E"/>
              </a:solidFill>
            </a:ln>
          </p:spPr>
          <p:style>
            <a:lnRef idx="1">
              <a:schemeClr val="accent1"/>
            </a:lnRef>
            <a:fillRef idx="0">
              <a:schemeClr val="accent1"/>
            </a:fillRef>
            <a:effectRef idx="0">
              <a:schemeClr val="accent1"/>
            </a:effectRef>
            <a:fontRef idx="minor">
              <a:schemeClr val="tx1"/>
            </a:fontRef>
          </p:style>
        </p:cxnSp>
      </p:grpSp>
      <p:sp>
        <p:nvSpPr>
          <p:cNvPr id="145" name="Line 102"/>
          <p:cNvSpPr>
            <a:spLocks noChangeShapeType="1"/>
          </p:cNvSpPr>
          <p:nvPr/>
        </p:nvSpPr>
        <p:spPr bwMode="auto">
          <a:xfrm rot="14932768">
            <a:off x="6416492" y="5486164"/>
            <a:ext cx="286602" cy="106527"/>
          </a:xfrm>
          <a:prstGeom prst="line">
            <a:avLst/>
          </a:prstGeom>
          <a:noFill/>
          <a:ln w="19050">
            <a:solidFill>
              <a:schemeClr val="bg1">
                <a:lumMod val="50000"/>
              </a:schemeClr>
            </a:solidFill>
            <a:round/>
            <a:headEnd/>
            <a:tailEnd/>
          </a:ln>
          <a:effectLst/>
        </p:spPr>
        <p:txBody>
          <a:bodyPr>
            <a:prstTxWarp prst="textNoShape">
              <a:avLst/>
            </a:prstTxWarp>
          </a:bodyPr>
          <a:lstStyle/>
          <a:p>
            <a:pPr algn="l"/>
            <a:endParaRPr lang="en-US" sz="900" dirty="0">
              <a:solidFill>
                <a:srgbClr val="000000"/>
              </a:solidFill>
              <a:latin typeface="Helvetica"/>
              <a:cs typeface="Helvetica"/>
            </a:endParaRPr>
          </a:p>
        </p:txBody>
      </p:sp>
      <p:sp>
        <p:nvSpPr>
          <p:cNvPr id="18" name="TextBox 17"/>
          <p:cNvSpPr txBox="1"/>
          <p:nvPr/>
        </p:nvSpPr>
        <p:spPr>
          <a:xfrm>
            <a:off x="205741" y="127000"/>
            <a:ext cx="8646160" cy="646331"/>
          </a:xfrm>
          <a:prstGeom prst="rect">
            <a:avLst/>
          </a:prstGeom>
          <a:noFill/>
        </p:spPr>
        <p:txBody>
          <a:bodyPr wrap="square" rtlCol="0">
            <a:spAutoFit/>
          </a:bodyPr>
          <a:lstStyle/>
          <a:p>
            <a:pPr marL="355600" indent="-355600" algn="l"/>
            <a:r>
              <a:rPr lang="en-US" dirty="0" smtClean="0"/>
              <a:t>Animal cell adhesion molecules are made from repeats of common structural elements inherited from the ancestors of animals:</a:t>
            </a:r>
            <a:endParaRPr lang="en-US" dirty="0"/>
          </a:p>
        </p:txBody>
      </p:sp>
      <p:sp>
        <p:nvSpPr>
          <p:cNvPr id="119" name="Text Box 109"/>
          <p:cNvSpPr txBox="1">
            <a:spLocks noChangeArrowheads="1"/>
          </p:cNvSpPr>
          <p:nvPr/>
        </p:nvSpPr>
        <p:spPr bwMode="auto">
          <a:xfrm rot="16200000">
            <a:off x="3040141" y="3966724"/>
            <a:ext cx="671980" cy="246222"/>
          </a:xfrm>
          <a:prstGeom prst="rect">
            <a:avLst/>
          </a:prstGeom>
          <a:solidFill>
            <a:srgbClr val="FF0000"/>
          </a:solidFill>
          <a:ln w="19050">
            <a:noFill/>
            <a:miter lim="800000"/>
            <a:headEnd/>
            <a:tailEnd/>
          </a:ln>
          <a:effectLst/>
        </p:spPr>
        <p:txBody>
          <a:bodyPr wrap="none">
            <a:prstTxWarp prst="textNoShape">
              <a:avLst/>
            </a:prstTxWarp>
            <a:spAutoFit/>
          </a:bodyPr>
          <a:lstStyle/>
          <a:p>
            <a:pPr algn="l"/>
            <a:r>
              <a:rPr lang="en-US" sz="1000" b="1" cap="small" dirty="0" smtClean="0">
                <a:solidFill>
                  <a:srgbClr val="FFFFFF"/>
                </a:solidFill>
                <a:latin typeface="Helvetica"/>
                <a:cs typeface="Helvetica"/>
              </a:rPr>
              <a:t>Animals</a:t>
            </a:r>
            <a:endParaRPr lang="en-US" sz="900" b="1" dirty="0">
              <a:solidFill>
                <a:srgbClr val="FFFFFF"/>
              </a:solidFill>
              <a:latin typeface="Helvetica"/>
              <a:cs typeface="Helvetica"/>
            </a:endParaRPr>
          </a:p>
        </p:txBody>
      </p:sp>
      <p:sp>
        <p:nvSpPr>
          <p:cNvPr id="121" name="Isosceles Triangle 120"/>
          <p:cNvSpPr/>
          <p:nvPr/>
        </p:nvSpPr>
        <p:spPr>
          <a:xfrm rot="10800000">
            <a:off x="3053973" y="4463623"/>
            <a:ext cx="587496" cy="432227"/>
          </a:xfrm>
          <a:prstGeom prst="triangle">
            <a:avLst>
              <a:gd name="adj" fmla="val 43930"/>
            </a:avLst>
          </a:prstGeom>
          <a:solidFill>
            <a:srgbClr val="FF0000"/>
          </a:solidFill>
          <a:ln>
            <a:no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dirty="0"/>
          </a:p>
        </p:txBody>
      </p:sp>
      <p:sp>
        <p:nvSpPr>
          <p:cNvPr id="123" name="Text Box 109"/>
          <p:cNvSpPr txBox="1">
            <a:spLocks noChangeArrowheads="1"/>
          </p:cNvSpPr>
          <p:nvPr/>
        </p:nvSpPr>
        <p:spPr bwMode="auto">
          <a:xfrm rot="16200000">
            <a:off x="3497442" y="3823849"/>
            <a:ext cx="851515" cy="341632"/>
          </a:xfrm>
          <a:prstGeom prst="rect">
            <a:avLst/>
          </a:prstGeom>
          <a:solidFill>
            <a:srgbClr val="FF0000"/>
          </a:solidFill>
          <a:ln w="19050">
            <a:noFill/>
            <a:miter lim="800000"/>
            <a:headEnd/>
            <a:tailEnd/>
          </a:ln>
          <a:effectLst/>
        </p:spPr>
        <p:txBody>
          <a:bodyPr wrap="none">
            <a:prstTxWarp prst="textNoShape">
              <a:avLst/>
            </a:prstTxWarp>
            <a:spAutoFit/>
          </a:bodyPr>
          <a:lstStyle/>
          <a:p>
            <a:pPr algn="l"/>
            <a:r>
              <a:rPr lang="en-US" sz="900" b="1" cap="small" dirty="0" err="1" smtClean="0">
                <a:solidFill>
                  <a:srgbClr val="FFFFFF"/>
                </a:solidFill>
                <a:latin typeface="Helvetica"/>
                <a:cs typeface="Helvetica"/>
              </a:rPr>
              <a:t>choano</a:t>
            </a:r>
            <a:r>
              <a:rPr lang="en-US" sz="900" b="1" cap="small" dirty="0" smtClean="0">
                <a:solidFill>
                  <a:srgbClr val="FFFFFF"/>
                </a:solidFill>
                <a:latin typeface="Helvetica"/>
                <a:cs typeface="Helvetica"/>
              </a:rPr>
              <a:t>-</a:t>
            </a:r>
          </a:p>
          <a:p>
            <a:pPr algn="l"/>
            <a:r>
              <a:rPr lang="en-US" sz="900" b="1" cap="small" dirty="0" smtClean="0">
                <a:solidFill>
                  <a:srgbClr val="FFFFFF"/>
                </a:solidFill>
                <a:latin typeface="Helvetica"/>
                <a:cs typeface="Helvetica"/>
              </a:rPr>
              <a:t>flagellates</a:t>
            </a:r>
            <a:endParaRPr lang="en-US" sz="800" b="1" dirty="0">
              <a:solidFill>
                <a:srgbClr val="FFFFFF"/>
              </a:solidFill>
              <a:latin typeface="Helvetica"/>
              <a:cs typeface="Helvetica"/>
            </a:endParaRPr>
          </a:p>
        </p:txBody>
      </p:sp>
      <p:sp>
        <p:nvSpPr>
          <p:cNvPr id="126" name="Text Box 109"/>
          <p:cNvSpPr txBox="1">
            <a:spLocks noChangeArrowheads="1"/>
          </p:cNvSpPr>
          <p:nvPr/>
        </p:nvSpPr>
        <p:spPr bwMode="auto">
          <a:xfrm rot="16200000">
            <a:off x="3874703" y="3938683"/>
            <a:ext cx="764316" cy="203132"/>
          </a:xfrm>
          <a:prstGeom prst="rect">
            <a:avLst/>
          </a:prstGeom>
          <a:solidFill>
            <a:srgbClr val="FF0000"/>
          </a:solidFill>
          <a:ln w="19050">
            <a:noFill/>
            <a:miter lim="800000"/>
            <a:headEnd/>
            <a:tailEnd/>
          </a:ln>
          <a:effectLst/>
        </p:spPr>
        <p:txBody>
          <a:bodyPr wrap="none">
            <a:prstTxWarp prst="textNoShape">
              <a:avLst/>
            </a:prstTxWarp>
            <a:spAutoFit/>
          </a:bodyPr>
          <a:lstStyle/>
          <a:p>
            <a:pPr algn="l"/>
            <a:r>
              <a:rPr lang="en-US" sz="900" b="1" cap="small" dirty="0" smtClean="0">
                <a:solidFill>
                  <a:srgbClr val="FFFFFF"/>
                </a:solidFill>
                <a:latin typeface="Helvetica"/>
                <a:cs typeface="Helvetica"/>
              </a:rPr>
              <a:t>filasterea</a:t>
            </a:r>
            <a:endParaRPr lang="en-US" sz="800" b="1" dirty="0">
              <a:solidFill>
                <a:srgbClr val="FFFFFF"/>
              </a:solidFill>
              <a:latin typeface="Helvetica"/>
              <a:cs typeface="Helvetica"/>
            </a:endParaRPr>
          </a:p>
        </p:txBody>
      </p:sp>
      <p:sp>
        <p:nvSpPr>
          <p:cNvPr id="129" name="Text Box 109"/>
          <p:cNvSpPr txBox="1">
            <a:spLocks noChangeArrowheads="1"/>
          </p:cNvSpPr>
          <p:nvPr/>
        </p:nvSpPr>
        <p:spPr bwMode="auto">
          <a:xfrm rot="16200000">
            <a:off x="4068361" y="3859131"/>
            <a:ext cx="923419" cy="203132"/>
          </a:xfrm>
          <a:prstGeom prst="rect">
            <a:avLst/>
          </a:prstGeom>
          <a:solidFill>
            <a:srgbClr val="FF0000"/>
          </a:solidFill>
          <a:ln w="19050">
            <a:noFill/>
            <a:miter lim="800000"/>
            <a:headEnd/>
            <a:tailEnd/>
          </a:ln>
          <a:effectLst/>
        </p:spPr>
        <p:txBody>
          <a:bodyPr wrap="none">
            <a:prstTxWarp prst="textNoShape">
              <a:avLst/>
            </a:prstTxWarp>
            <a:spAutoFit/>
          </a:bodyPr>
          <a:lstStyle/>
          <a:p>
            <a:pPr algn="l"/>
            <a:r>
              <a:rPr lang="en-US" sz="900" b="1" cap="small" dirty="0" smtClean="0">
                <a:solidFill>
                  <a:srgbClr val="FFFFFF"/>
                </a:solidFill>
                <a:latin typeface="Helvetica"/>
                <a:cs typeface="Helvetica"/>
              </a:rPr>
              <a:t>ichtyosporea</a:t>
            </a:r>
            <a:endParaRPr lang="en-US" sz="800" b="1" dirty="0">
              <a:solidFill>
                <a:srgbClr val="FFFFFF"/>
              </a:solidFill>
              <a:latin typeface="Helvetica"/>
              <a:cs typeface="Helvetica"/>
            </a:endParaRPr>
          </a:p>
        </p:txBody>
      </p:sp>
      <p:sp>
        <p:nvSpPr>
          <p:cNvPr id="132" name="Isosceles Triangle 131"/>
          <p:cNvSpPr/>
          <p:nvPr/>
        </p:nvSpPr>
        <p:spPr>
          <a:xfrm rot="10800000">
            <a:off x="4745985" y="4463623"/>
            <a:ext cx="285871" cy="679899"/>
          </a:xfrm>
          <a:prstGeom prst="triangle">
            <a:avLst>
              <a:gd name="adj" fmla="val 43930"/>
            </a:avLst>
          </a:prstGeom>
          <a:solidFill>
            <a:srgbClr val="FF0000"/>
          </a:solidFill>
          <a:ln>
            <a:no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dirty="0"/>
          </a:p>
        </p:txBody>
      </p:sp>
      <p:sp>
        <p:nvSpPr>
          <p:cNvPr id="133" name="Text Box 109"/>
          <p:cNvSpPr txBox="1">
            <a:spLocks noChangeArrowheads="1"/>
          </p:cNvSpPr>
          <p:nvPr/>
        </p:nvSpPr>
        <p:spPr bwMode="auto">
          <a:xfrm rot="16200000">
            <a:off x="4610324" y="4044943"/>
            <a:ext cx="519481" cy="246222"/>
          </a:xfrm>
          <a:prstGeom prst="rect">
            <a:avLst/>
          </a:prstGeom>
          <a:solidFill>
            <a:srgbClr val="FF0000"/>
          </a:solidFill>
          <a:ln w="19050">
            <a:noFill/>
            <a:miter lim="800000"/>
            <a:headEnd/>
            <a:tailEnd/>
          </a:ln>
          <a:effectLst/>
        </p:spPr>
        <p:txBody>
          <a:bodyPr wrap="none">
            <a:prstTxWarp prst="textNoShape">
              <a:avLst/>
            </a:prstTxWarp>
            <a:spAutoFit/>
          </a:bodyPr>
          <a:lstStyle/>
          <a:p>
            <a:pPr algn="l"/>
            <a:r>
              <a:rPr lang="en-US" sz="1000" b="1" cap="small" dirty="0" smtClean="0">
                <a:solidFill>
                  <a:srgbClr val="FFFFFF"/>
                </a:solidFill>
                <a:latin typeface="Helvetica"/>
                <a:cs typeface="Helvetica"/>
              </a:rPr>
              <a:t>Fungi</a:t>
            </a:r>
            <a:endParaRPr lang="en-US" sz="900" b="1" dirty="0">
              <a:solidFill>
                <a:srgbClr val="FFFFFF"/>
              </a:solidFill>
              <a:latin typeface="Helvetica"/>
              <a:cs typeface="Helvetica"/>
            </a:endParaRPr>
          </a:p>
        </p:txBody>
      </p:sp>
      <p:sp>
        <p:nvSpPr>
          <p:cNvPr id="142" name="Line 102"/>
          <p:cNvSpPr>
            <a:spLocks noChangeShapeType="1"/>
          </p:cNvSpPr>
          <p:nvPr/>
        </p:nvSpPr>
        <p:spPr bwMode="auto">
          <a:xfrm rot="14932768">
            <a:off x="5962467" y="5486163"/>
            <a:ext cx="286602" cy="106527"/>
          </a:xfrm>
          <a:prstGeom prst="line">
            <a:avLst/>
          </a:prstGeom>
          <a:noFill/>
          <a:ln w="19050">
            <a:solidFill>
              <a:schemeClr val="bg1">
                <a:lumMod val="50000"/>
              </a:schemeClr>
            </a:solidFill>
            <a:round/>
            <a:headEnd/>
            <a:tailEnd/>
          </a:ln>
          <a:effectLst/>
        </p:spPr>
        <p:txBody>
          <a:bodyPr>
            <a:prstTxWarp prst="textNoShape">
              <a:avLst/>
            </a:prstTxWarp>
          </a:bodyPr>
          <a:lstStyle/>
          <a:p>
            <a:pPr algn="l"/>
            <a:endParaRPr lang="en-US" sz="900" dirty="0">
              <a:solidFill>
                <a:srgbClr val="000000"/>
              </a:solidFill>
              <a:latin typeface="Helvetica"/>
              <a:cs typeface="Helvetica"/>
            </a:endParaRPr>
          </a:p>
        </p:txBody>
      </p:sp>
      <p:sp>
        <p:nvSpPr>
          <p:cNvPr id="146" name="Text Box 109"/>
          <p:cNvSpPr txBox="1">
            <a:spLocks noChangeArrowheads="1"/>
          </p:cNvSpPr>
          <p:nvPr/>
        </p:nvSpPr>
        <p:spPr bwMode="auto">
          <a:xfrm rot="16200000">
            <a:off x="6308855" y="4014506"/>
            <a:ext cx="612142" cy="246222"/>
          </a:xfrm>
          <a:prstGeom prst="rect">
            <a:avLst/>
          </a:prstGeom>
          <a:solidFill>
            <a:srgbClr val="A0BF61"/>
          </a:solidFill>
          <a:ln w="19050">
            <a:noFill/>
            <a:miter lim="800000"/>
            <a:headEnd/>
            <a:tailEnd/>
          </a:ln>
          <a:effectLst/>
        </p:spPr>
        <p:txBody>
          <a:bodyPr wrap="none">
            <a:prstTxWarp prst="textNoShape">
              <a:avLst/>
            </a:prstTxWarp>
            <a:spAutoFit/>
          </a:bodyPr>
          <a:lstStyle/>
          <a:p>
            <a:pPr algn="l"/>
            <a:r>
              <a:rPr lang="en-US" sz="1000" b="1" cap="small" dirty="0" smtClean="0">
                <a:latin typeface="Helvetica"/>
                <a:cs typeface="Helvetica"/>
              </a:rPr>
              <a:t>Plants</a:t>
            </a:r>
            <a:endParaRPr lang="en-US" sz="900" b="1" dirty="0">
              <a:latin typeface="Helvetica"/>
              <a:cs typeface="Helvetica"/>
            </a:endParaRPr>
          </a:p>
        </p:txBody>
      </p:sp>
      <p:sp>
        <p:nvSpPr>
          <p:cNvPr id="150" name="Line 60"/>
          <p:cNvSpPr>
            <a:spLocks noChangeShapeType="1"/>
          </p:cNvSpPr>
          <p:nvPr/>
        </p:nvSpPr>
        <p:spPr bwMode="auto">
          <a:xfrm rot="14932768">
            <a:off x="5108945" y="5180642"/>
            <a:ext cx="295251" cy="120327"/>
          </a:xfrm>
          <a:prstGeom prst="line">
            <a:avLst/>
          </a:prstGeom>
          <a:noFill/>
          <a:ln w="19050">
            <a:solidFill>
              <a:srgbClr val="00FFFF"/>
            </a:solidFill>
            <a:round/>
            <a:headEnd/>
            <a:tailEnd/>
          </a:ln>
          <a:effectLst/>
        </p:spPr>
        <p:txBody>
          <a:bodyPr>
            <a:prstTxWarp prst="textNoShape">
              <a:avLst/>
            </a:prstTxWarp>
          </a:bodyPr>
          <a:lstStyle/>
          <a:p>
            <a:pPr algn="l"/>
            <a:endParaRPr lang="en-US" sz="1050" dirty="0">
              <a:solidFill>
                <a:srgbClr val="000000"/>
              </a:solidFill>
              <a:latin typeface="Helvetica"/>
              <a:cs typeface="Helvetica"/>
            </a:endParaRPr>
          </a:p>
        </p:txBody>
      </p:sp>
      <p:grpSp>
        <p:nvGrpSpPr>
          <p:cNvPr id="3" name="Group 2"/>
          <p:cNvGrpSpPr/>
          <p:nvPr/>
        </p:nvGrpSpPr>
        <p:grpSpPr>
          <a:xfrm rot="21268867">
            <a:off x="5580221" y="4471945"/>
            <a:ext cx="204566" cy="687719"/>
            <a:chOff x="7658302" y="1615023"/>
            <a:chExt cx="204566" cy="687719"/>
          </a:xfrm>
        </p:grpSpPr>
        <p:sp>
          <p:nvSpPr>
            <p:cNvPr id="153" name="Isosceles Triangle 152"/>
            <p:cNvSpPr/>
            <p:nvPr/>
          </p:nvSpPr>
          <p:spPr>
            <a:xfrm rot="11311493">
              <a:off x="7756188" y="1625297"/>
              <a:ext cx="106680" cy="677445"/>
            </a:xfrm>
            <a:prstGeom prst="triangle">
              <a:avLst>
                <a:gd name="adj" fmla="val 52253"/>
              </a:avLst>
            </a:prstGeom>
            <a:solidFill>
              <a:srgbClr val="9797FF"/>
            </a:solidFill>
            <a:ln>
              <a:no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sz="2400" dirty="0"/>
            </a:p>
          </p:txBody>
        </p:sp>
        <p:sp>
          <p:nvSpPr>
            <p:cNvPr id="154" name="Isosceles Triangle 153"/>
            <p:cNvSpPr/>
            <p:nvPr/>
          </p:nvSpPr>
          <p:spPr>
            <a:xfrm rot="10979151">
              <a:off x="7658302" y="1615023"/>
              <a:ext cx="106680" cy="677445"/>
            </a:xfrm>
            <a:prstGeom prst="triangle">
              <a:avLst>
                <a:gd name="adj" fmla="val 52253"/>
              </a:avLst>
            </a:prstGeom>
            <a:solidFill>
              <a:srgbClr val="9797FF"/>
            </a:solidFill>
            <a:ln>
              <a:no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sz="2400" dirty="0"/>
            </a:p>
          </p:txBody>
        </p:sp>
      </p:grpSp>
      <p:sp>
        <p:nvSpPr>
          <p:cNvPr id="155" name="Isosceles Triangle 154"/>
          <p:cNvSpPr/>
          <p:nvPr/>
        </p:nvSpPr>
        <p:spPr>
          <a:xfrm rot="10800000">
            <a:off x="5192648" y="4463623"/>
            <a:ext cx="124064" cy="756167"/>
          </a:xfrm>
          <a:prstGeom prst="triangle">
            <a:avLst>
              <a:gd name="adj" fmla="val 52253"/>
            </a:avLst>
          </a:prstGeom>
          <a:solidFill>
            <a:srgbClr val="00FFFF"/>
          </a:solidFill>
          <a:ln>
            <a:no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sz="2400" dirty="0"/>
          </a:p>
        </p:txBody>
      </p:sp>
      <p:sp>
        <p:nvSpPr>
          <p:cNvPr id="156" name="Line 54"/>
          <p:cNvSpPr>
            <a:spLocks noChangeShapeType="1"/>
          </p:cNvSpPr>
          <p:nvPr/>
        </p:nvSpPr>
        <p:spPr bwMode="auto">
          <a:xfrm rot="15494379">
            <a:off x="5160199" y="5164240"/>
            <a:ext cx="992614" cy="128075"/>
          </a:xfrm>
          <a:prstGeom prst="line">
            <a:avLst/>
          </a:prstGeom>
          <a:noFill/>
          <a:ln w="19050">
            <a:solidFill>
              <a:srgbClr val="9797FF"/>
            </a:solidFill>
            <a:round/>
            <a:headEnd/>
            <a:tailEnd/>
          </a:ln>
          <a:effectLst/>
        </p:spPr>
        <p:txBody>
          <a:bodyPr>
            <a:prstTxWarp prst="textNoShape">
              <a:avLst/>
            </a:prstTxWarp>
          </a:bodyPr>
          <a:lstStyle/>
          <a:p>
            <a:pPr algn="l"/>
            <a:endParaRPr lang="en-US" sz="1050" dirty="0">
              <a:solidFill>
                <a:srgbClr val="000000"/>
              </a:solidFill>
              <a:latin typeface="Helvetica"/>
              <a:cs typeface="Helvetica"/>
            </a:endParaRPr>
          </a:p>
        </p:txBody>
      </p:sp>
      <p:sp>
        <p:nvSpPr>
          <p:cNvPr id="157" name="Line 56"/>
          <p:cNvSpPr>
            <a:spLocks noChangeShapeType="1"/>
          </p:cNvSpPr>
          <p:nvPr/>
        </p:nvSpPr>
        <p:spPr bwMode="auto">
          <a:xfrm rot="15494379">
            <a:off x="5255138" y="5144179"/>
            <a:ext cx="919154" cy="231696"/>
          </a:xfrm>
          <a:prstGeom prst="line">
            <a:avLst/>
          </a:prstGeom>
          <a:noFill/>
          <a:ln w="19050">
            <a:solidFill>
              <a:srgbClr val="9797FF"/>
            </a:solidFill>
            <a:round/>
            <a:headEnd/>
            <a:tailEnd/>
          </a:ln>
          <a:effectLst/>
        </p:spPr>
        <p:txBody>
          <a:bodyPr>
            <a:prstTxWarp prst="textNoShape">
              <a:avLst/>
            </a:prstTxWarp>
          </a:bodyPr>
          <a:lstStyle/>
          <a:p>
            <a:pPr algn="l"/>
            <a:endParaRPr lang="en-US" sz="1050" dirty="0">
              <a:solidFill>
                <a:srgbClr val="000000"/>
              </a:solidFill>
              <a:latin typeface="Helvetica"/>
              <a:cs typeface="Helvetica"/>
            </a:endParaRPr>
          </a:p>
        </p:txBody>
      </p:sp>
      <p:grpSp>
        <p:nvGrpSpPr>
          <p:cNvPr id="191" name="Group 190"/>
          <p:cNvGrpSpPr/>
          <p:nvPr/>
        </p:nvGrpSpPr>
        <p:grpSpPr>
          <a:xfrm rot="15393041">
            <a:off x="5700767" y="4795849"/>
            <a:ext cx="896387" cy="270198"/>
            <a:chOff x="4806533" y="5740070"/>
            <a:chExt cx="896387" cy="270198"/>
          </a:xfrm>
        </p:grpSpPr>
        <p:sp>
          <p:nvSpPr>
            <p:cNvPr id="151" name="Isosceles Triangle 150"/>
            <p:cNvSpPr/>
            <p:nvPr/>
          </p:nvSpPr>
          <p:spPr>
            <a:xfrm rot="16782775">
              <a:off x="5345851" y="5565958"/>
              <a:ext cx="158236" cy="555902"/>
            </a:xfrm>
            <a:prstGeom prst="triangle">
              <a:avLst>
                <a:gd name="adj" fmla="val 55863"/>
              </a:avLst>
            </a:prstGeom>
            <a:solidFill>
              <a:srgbClr val="FF9900"/>
            </a:solidFill>
            <a:ln>
              <a:no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sz="2400" dirty="0"/>
            </a:p>
          </p:txBody>
        </p:sp>
        <p:sp>
          <p:nvSpPr>
            <p:cNvPr id="152" name="Isosceles Triangle 151"/>
            <p:cNvSpPr/>
            <p:nvPr/>
          </p:nvSpPr>
          <p:spPr>
            <a:xfrm rot="17517883">
              <a:off x="5343691" y="5683479"/>
              <a:ext cx="97677" cy="555902"/>
            </a:xfrm>
            <a:prstGeom prst="triangle">
              <a:avLst>
                <a:gd name="adj" fmla="val 62662"/>
              </a:avLst>
            </a:prstGeom>
            <a:solidFill>
              <a:srgbClr val="FF9900"/>
            </a:solidFill>
            <a:ln>
              <a:no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sz="2400" dirty="0"/>
            </a:p>
          </p:txBody>
        </p:sp>
        <p:sp>
          <p:nvSpPr>
            <p:cNvPr id="159" name="Line 93"/>
            <p:cNvSpPr>
              <a:spLocks noChangeShapeType="1"/>
            </p:cNvSpPr>
            <p:nvPr/>
          </p:nvSpPr>
          <p:spPr bwMode="auto">
            <a:xfrm rot="270269">
              <a:off x="4809616" y="5740070"/>
              <a:ext cx="482819" cy="155698"/>
            </a:xfrm>
            <a:prstGeom prst="line">
              <a:avLst/>
            </a:prstGeom>
            <a:noFill/>
            <a:ln w="19050">
              <a:solidFill>
                <a:srgbClr val="FF9900"/>
              </a:solidFill>
              <a:round/>
              <a:headEnd/>
              <a:tailEnd/>
            </a:ln>
            <a:effectLst/>
          </p:spPr>
          <p:txBody>
            <a:bodyPr>
              <a:prstTxWarp prst="textNoShape">
                <a:avLst/>
              </a:prstTxWarp>
            </a:bodyPr>
            <a:lstStyle/>
            <a:p>
              <a:pPr algn="l"/>
              <a:endParaRPr lang="en-US" sz="1050" dirty="0">
                <a:solidFill>
                  <a:srgbClr val="000000"/>
                </a:solidFill>
                <a:latin typeface="Helvetica"/>
                <a:cs typeface="Helvetica"/>
              </a:endParaRPr>
            </a:p>
          </p:txBody>
        </p:sp>
        <p:sp>
          <p:nvSpPr>
            <p:cNvPr id="160" name="Line 94"/>
            <p:cNvSpPr>
              <a:spLocks noChangeShapeType="1"/>
            </p:cNvSpPr>
            <p:nvPr/>
          </p:nvSpPr>
          <p:spPr bwMode="auto">
            <a:xfrm rot="270269">
              <a:off x="4806533" y="5752061"/>
              <a:ext cx="703722" cy="63827"/>
            </a:xfrm>
            <a:prstGeom prst="line">
              <a:avLst/>
            </a:prstGeom>
            <a:noFill/>
            <a:ln w="19050">
              <a:solidFill>
                <a:srgbClr val="FF9900"/>
              </a:solidFill>
              <a:round/>
              <a:headEnd/>
              <a:tailEnd/>
            </a:ln>
            <a:effectLst/>
          </p:spPr>
          <p:txBody>
            <a:bodyPr>
              <a:prstTxWarp prst="textNoShape">
                <a:avLst/>
              </a:prstTxWarp>
            </a:bodyPr>
            <a:lstStyle/>
            <a:p>
              <a:pPr algn="l"/>
              <a:endParaRPr lang="en-US" sz="1050" dirty="0">
                <a:solidFill>
                  <a:srgbClr val="000000"/>
                </a:solidFill>
                <a:latin typeface="Helvetica"/>
                <a:cs typeface="Helvetica"/>
              </a:endParaRPr>
            </a:p>
          </p:txBody>
        </p:sp>
      </p:grpSp>
      <p:sp>
        <p:nvSpPr>
          <p:cNvPr id="140" name="Line 50"/>
          <p:cNvSpPr>
            <a:spLocks noChangeShapeType="1"/>
          </p:cNvSpPr>
          <p:nvPr/>
        </p:nvSpPr>
        <p:spPr bwMode="auto">
          <a:xfrm rot="11490576">
            <a:off x="6498725" y="4980771"/>
            <a:ext cx="116511" cy="556266"/>
          </a:xfrm>
          <a:prstGeom prst="line">
            <a:avLst/>
          </a:prstGeom>
          <a:noFill/>
          <a:ln w="19050">
            <a:solidFill>
              <a:srgbClr val="A0BF61"/>
            </a:solidFill>
            <a:round/>
            <a:headEnd/>
            <a:tailEnd/>
          </a:ln>
          <a:effectLst/>
        </p:spPr>
        <p:txBody>
          <a:bodyPr>
            <a:prstTxWarp prst="textNoShape">
              <a:avLst/>
            </a:prstTxWarp>
          </a:bodyPr>
          <a:lstStyle/>
          <a:p>
            <a:pPr algn="l"/>
            <a:endParaRPr lang="en-US" sz="1050" dirty="0">
              <a:solidFill>
                <a:srgbClr val="000000"/>
              </a:solidFill>
              <a:latin typeface="Helvetica"/>
              <a:cs typeface="Helvetica"/>
            </a:endParaRPr>
          </a:p>
        </p:txBody>
      </p:sp>
      <p:sp>
        <p:nvSpPr>
          <p:cNvPr id="141" name="Isosceles Triangle 140"/>
          <p:cNvSpPr/>
          <p:nvPr/>
        </p:nvSpPr>
        <p:spPr>
          <a:xfrm rot="10800000">
            <a:off x="6453371" y="4488773"/>
            <a:ext cx="341085" cy="897682"/>
          </a:xfrm>
          <a:prstGeom prst="triangle">
            <a:avLst>
              <a:gd name="adj" fmla="val 69965"/>
            </a:avLst>
          </a:prstGeom>
          <a:solidFill>
            <a:srgbClr val="A0BF61"/>
          </a:solidFill>
          <a:ln>
            <a:no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sz="2400" dirty="0"/>
          </a:p>
        </p:txBody>
      </p:sp>
      <p:sp>
        <p:nvSpPr>
          <p:cNvPr id="162" name="Text Box 107"/>
          <p:cNvSpPr txBox="1">
            <a:spLocks noChangeArrowheads="1"/>
          </p:cNvSpPr>
          <p:nvPr/>
        </p:nvSpPr>
        <p:spPr bwMode="auto">
          <a:xfrm rot="16200000">
            <a:off x="4820457" y="3856803"/>
            <a:ext cx="889987" cy="246222"/>
          </a:xfrm>
          <a:prstGeom prst="rect">
            <a:avLst/>
          </a:prstGeom>
          <a:solidFill>
            <a:srgbClr val="00FFFF"/>
          </a:solidFill>
          <a:ln w="19050">
            <a:noFill/>
            <a:miter lim="800000"/>
            <a:headEnd/>
            <a:tailEnd/>
          </a:ln>
          <a:effectLst/>
        </p:spPr>
        <p:txBody>
          <a:bodyPr wrap="none">
            <a:prstTxWarp prst="textNoShape">
              <a:avLst/>
            </a:prstTxWarp>
            <a:spAutoFit/>
          </a:bodyPr>
          <a:lstStyle/>
          <a:p>
            <a:pPr algn="l"/>
            <a:r>
              <a:rPr lang="en-US" sz="1000" b="1" cap="small" dirty="0" smtClean="0">
                <a:solidFill>
                  <a:srgbClr val="000000"/>
                </a:solidFill>
                <a:latin typeface="Helvetica"/>
                <a:cs typeface="Helvetica"/>
              </a:rPr>
              <a:t>Amoebozoa</a:t>
            </a:r>
            <a:endParaRPr lang="en-US" sz="900" b="1" dirty="0">
              <a:solidFill>
                <a:srgbClr val="000000"/>
              </a:solidFill>
              <a:latin typeface="Helvetica"/>
              <a:cs typeface="Helvetica"/>
            </a:endParaRPr>
          </a:p>
        </p:txBody>
      </p:sp>
      <p:sp>
        <p:nvSpPr>
          <p:cNvPr id="163" name="Text Box 111"/>
          <p:cNvSpPr txBox="1">
            <a:spLocks noChangeArrowheads="1"/>
          </p:cNvSpPr>
          <p:nvPr/>
        </p:nvSpPr>
        <p:spPr bwMode="auto">
          <a:xfrm rot="16200000">
            <a:off x="5298315" y="3927839"/>
            <a:ext cx="755913" cy="246222"/>
          </a:xfrm>
          <a:prstGeom prst="rect">
            <a:avLst/>
          </a:prstGeom>
          <a:solidFill>
            <a:srgbClr val="CCCCFF"/>
          </a:solidFill>
          <a:ln w="19050">
            <a:noFill/>
            <a:miter lim="800000"/>
            <a:headEnd/>
            <a:tailEnd/>
          </a:ln>
          <a:effectLst/>
        </p:spPr>
        <p:txBody>
          <a:bodyPr wrap="square">
            <a:prstTxWarp prst="textNoShape">
              <a:avLst/>
            </a:prstTxWarp>
            <a:spAutoFit/>
          </a:bodyPr>
          <a:lstStyle/>
          <a:p>
            <a:pPr algn="l"/>
            <a:r>
              <a:rPr lang="en-US" sz="1000" b="1" cap="small" dirty="0" smtClean="0">
                <a:solidFill>
                  <a:srgbClr val="000000"/>
                </a:solidFill>
                <a:latin typeface="Helvetica"/>
                <a:cs typeface="Helvetica"/>
              </a:rPr>
              <a:t>Excavata</a:t>
            </a:r>
            <a:endParaRPr lang="en-US" sz="1000" b="1" dirty="0">
              <a:solidFill>
                <a:srgbClr val="000000"/>
              </a:solidFill>
              <a:latin typeface="Helvetica"/>
              <a:cs typeface="Helvetica"/>
            </a:endParaRPr>
          </a:p>
        </p:txBody>
      </p:sp>
      <p:sp>
        <p:nvSpPr>
          <p:cNvPr id="164" name="Text Box 112"/>
          <p:cNvSpPr txBox="1">
            <a:spLocks noChangeArrowheads="1"/>
          </p:cNvSpPr>
          <p:nvPr/>
        </p:nvSpPr>
        <p:spPr bwMode="auto">
          <a:xfrm rot="16200000" flipH="1">
            <a:off x="5700048" y="3820649"/>
            <a:ext cx="867836" cy="369332"/>
          </a:xfrm>
          <a:prstGeom prst="rect">
            <a:avLst/>
          </a:prstGeom>
          <a:solidFill>
            <a:srgbClr val="FFCC99"/>
          </a:solidFill>
          <a:ln w="9525">
            <a:noFill/>
            <a:miter lim="800000"/>
            <a:headEnd/>
            <a:tailEnd/>
          </a:ln>
          <a:effectLst/>
        </p:spPr>
        <p:txBody>
          <a:bodyPr wrap="square">
            <a:prstTxWarp prst="textNoShape">
              <a:avLst/>
            </a:prstTxWarp>
            <a:spAutoFit/>
          </a:bodyPr>
          <a:lstStyle/>
          <a:p>
            <a:pPr algn="l"/>
            <a:r>
              <a:rPr lang="en-US" sz="1000" b="1" cap="small" dirty="0" err="1" smtClean="0">
                <a:solidFill>
                  <a:srgbClr val="000000"/>
                </a:solidFill>
                <a:latin typeface="Helvetica"/>
                <a:cs typeface="Helvetica"/>
              </a:rPr>
              <a:t>Chrom</a:t>
            </a:r>
            <a:r>
              <a:rPr lang="en-US" sz="1000" b="1" cap="small" dirty="0" smtClean="0">
                <a:solidFill>
                  <a:srgbClr val="000000"/>
                </a:solidFill>
                <a:latin typeface="Helvetica"/>
                <a:cs typeface="Helvetica"/>
              </a:rPr>
              <a:t>-</a:t>
            </a:r>
          </a:p>
          <a:p>
            <a:pPr algn="l"/>
            <a:r>
              <a:rPr lang="en-US" sz="1000" b="1" cap="small" dirty="0" smtClean="0">
                <a:solidFill>
                  <a:srgbClr val="000000"/>
                </a:solidFill>
                <a:latin typeface="Helvetica"/>
                <a:cs typeface="Helvetica"/>
              </a:rPr>
              <a:t>alveolates</a:t>
            </a:r>
            <a:endParaRPr lang="en-US" sz="1000" b="1" dirty="0">
              <a:solidFill>
                <a:srgbClr val="000000"/>
              </a:solidFill>
              <a:latin typeface="Helvetica"/>
              <a:cs typeface="Helvetica"/>
            </a:endParaRPr>
          </a:p>
        </p:txBody>
      </p:sp>
      <p:grpSp>
        <p:nvGrpSpPr>
          <p:cNvPr id="259" name="Group 258"/>
          <p:cNvGrpSpPr/>
          <p:nvPr/>
        </p:nvGrpSpPr>
        <p:grpSpPr>
          <a:xfrm flipH="1">
            <a:off x="5557485" y="5205461"/>
            <a:ext cx="1875190" cy="846666"/>
            <a:chOff x="4284135" y="1891402"/>
            <a:chExt cx="3412066" cy="1452931"/>
          </a:xfrm>
        </p:grpSpPr>
        <p:sp>
          <p:nvSpPr>
            <p:cNvPr id="167" name="Line 15"/>
            <p:cNvSpPr>
              <a:spLocks noChangeShapeType="1"/>
            </p:cNvSpPr>
            <p:nvPr/>
          </p:nvSpPr>
          <p:spPr bwMode="auto">
            <a:xfrm rot="16200000" flipV="1">
              <a:off x="3573452" y="2609401"/>
              <a:ext cx="1435997" cy="0"/>
            </a:xfrm>
            <a:prstGeom prst="line">
              <a:avLst/>
            </a:prstGeom>
            <a:noFill/>
            <a:ln w="19050">
              <a:solidFill>
                <a:srgbClr val="009999"/>
              </a:solidFill>
              <a:round/>
              <a:headEnd/>
              <a:tailEnd/>
            </a:ln>
            <a:effectLst/>
          </p:spPr>
          <p:txBody>
            <a:bodyPr>
              <a:prstTxWarp prst="textNoShape">
                <a:avLst/>
              </a:prstTxWarp>
            </a:bodyPr>
            <a:lstStyle/>
            <a:p>
              <a:pPr algn="l"/>
              <a:endParaRPr lang="en-US" sz="1050" dirty="0">
                <a:solidFill>
                  <a:srgbClr val="000000"/>
                </a:solidFill>
                <a:latin typeface="Helvetica"/>
                <a:cs typeface="Helvetica"/>
              </a:endParaRPr>
            </a:p>
          </p:txBody>
        </p:sp>
        <p:cxnSp>
          <p:nvCxnSpPr>
            <p:cNvPr id="249" name="Straight Connector 248"/>
            <p:cNvCxnSpPr/>
            <p:nvPr/>
          </p:nvCxnSpPr>
          <p:spPr>
            <a:xfrm>
              <a:off x="4284135" y="3335867"/>
              <a:ext cx="3412066"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50" name="Straight Connector 249"/>
            <p:cNvCxnSpPr/>
            <p:nvPr/>
          </p:nvCxnSpPr>
          <p:spPr>
            <a:xfrm flipV="1">
              <a:off x="7691967" y="3009901"/>
              <a:ext cx="0" cy="33443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258" name="Group 257"/>
          <p:cNvGrpSpPr/>
          <p:nvPr/>
        </p:nvGrpSpPr>
        <p:grpSpPr>
          <a:xfrm flipH="1">
            <a:off x="7089953" y="5840466"/>
            <a:ext cx="1425397" cy="414866"/>
            <a:chOff x="3191933" y="2980267"/>
            <a:chExt cx="2963334" cy="685800"/>
          </a:xfrm>
        </p:grpSpPr>
        <p:cxnSp>
          <p:nvCxnSpPr>
            <p:cNvPr id="256" name="Straight Connector 255"/>
            <p:cNvCxnSpPr/>
            <p:nvPr/>
          </p:nvCxnSpPr>
          <p:spPr>
            <a:xfrm flipV="1">
              <a:off x="3204633" y="2980267"/>
              <a:ext cx="0" cy="67733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53" name="Straight Connector 252"/>
            <p:cNvCxnSpPr/>
            <p:nvPr/>
          </p:nvCxnSpPr>
          <p:spPr>
            <a:xfrm>
              <a:off x="3191933" y="3657601"/>
              <a:ext cx="2963334"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54" name="Straight Connector 253"/>
            <p:cNvCxnSpPr/>
            <p:nvPr/>
          </p:nvCxnSpPr>
          <p:spPr>
            <a:xfrm flipV="1">
              <a:off x="6151033" y="3331635"/>
              <a:ext cx="0" cy="33443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168" name="Line 96"/>
          <p:cNvSpPr>
            <a:spLocks noChangeShapeType="1"/>
          </p:cNvSpPr>
          <p:nvPr/>
        </p:nvSpPr>
        <p:spPr bwMode="auto">
          <a:xfrm rot="5400000" flipH="1">
            <a:off x="7480635" y="6544966"/>
            <a:ext cx="598552" cy="0"/>
          </a:xfrm>
          <a:prstGeom prst="line">
            <a:avLst/>
          </a:prstGeom>
          <a:noFill/>
          <a:ln w="19050">
            <a:solidFill>
              <a:schemeClr val="tx1"/>
            </a:solidFill>
            <a:prstDash val="solid"/>
            <a:round/>
            <a:headEnd/>
            <a:tailEnd/>
          </a:ln>
          <a:effectLst/>
        </p:spPr>
        <p:txBody>
          <a:bodyPr>
            <a:prstTxWarp prst="textNoShape">
              <a:avLst/>
            </a:prstTxWarp>
          </a:bodyPr>
          <a:lstStyle/>
          <a:p>
            <a:pPr algn="l"/>
            <a:endParaRPr lang="en-US" sz="1050" dirty="0">
              <a:solidFill>
                <a:srgbClr val="000000"/>
              </a:solidFill>
              <a:latin typeface="Helvetica"/>
              <a:cs typeface="Helvetica"/>
            </a:endParaRPr>
          </a:p>
        </p:txBody>
      </p:sp>
      <p:sp>
        <p:nvSpPr>
          <p:cNvPr id="169" name="Isosceles Triangle 168"/>
          <p:cNvSpPr/>
          <p:nvPr/>
        </p:nvSpPr>
        <p:spPr>
          <a:xfrm rot="25364" flipV="1">
            <a:off x="8166912" y="4495948"/>
            <a:ext cx="688314" cy="1609540"/>
          </a:xfrm>
          <a:prstGeom prst="triangle">
            <a:avLst/>
          </a:prstGeom>
          <a:solidFill>
            <a:srgbClr val="996633"/>
          </a:solidFill>
          <a:ln>
            <a:no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sz="2400" dirty="0"/>
          </a:p>
        </p:txBody>
      </p:sp>
      <p:sp>
        <p:nvSpPr>
          <p:cNvPr id="170" name="Isosceles Triangle 169"/>
          <p:cNvSpPr/>
          <p:nvPr/>
        </p:nvSpPr>
        <p:spPr>
          <a:xfrm rot="10800000" flipH="1">
            <a:off x="7348185" y="4506835"/>
            <a:ext cx="167053" cy="1405466"/>
          </a:xfrm>
          <a:prstGeom prst="triangle">
            <a:avLst/>
          </a:prstGeom>
          <a:solidFill>
            <a:srgbClr val="009999"/>
          </a:solidFill>
          <a:ln>
            <a:no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sz="2400" dirty="0"/>
          </a:p>
        </p:txBody>
      </p:sp>
      <p:sp>
        <p:nvSpPr>
          <p:cNvPr id="179" name="Text Box 32"/>
          <p:cNvSpPr txBox="1">
            <a:spLocks noChangeArrowheads="1"/>
          </p:cNvSpPr>
          <p:nvPr/>
        </p:nvSpPr>
        <p:spPr bwMode="auto">
          <a:xfrm flipH="1">
            <a:off x="8063218" y="4196029"/>
            <a:ext cx="928460" cy="261610"/>
          </a:xfrm>
          <a:prstGeom prst="rect">
            <a:avLst/>
          </a:prstGeom>
          <a:solidFill>
            <a:srgbClr val="996633"/>
          </a:solidFill>
          <a:ln w="19050">
            <a:noFill/>
            <a:miter lim="800000"/>
            <a:headEnd/>
            <a:tailEnd/>
          </a:ln>
          <a:effectLst/>
        </p:spPr>
        <p:txBody>
          <a:bodyPr wrap="none">
            <a:prstTxWarp prst="textNoShape">
              <a:avLst/>
            </a:prstTxWarp>
            <a:spAutoFit/>
          </a:bodyPr>
          <a:lstStyle/>
          <a:p>
            <a:r>
              <a:rPr lang="en-US" sz="1100" b="1" dirty="0">
                <a:solidFill>
                  <a:srgbClr val="FFFFFF"/>
                </a:solidFill>
                <a:latin typeface="Helvetica"/>
                <a:cs typeface="Helvetica"/>
              </a:rPr>
              <a:t>BACTERIA</a:t>
            </a:r>
          </a:p>
        </p:txBody>
      </p:sp>
      <p:sp>
        <p:nvSpPr>
          <p:cNvPr id="180" name="Text Box 33"/>
          <p:cNvSpPr txBox="1">
            <a:spLocks noChangeArrowheads="1"/>
          </p:cNvSpPr>
          <p:nvPr/>
        </p:nvSpPr>
        <p:spPr bwMode="auto">
          <a:xfrm flipH="1">
            <a:off x="6972652" y="4201341"/>
            <a:ext cx="902811" cy="261610"/>
          </a:xfrm>
          <a:prstGeom prst="rect">
            <a:avLst/>
          </a:prstGeom>
          <a:solidFill>
            <a:srgbClr val="009999"/>
          </a:solidFill>
          <a:ln w="19050">
            <a:noFill/>
            <a:miter lim="800000"/>
            <a:headEnd/>
            <a:tailEnd/>
          </a:ln>
          <a:effectLst/>
        </p:spPr>
        <p:txBody>
          <a:bodyPr wrap="none">
            <a:prstTxWarp prst="textNoShape">
              <a:avLst/>
            </a:prstTxWarp>
            <a:spAutoFit/>
          </a:bodyPr>
          <a:lstStyle/>
          <a:p>
            <a:r>
              <a:rPr lang="en-US" sz="1100" b="1" dirty="0">
                <a:solidFill>
                  <a:srgbClr val="FFFFFF"/>
                </a:solidFill>
                <a:latin typeface="Helvetica"/>
                <a:cs typeface="Helvetica"/>
              </a:rPr>
              <a:t>ARCHAEA</a:t>
            </a:r>
          </a:p>
        </p:txBody>
      </p:sp>
      <p:sp>
        <p:nvSpPr>
          <p:cNvPr id="148" name="Line 102"/>
          <p:cNvSpPr>
            <a:spLocks noChangeShapeType="1"/>
          </p:cNvSpPr>
          <p:nvPr/>
        </p:nvSpPr>
        <p:spPr bwMode="auto">
          <a:xfrm rot="14932768" flipH="1">
            <a:off x="6245386" y="5472745"/>
            <a:ext cx="162255" cy="420044"/>
          </a:xfrm>
          <a:prstGeom prst="line">
            <a:avLst/>
          </a:prstGeom>
          <a:noFill/>
          <a:ln w="19050">
            <a:solidFill>
              <a:schemeClr val="bg1">
                <a:lumMod val="50000"/>
              </a:schemeClr>
            </a:solidFill>
            <a:round/>
            <a:headEnd/>
            <a:tailEnd/>
          </a:ln>
          <a:effectLst/>
        </p:spPr>
        <p:txBody>
          <a:bodyPr>
            <a:prstTxWarp prst="textNoShape">
              <a:avLst/>
            </a:prstTxWarp>
          </a:bodyPr>
          <a:lstStyle/>
          <a:p>
            <a:pPr algn="l"/>
            <a:endParaRPr lang="en-US" sz="900" dirty="0">
              <a:solidFill>
                <a:srgbClr val="000000"/>
              </a:solidFill>
              <a:latin typeface="Helvetica"/>
              <a:cs typeface="Helvetica"/>
            </a:endParaRPr>
          </a:p>
        </p:txBody>
      </p:sp>
      <p:grpSp>
        <p:nvGrpSpPr>
          <p:cNvPr id="231" name="Group 230"/>
          <p:cNvGrpSpPr/>
          <p:nvPr/>
        </p:nvGrpSpPr>
        <p:grpSpPr>
          <a:xfrm>
            <a:off x="3667731" y="4473095"/>
            <a:ext cx="576263" cy="651356"/>
            <a:chOff x="7824786" y="1752366"/>
            <a:chExt cx="652467" cy="1416284"/>
          </a:xfrm>
        </p:grpSpPr>
        <p:cxnSp>
          <p:nvCxnSpPr>
            <p:cNvPr id="232" name="Straight Connector 231"/>
            <p:cNvCxnSpPr/>
            <p:nvPr/>
          </p:nvCxnSpPr>
          <p:spPr>
            <a:xfrm>
              <a:off x="7827695" y="2754432"/>
              <a:ext cx="5031" cy="414218"/>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33" name="Straight Connector 232"/>
            <p:cNvCxnSpPr/>
            <p:nvPr/>
          </p:nvCxnSpPr>
          <p:spPr>
            <a:xfrm>
              <a:off x="8474075" y="1752366"/>
              <a:ext cx="0" cy="1416284"/>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34" name="Straight Connector 233"/>
            <p:cNvCxnSpPr/>
            <p:nvPr/>
          </p:nvCxnSpPr>
          <p:spPr>
            <a:xfrm>
              <a:off x="7824786" y="3157538"/>
              <a:ext cx="652467"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grpSp>
      <p:grpSp>
        <p:nvGrpSpPr>
          <p:cNvPr id="235" name="Group 234"/>
          <p:cNvGrpSpPr/>
          <p:nvPr/>
        </p:nvGrpSpPr>
        <p:grpSpPr>
          <a:xfrm>
            <a:off x="3950306" y="4473094"/>
            <a:ext cx="576263" cy="972030"/>
            <a:chOff x="7824786" y="1462815"/>
            <a:chExt cx="652467" cy="1705835"/>
          </a:xfrm>
        </p:grpSpPr>
        <p:cxnSp>
          <p:nvCxnSpPr>
            <p:cNvPr id="236" name="Straight Connector 235"/>
            <p:cNvCxnSpPr/>
            <p:nvPr/>
          </p:nvCxnSpPr>
          <p:spPr>
            <a:xfrm>
              <a:off x="7832725" y="2594749"/>
              <a:ext cx="0" cy="562759"/>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37" name="Straight Connector 236"/>
            <p:cNvCxnSpPr/>
            <p:nvPr/>
          </p:nvCxnSpPr>
          <p:spPr>
            <a:xfrm>
              <a:off x="8474075" y="1462815"/>
              <a:ext cx="0" cy="1705835"/>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38" name="Straight Connector 237"/>
            <p:cNvCxnSpPr/>
            <p:nvPr/>
          </p:nvCxnSpPr>
          <p:spPr>
            <a:xfrm>
              <a:off x="7824786" y="3157538"/>
              <a:ext cx="652467"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grpSp>
      <p:grpSp>
        <p:nvGrpSpPr>
          <p:cNvPr id="239" name="Group 238"/>
          <p:cNvGrpSpPr/>
          <p:nvPr/>
        </p:nvGrpSpPr>
        <p:grpSpPr>
          <a:xfrm>
            <a:off x="4272040" y="4663594"/>
            <a:ext cx="642937" cy="860425"/>
            <a:chOff x="7824786" y="1462815"/>
            <a:chExt cx="652467" cy="1705835"/>
          </a:xfrm>
        </p:grpSpPr>
        <p:cxnSp>
          <p:nvCxnSpPr>
            <p:cNvPr id="240" name="Straight Connector 239"/>
            <p:cNvCxnSpPr/>
            <p:nvPr/>
          </p:nvCxnSpPr>
          <p:spPr>
            <a:xfrm>
              <a:off x="7831474" y="3005944"/>
              <a:ext cx="1251" cy="162706"/>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41" name="Straight Connector 240"/>
            <p:cNvCxnSpPr/>
            <p:nvPr/>
          </p:nvCxnSpPr>
          <p:spPr>
            <a:xfrm>
              <a:off x="8467630" y="1462815"/>
              <a:ext cx="0" cy="1705835"/>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42" name="Straight Connector 241"/>
            <p:cNvCxnSpPr/>
            <p:nvPr/>
          </p:nvCxnSpPr>
          <p:spPr>
            <a:xfrm>
              <a:off x="7824786" y="3157538"/>
              <a:ext cx="652467"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grpSp>
      <p:sp>
        <p:nvSpPr>
          <p:cNvPr id="268" name="Freeform 267"/>
          <p:cNvSpPr/>
          <p:nvPr/>
        </p:nvSpPr>
        <p:spPr>
          <a:xfrm>
            <a:off x="3187162" y="2422197"/>
            <a:ext cx="349879" cy="243461"/>
          </a:xfrm>
          <a:custGeom>
            <a:avLst/>
            <a:gdLst>
              <a:gd name="connsiteX0" fmla="*/ 22092 w 658576"/>
              <a:gd name="connsiteY0" fmla="*/ 203980 h 295815"/>
              <a:gd name="connsiteX1" fmla="*/ 231642 w 658576"/>
              <a:gd name="connsiteY1" fmla="*/ 203980 h 295815"/>
              <a:gd name="connsiteX2" fmla="*/ 155442 w 658576"/>
              <a:gd name="connsiteY2" fmla="*/ 89680 h 295815"/>
              <a:gd name="connsiteX3" fmla="*/ 174492 w 658576"/>
              <a:gd name="connsiteY3" fmla="*/ 780 h 295815"/>
              <a:gd name="connsiteX4" fmla="*/ 333242 w 658576"/>
              <a:gd name="connsiteY4" fmla="*/ 45230 h 295815"/>
              <a:gd name="connsiteX5" fmla="*/ 511042 w 658576"/>
              <a:gd name="connsiteY5" fmla="*/ 26180 h 295815"/>
              <a:gd name="connsiteX6" fmla="*/ 549142 w 658576"/>
              <a:gd name="connsiteY6" fmla="*/ 140480 h 295815"/>
              <a:gd name="connsiteX7" fmla="*/ 460242 w 658576"/>
              <a:gd name="connsiteY7" fmla="*/ 203980 h 295815"/>
              <a:gd name="connsiteX8" fmla="*/ 231642 w 658576"/>
              <a:gd name="connsiteY8" fmla="*/ 229380 h 295815"/>
              <a:gd name="connsiteX9" fmla="*/ 434842 w 658576"/>
              <a:gd name="connsiteY9" fmla="*/ 261130 h 295815"/>
              <a:gd name="connsiteX10" fmla="*/ 593592 w 658576"/>
              <a:gd name="connsiteY10" fmla="*/ 178580 h 295815"/>
              <a:gd name="connsiteX11" fmla="*/ 657092 w 658576"/>
              <a:gd name="connsiteY11" fmla="*/ 178580 h 295815"/>
              <a:gd name="connsiteX12" fmla="*/ 625342 w 658576"/>
              <a:gd name="connsiteY12" fmla="*/ 203980 h 295815"/>
              <a:gd name="connsiteX13" fmla="*/ 485642 w 658576"/>
              <a:gd name="connsiteY13" fmla="*/ 292880 h 295815"/>
              <a:gd name="connsiteX14" fmla="*/ 212592 w 658576"/>
              <a:gd name="connsiteY14" fmla="*/ 273830 h 295815"/>
              <a:gd name="connsiteX15" fmla="*/ 28442 w 658576"/>
              <a:gd name="connsiteY15" fmla="*/ 267480 h 295815"/>
              <a:gd name="connsiteX16" fmla="*/ 22092 w 658576"/>
              <a:gd name="connsiteY16" fmla="*/ 203980 h 295815"/>
              <a:gd name="connsiteX0" fmla="*/ 22092 w 658576"/>
              <a:gd name="connsiteY0" fmla="*/ 203980 h 295815"/>
              <a:gd name="connsiteX1" fmla="*/ 231642 w 658576"/>
              <a:gd name="connsiteY1" fmla="*/ 203980 h 295815"/>
              <a:gd name="connsiteX2" fmla="*/ 155442 w 658576"/>
              <a:gd name="connsiteY2" fmla="*/ 89680 h 295815"/>
              <a:gd name="connsiteX3" fmla="*/ 174492 w 658576"/>
              <a:gd name="connsiteY3" fmla="*/ 780 h 295815"/>
              <a:gd name="connsiteX4" fmla="*/ 333242 w 658576"/>
              <a:gd name="connsiteY4" fmla="*/ 45230 h 295815"/>
              <a:gd name="connsiteX5" fmla="*/ 511042 w 658576"/>
              <a:gd name="connsiteY5" fmla="*/ 26180 h 295815"/>
              <a:gd name="connsiteX6" fmla="*/ 549142 w 658576"/>
              <a:gd name="connsiteY6" fmla="*/ 140480 h 295815"/>
              <a:gd name="connsiteX7" fmla="*/ 460242 w 658576"/>
              <a:gd name="connsiteY7" fmla="*/ 203980 h 295815"/>
              <a:gd name="connsiteX8" fmla="*/ 434842 w 658576"/>
              <a:gd name="connsiteY8" fmla="*/ 261130 h 295815"/>
              <a:gd name="connsiteX9" fmla="*/ 593592 w 658576"/>
              <a:gd name="connsiteY9" fmla="*/ 178580 h 295815"/>
              <a:gd name="connsiteX10" fmla="*/ 657092 w 658576"/>
              <a:gd name="connsiteY10" fmla="*/ 178580 h 295815"/>
              <a:gd name="connsiteX11" fmla="*/ 625342 w 658576"/>
              <a:gd name="connsiteY11" fmla="*/ 203980 h 295815"/>
              <a:gd name="connsiteX12" fmla="*/ 485642 w 658576"/>
              <a:gd name="connsiteY12" fmla="*/ 292880 h 295815"/>
              <a:gd name="connsiteX13" fmla="*/ 212592 w 658576"/>
              <a:gd name="connsiteY13" fmla="*/ 273830 h 295815"/>
              <a:gd name="connsiteX14" fmla="*/ 28442 w 658576"/>
              <a:gd name="connsiteY14" fmla="*/ 267480 h 295815"/>
              <a:gd name="connsiteX15" fmla="*/ 22092 w 658576"/>
              <a:gd name="connsiteY15" fmla="*/ 203980 h 295815"/>
              <a:gd name="connsiteX0" fmla="*/ 22092 w 658576"/>
              <a:gd name="connsiteY0" fmla="*/ 203980 h 295815"/>
              <a:gd name="connsiteX1" fmla="*/ 231642 w 658576"/>
              <a:gd name="connsiteY1" fmla="*/ 203980 h 295815"/>
              <a:gd name="connsiteX2" fmla="*/ 155442 w 658576"/>
              <a:gd name="connsiteY2" fmla="*/ 89680 h 295815"/>
              <a:gd name="connsiteX3" fmla="*/ 174492 w 658576"/>
              <a:gd name="connsiteY3" fmla="*/ 780 h 295815"/>
              <a:gd name="connsiteX4" fmla="*/ 333242 w 658576"/>
              <a:gd name="connsiteY4" fmla="*/ 45230 h 295815"/>
              <a:gd name="connsiteX5" fmla="*/ 511042 w 658576"/>
              <a:gd name="connsiteY5" fmla="*/ 26180 h 295815"/>
              <a:gd name="connsiteX6" fmla="*/ 549142 w 658576"/>
              <a:gd name="connsiteY6" fmla="*/ 140480 h 295815"/>
              <a:gd name="connsiteX7" fmla="*/ 460242 w 658576"/>
              <a:gd name="connsiteY7" fmla="*/ 203980 h 295815"/>
              <a:gd name="connsiteX8" fmla="*/ 593592 w 658576"/>
              <a:gd name="connsiteY8" fmla="*/ 178580 h 295815"/>
              <a:gd name="connsiteX9" fmla="*/ 657092 w 658576"/>
              <a:gd name="connsiteY9" fmla="*/ 178580 h 295815"/>
              <a:gd name="connsiteX10" fmla="*/ 625342 w 658576"/>
              <a:gd name="connsiteY10" fmla="*/ 203980 h 295815"/>
              <a:gd name="connsiteX11" fmla="*/ 485642 w 658576"/>
              <a:gd name="connsiteY11" fmla="*/ 292880 h 295815"/>
              <a:gd name="connsiteX12" fmla="*/ 212592 w 658576"/>
              <a:gd name="connsiteY12" fmla="*/ 273830 h 295815"/>
              <a:gd name="connsiteX13" fmla="*/ 28442 w 658576"/>
              <a:gd name="connsiteY13" fmla="*/ 267480 h 295815"/>
              <a:gd name="connsiteX14" fmla="*/ 22092 w 658576"/>
              <a:gd name="connsiteY14" fmla="*/ 203980 h 295815"/>
              <a:gd name="connsiteX0" fmla="*/ 22092 w 658576"/>
              <a:gd name="connsiteY0" fmla="*/ 203980 h 295815"/>
              <a:gd name="connsiteX1" fmla="*/ 231642 w 658576"/>
              <a:gd name="connsiteY1" fmla="*/ 203980 h 295815"/>
              <a:gd name="connsiteX2" fmla="*/ 155442 w 658576"/>
              <a:gd name="connsiteY2" fmla="*/ 89680 h 295815"/>
              <a:gd name="connsiteX3" fmla="*/ 174492 w 658576"/>
              <a:gd name="connsiteY3" fmla="*/ 780 h 295815"/>
              <a:gd name="connsiteX4" fmla="*/ 333242 w 658576"/>
              <a:gd name="connsiteY4" fmla="*/ 45230 h 295815"/>
              <a:gd name="connsiteX5" fmla="*/ 511042 w 658576"/>
              <a:gd name="connsiteY5" fmla="*/ 26180 h 295815"/>
              <a:gd name="connsiteX6" fmla="*/ 549142 w 658576"/>
              <a:gd name="connsiteY6" fmla="*/ 140480 h 295815"/>
              <a:gd name="connsiteX7" fmla="*/ 593592 w 658576"/>
              <a:gd name="connsiteY7" fmla="*/ 178580 h 295815"/>
              <a:gd name="connsiteX8" fmla="*/ 657092 w 658576"/>
              <a:gd name="connsiteY8" fmla="*/ 178580 h 295815"/>
              <a:gd name="connsiteX9" fmla="*/ 625342 w 658576"/>
              <a:gd name="connsiteY9" fmla="*/ 203980 h 295815"/>
              <a:gd name="connsiteX10" fmla="*/ 485642 w 658576"/>
              <a:gd name="connsiteY10" fmla="*/ 292880 h 295815"/>
              <a:gd name="connsiteX11" fmla="*/ 212592 w 658576"/>
              <a:gd name="connsiteY11" fmla="*/ 273830 h 295815"/>
              <a:gd name="connsiteX12" fmla="*/ 28442 w 658576"/>
              <a:gd name="connsiteY12" fmla="*/ 267480 h 295815"/>
              <a:gd name="connsiteX13" fmla="*/ 22092 w 658576"/>
              <a:gd name="connsiteY13" fmla="*/ 203980 h 295815"/>
              <a:gd name="connsiteX0" fmla="*/ 22092 w 660268"/>
              <a:gd name="connsiteY0" fmla="*/ 203980 h 295815"/>
              <a:gd name="connsiteX1" fmla="*/ 231642 w 660268"/>
              <a:gd name="connsiteY1" fmla="*/ 203980 h 295815"/>
              <a:gd name="connsiteX2" fmla="*/ 155442 w 660268"/>
              <a:gd name="connsiteY2" fmla="*/ 89680 h 295815"/>
              <a:gd name="connsiteX3" fmla="*/ 174492 w 660268"/>
              <a:gd name="connsiteY3" fmla="*/ 780 h 295815"/>
              <a:gd name="connsiteX4" fmla="*/ 333242 w 660268"/>
              <a:gd name="connsiteY4" fmla="*/ 45230 h 295815"/>
              <a:gd name="connsiteX5" fmla="*/ 511042 w 660268"/>
              <a:gd name="connsiteY5" fmla="*/ 26180 h 295815"/>
              <a:gd name="connsiteX6" fmla="*/ 549142 w 660268"/>
              <a:gd name="connsiteY6" fmla="*/ 140480 h 295815"/>
              <a:gd name="connsiteX7" fmla="*/ 593592 w 660268"/>
              <a:gd name="connsiteY7" fmla="*/ 178580 h 295815"/>
              <a:gd name="connsiteX8" fmla="*/ 657092 w 660268"/>
              <a:gd name="connsiteY8" fmla="*/ 178580 h 295815"/>
              <a:gd name="connsiteX9" fmla="*/ 485642 w 660268"/>
              <a:gd name="connsiteY9" fmla="*/ 292880 h 295815"/>
              <a:gd name="connsiteX10" fmla="*/ 212592 w 660268"/>
              <a:gd name="connsiteY10" fmla="*/ 273830 h 295815"/>
              <a:gd name="connsiteX11" fmla="*/ 28442 w 660268"/>
              <a:gd name="connsiteY11" fmla="*/ 267480 h 295815"/>
              <a:gd name="connsiteX12" fmla="*/ 22092 w 660268"/>
              <a:gd name="connsiteY12" fmla="*/ 203980 h 295815"/>
              <a:gd name="connsiteX0" fmla="*/ 22092 w 654153"/>
              <a:gd name="connsiteY0" fmla="*/ 203980 h 294059"/>
              <a:gd name="connsiteX1" fmla="*/ 231642 w 654153"/>
              <a:gd name="connsiteY1" fmla="*/ 203980 h 294059"/>
              <a:gd name="connsiteX2" fmla="*/ 155442 w 654153"/>
              <a:gd name="connsiteY2" fmla="*/ 89680 h 294059"/>
              <a:gd name="connsiteX3" fmla="*/ 174492 w 654153"/>
              <a:gd name="connsiteY3" fmla="*/ 780 h 294059"/>
              <a:gd name="connsiteX4" fmla="*/ 333242 w 654153"/>
              <a:gd name="connsiteY4" fmla="*/ 45230 h 294059"/>
              <a:gd name="connsiteX5" fmla="*/ 511042 w 654153"/>
              <a:gd name="connsiteY5" fmla="*/ 26180 h 294059"/>
              <a:gd name="connsiteX6" fmla="*/ 549142 w 654153"/>
              <a:gd name="connsiteY6" fmla="*/ 140480 h 294059"/>
              <a:gd name="connsiteX7" fmla="*/ 593592 w 654153"/>
              <a:gd name="connsiteY7" fmla="*/ 178580 h 294059"/>
              <a:gd name="connsiteX8" fmla="*/ 650742 w 654153"/>
              <a:gd name="connsiteY8" fmla="*/ 235730 h 294059"/>
              <a:gd name="connsiteX9" fmla="*/ 485642 w 654153"/>
              <a:gd name="connsiteY9" fmla="*/ 292880 h 294059"/>
              <a:gd name="connsiteX10" fmla="*/ 212592 w 654153"/>
              <a:gd name="connsiteY10" fmla="*/ 273830 h 294059"/>
              <a:gd name="connsiteX11" fmla="*/ 28442 w 654153"/>
              <a:gd name="connsiteY11" fmla="*/ 267480 h 294059"/>
              <a:gd name="connsiteX12" fmla="*/ 22092 w 654153"/>
              <a:gd name="connsiteY12" fmla="*/ 203980 h 294059"/>
              <a:gd name="connsiteX0" fmla="*/ 22092 w 687908"/>
              <a:gd name="connsiteY0" fmla="*/ 203980 h 294059"/>
              <a:gd name="connsiteX1" fmla="*/ 231642 w 687908"/>
              <a:gd name="connsiteY1" fmla="*/ 203980 h 294059"/>
              <a:gd name="connsiteX2" fmla="*/ 155442 w 687908"/>
              <a:gd name="connsiteY2" fmla="*/ 89680 h 294059"/>
              <a:gd name="connsiteX3" fmla="*/ 174492 w 687908"/>
              <a:gd name="connsiteY3" fmla="*/ 780 h 294059"/>
              <a:gd name="connsiteX4" fmla="*/ 333242 w 687908"/>
              <a:gd name="connsiteY4" fmla="*/ 45230 h 294059"/>
              <a:gd name="connsiteX5" fmla="*/ 682492 w 687908"/>
              <a:gd name="connsiteY5" fmla="*/ 26180 h 294059"/>
              <a:gd name="connsiteX6" fmla="*/ 549142 w 687908"/>
              <a:gd name="connsiteY6" fmla="*/ 140480 h 294059"/>
              <a:gd name="connsiteX7" fmla="*/ 593592 w 687908"/>
              <a:gd name="connsiteY7" fmla="*/ 178580 h 294059"/>
              <a:gd name="connsiteX8" fmla="*/ 650742 w 687908"/>
              <a:gd name="connsiteY8" fmla="*/ 235730 h 294059"/>
              <a:gd name="connsiteX9" fmla="*/ 485642 w 687908"/>
              <a:gd name="connsiteY9" fmla="*/ 292880 h 294059"/>
              <a:gd name="connsiteX10" fmla="*/ 212592 w 687908"/>
              <a:gd name="connsiteY10" fmla="*/ 273830 h 294059"/>
              <a:gd name="connsiteX11" fmla="*/ 28442 w 687908"/>
              <a:gd name="connsiteY11" fmla="*/ 267480 h 294059"/>
              <a:gd name="connsiteX12" fmla="*/ 22092 w 687908"/>
              <a:gd name="connsiteY12" fmla="*/ 203980 h 294059"/>
              <a:gd name="connsiteX0" fmla="*/ 22092 w 687908"/>
              <a:gd name="connsiteY0" fmla="*/ 203980 h 292930"/>
              <a:gd name="connsiteX1" fmla="*/ 231642 w 687908"/>
              <a:gd name="connsiteY1" fmla="*/ 203980 h 292930"/>
              <a:gd name="connsiteX2" fmla="*/ 155442 w 687908"/>
              <a:gd name="connsiteY2" fmla="*/ 89680 h 292930"/>
              <a:gd name="connsiteX3" fmla="*/ 174492 w 687908"/>
              <a:gd name="connsiteY3" fmla="*/ 780 h 292930"/>
              <a:gd name="connsiteX4" fmla="*/ 333242 w 687908"/>
              <a:gd name="connsiteY4" fmla="*/ 45230 h 292930"/>
              <a:gd name="connsiteX5" fmla="*/ 682492 w 687908"/>
              <a:gd name="connsiteY5" fmla="*/ 26180 h 292930"/>
              <a:gd name="connsiteX6" fmla="*/ 549142 w 687908"/>
              <a:gd name="connsiteY6" fmla="*/ 140480 h 292930"/>
              <a:gd name="connsiteX7" fmla="*/ 593592 w 687908"/>
              <a:gd name="connsiteY7" fmla="*/ 178580 h 292930"/>
              <a:gd name="connsiteX8" fmla="*/ 574542 w 687908"/>
              <a:gd name="connsiteY8" fmla="*/ 267480 h 292930"/>
              <a:gd name="connsiteX9" fmla="*/ 485642 w 687908"/>
              <a:gd name="connsiteY9" fmla="*/ 292880 h 292930"/>
              <a:gd name="connsiteX10" fmla="*/ 212592 w 687908"/>
              <a:gd name="connsiteY10" fmla="*/ 273830 h 292930"/>
              <a:gd name="connsiteX11" fmla="*/ 28442 w 687908"/>
              <a:gd name="connsiteY11" fmla="*/ 267480 h 292930"/>
              <a:gd name="connsiteX12" fmla="*/ 22092 w 687908"/>
              <a:gd name="connsiteY12" fmla="*/ 203980 h 292930"/>
              <a:gd name="connsiteX0" fmla="*/ 22092 w 687908"/>
              <a:gd name="connsiteY0" fmla="*/ 203980 h 293745"/>
              <a:gd name="connsiteX1" fmla="*/ 231642 w 687908"/>
              <a:gd name="connsiteY1" fmla="*/ 203980 h 293745"/>
              <a:gd name="connsiteX2" fmla="*/ 155442 w 687908"/>
              <a:gd name="connsiteY2" fmla="*/ 89680 h 293745"/>
              <a:gd name="connsiteX3" fmla="*/ 174492 w 687908"/>
              <a:gd name="connsiteY3" fmla="*/ 780 h 293745"/>
              <a:gd name="connsiteX4" fmla="*/ 333242 w 687908"/>
              <a:gd name="connsiteY4" fmla="*/ 45230 h 293745"/>
              <a:gd name="connsiteX5" fmla="*/ 682492 w 687908"/>
              <a:gd name="connsiteY5" fmla="*/ 26180 h 293745"/>
              <a:gd name="connsiteX6" fmla="*/ 549142 w 687908"/>
              <a:gd name="connsiteY6" fmla="*/ 140480 h 293745"/>
              <a:gd name="connsiteX7" fmla="*/ 593592 w 687908"/>
              <a:gd name="connsiteY7" fmla="*/ 178580 h 293745"/>
              <a:gd name="connsiteX8" fmla="*/ 574542 w 687908"/>
              <a:gd name="connsiteY8" fmla="*/ 267480 h 293745"/>
              <a:gd name="connsiteX9" fmla="*/ 485642 w 687908"/>
              <a:gd name="connsiteY9" fmla="*/ 292880 h 293745"/>
              <a:gd name="connsiteX10" fmla="*/ 352292 w 687908"/>
              <a:gd name="connsiteY10" fmla="*/ 286530 h 293745"/>
              <a:gd name="connsiteX11" fmla="*/ 212592 w 687908"/>
              <a:gd name="connsiteY11" fmla="*/ 273830 h 293745"/>
              <a:gd name="connsiteX12" fmla="*/ 28442 w 687908"/>
              <a:gd name="connsiteY12" fmla="*/ 267480 h 293745"/>
              <a:gd name="connsiteX13" fmla="*/ 22092 w 687908"/>
              <a:gd name="connsiteY13" fmla="*/ 203980 h 2937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687908" h="293745">
                <a:moveTo>
                  <a:pt x="22092" y="203980"/>
                </a:moveTo>
                <a:cubicBezTo>
                  <a:pt x="55959" y="193397"/>
                  <a:pt x="209417" y="223030"/>
                  <a:pt x="231642" y="203980"/>
                </a:cubicBezTo>
                <a:cubicBezTo>
                  <a:pt x="253867" y="184930"/>
                  <a:pt x="164967" y="123547"/>
                  <a:pt x="155442" y="89680"/>
                </a:cubicBezTo>
                <a:cubicBezTo>
                  <a:pt x="145917" y="55813"/>
                  <a:pt x="144859" y="8188"/>
                  <a:pt x="174492" y="780"/>
                </a:cubicBezTo>
                <a:cubicBezTo>
                  <a:pt x="204125" y="-6628"/>
                  <a:pt x="248575" y="40997"/>
                  <a:pt x="333242" y="45230"/>
                </a:cubicBezTo>
                <a:cubicBezTo>
                  <a:pt x="417909" y="49463"/>
                  <a:pt x="646509" y="10305"/>
                  <a:pt x="682492" y="26180"/>
                </a:cubicBezTo>
                <a:cubicBezTo>
                  <a:pt x="718475" y="42055"/>
                  <a:pt x="563959" y="115080"/>
                  <a:pt x="549142" y="140480"/>
                </a:cubicBezTo>
                <a:cubicBezTo>
                  <a:pt x="534325" y="165880"/>
                  <a:pt x="589359" y="157413"/>
                  <a:pt x="593592" y="178580"/>
                </a:cubicBezTo>
                <a:cubicBezTo>
                  <a:pt x="597825" y="199747"/>
                  <a:pt x="592534" y="248430"/>
                  <a:pt x="574542" y="267480"/>
                </a:cubicBezTo>
                <a:cubicBezTo>
                  <a:pt x="556550" y="286530"/>
                  <a:pt x="522684" y="289705"/>
                  <a:pt x="485642" y="292880"/>
                </a:cubicBezTo>
                <a:cubicBezTo>
                  <a:pt x="448600" y="296055"/>
                  <a:pt x="397800" y="289705"/>
                  <a:pt x="352292" y="286530"/>
                </a:cubicBezTo>
                <a:cubicBezTo>
                  <a:pt x="306784" y="283355"/>
                  <a:pt x="283500" y="278063"/>
                  <a:pt x="212592" y="273830"/>
                </a:cubicBezTo>
                <a:cubicBezTo>
                  <a:pt x="141684" y="269597"/>
                  <a:pt x="61250" y="277005"/>
                  <a:pt x="28442" y="267480"/>
                </a:cubicBezTo>
                <a:cubicBezTo>
                  <a:pt x="-4366" y="257955"/>
                  <a:pt x="-11775" y="214563"/>
                  <a:pt x="22092" y="203980"/>
                </a:cubicBezTo>
                <a:close/>
              </a:path>
            </a:pathLst>
          </a:custGeom>
          <a:solidFill>
            <a:srgbClr val="33CC33"/>
          </a:solidFill>
          <a:ln>
            <a:no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sz="1600"/>
          </a:p>
        </p:txBody>
      </p:sp>
      <p:sp>
        <p:nvSpPr>
          <p:cNvPr id="272" name="Oval 271"/>
          <p:cNvSpPr/>
          <p:nvPr/>
        </p:nvSpPr>
        <p:spPr>
          <a:xfrm>
            <a:off x="3225346" y="2574848"/>
            <a:ext cx="56299" cy="56299"/>
          </a:xfrm>
          <a:prstGeom prst="ellipse">
            <a:avLst/>
          </a:prstGeom>
          <a:solidFill>
            <a:srgbClr val="FFFF00"/>
          </a:solidFill>
          <a:ln w="6350" cmpd="sng">
            <a:solidFill>
              <a:schemeClr val="tx1"/>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sz="1600"/>
          </a:p>
        </p:txBody>
      </p:sp>
      <p:sp>
        <p:nvSpPr>
          <p:cNvPr id="273" name="Oval 272"/>
          <p:cNvSpPr/>
          <p:nvPr/>
        </p:nvSpPr>
        <p:spPr>
          <a:xfrm>
            <a:off x="3259556" y="2509060"/>
            <a:ext cx="56299" cy="56299"/>
          </a:xfrm>
          <a:prstGeom prst="ellipse">
            <a:avLst/>
          </a:prstGeom>
          <a:solidFill>
            <a:srgbClr val="FFFF00"/>
          </a:solidFill>
          <a:ln w="6350" cmpd="sng">
            <a:solidFill>
              <a:schemeClr val="tx1"/>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sz="1600" dirty="0"/>
          </a:p>
        </p:txBody>
      </p:sp>
      <p:sp>
        <p:nvSpPr>
          <p:cNvPr id="269" name="Freeform 268"/>
          <p:cNvSpPr/>
          <p:nvPr/>
        </p:nvSpPr>
        <p:spPr>
          <a:xfrm flipV="1">
            <a:off x="3200625" y="2035915"/>
            <a:ext cx="332351" cy="265270"/>
          </a:xfrm>
          <a:custGeom>
            <a:avLst/>
            <a:gdLst>
              <a:gd name="connsiteX0" fmla="*/ 182835 w 450664"/>
              <a:gd name="connsiteY0" fmla="*/ 1787 h 446620"/>
              <a:gd name="connsiteX1" fmla="*/ 5035 w 450664"/>
              <a:gd name="connsiteY1" fmla="*/ 128787 h 446620"/>
              <a:gd name="connsiteX2" fmla="*/ 72768 w 450664"/>
              <a:gd name="connsiteY2" fmla="*/ 416654 h 446620"/>
              <a:gd name="connsiteX3" fmla="*/ 318302 w 450664"/>
              <a:gd name="connsiteY3" fmla="*/ 416654 h 446620"/>
              <a:gd name="connsiteX4" fmla="*/ 208235 w 450664"/>
              <a:gd name="connsiteY4" fmla="*/ 230387 h 446620"/>
              <a:gd name="connsiteX5" fmla="*/ 352168 w 450664"/>
              <a:gd name="connsiteY5" fmla="*/ 399720 h 446620"/>
              <a:gd name="connsiteX6" fmla="*/ 445302 w 450664"/>
              <a:gd name="connsiteY6" fmla="*/ 213454 h 446620"/>
              <a:gd name="connsiteX7" fmla="*/ 182835 w 450664"/>
              <a:gd name="connsiteY7" fmla="*/ 1787 h 446620"/>
              <a:gd name="connsiteX0" fmla="*/ 181871 w 449700"/>
              <a:gd name="connsiteY0" fmla="*/ 1787 h 452827"/>
              <a:gd name="connsiteX1" fmla="*/ 4071 w 449700"/>
              <a:gd name="connsiteY1" fmla="*/ 128787 h 452827"/>
              <a:gd name="connsiteX2" fmla="*/ 71804 w 449700"/>
              <a:gd name="connsiteY2" fmla="*/ 416654 h 452827"/>
              <a:gd name="connsiteX3" fmla="*/ 236218 w 449700"/>
              <a:gd name="connsiteY3" fmla="*/ 428242 h 452827"/>
              <a:gd name="connsiteX4" fmla="*/ 207271 w 449700"/>
              <a:gd name="connsiteY4" fmla="*/ 230387 h 452827"/>
              <a:gd name="connsiteX5" fmla="*/ 351204 w 449700"/>
              <a:gd name="connsiteY5" fmla="*/ 399720 h 452827"/>
              <a:gd name="connsiteX6" fmla="*/ 444338 w 449700"/>
              <a:gd name="connsiteY6" fmla="*/ 213454 h 452827"/>
              <a:gd name="connsiteX7" fmla="*/ 181871 w 449700"/>
              <a:gd name="connsiteY7" fmla="*/ 1787 h 452827"/>
              <a:gd name="connsiteX0" fmla="*/ 181871 w 449700"/>
              <a:gd name="connsiteY0" fmla="*/ 5 h 451045"/>
              <a:gd name="connsiteX1" fmla="*/ 4071 w 449700"/>
              <a:gd name="connsiteY1" fmla="*/ 127005 h 451045"/>
              <a:gd name="connsiteX2" fmla="*/ 71804 w 449700"/>
              <a:gd name="connsiteY2" fmla="*/ 414872 h 451045"/>
              <a:gd name="connsiteX3" fmla="*/ 236218 w 449700"/>
              <a:gd name="connsiteY3" fmla="*/ 426460 h 451045"/>
              <a:gd name="connsiteX4" fmla="*/ 207271 w 449700"/>
              <a:gd name="connsiteY4" fmla="*/ 228605 h 451045"/>
              <a:gd name="connsiteX5" fmla="*/ 351204 w 449700"/>
              <a:gd name="connsiteY5" fmla="*/ 397938 h 451045"/>
              <a:gd name="connsiteX6" fmla="*/ 444339 w 449700"/>
              <a:gd name="connsiteY6" fmla="*/ 123036 h 451045"/>
              <a:gd name="connsiteX7" fmla="*/ 181871 w 449700"/>
              <a:gd name="connsiteY7" fmla="*/ 5 h 451045"/>
              <a:gd name="connsiteX0" fmla="*/ 181871 w 536314"/>
              <a:gd name="connsiteY0" fmla="*/ 5 h 451045"/>
              <a:gd name="connsiteX1" fmla="*/ 4071 w 536314"/>
              <a:gd name="connsiteY1" fmla="*/ 127005 h 451045"/>
              <a:gd name="connsiteX2" fmla="*/ 71804 w 536314"/>
              <a:gd name="connsiteY2" fmla="*/ 414872 h 451045"/>
              <a:gd name="connsiteX3" fmla="*/ 236218 w 536314"/>
              <a:gd name="connsiteY3" fmla="*/ 426460 h 451045"/>
              <a:gd name="connsiteX4" fmla="*/ 207271 w 536314"/>
              <a:gd name="connsiteY4" fmla="*/ 228605 h 451045"/>
              <a:gd name="connsiteX5" fmla="*/ 523845 w 536314"/>
              <a:gd name="connsiteY5" fmla="*/ 324074 h 451045"/>
              <a:gd name="connsiteX6" fmla="*/ 444339 w 536314"/>
              <a:gd name="connsiteY6" fmla="*/ 123036 h 451045"/>
              <a:gd name="connsiteX7" fmla="*/ 181871 w 536314"/>
              <a:gd name="connsiteY7" fmla="*/ 5 h 451045"/>
              <a:gd name="connsiteX0" fmla="*/ 467849 w 549994"/>
              <a:gd name="connsiteY0" fmla="*/ 1 h 583996"/>
              <a:gd name="connsiteX1" fmla="*/ 21494 w 549994"/>
              <a:gd name="connsiteY1" fmla="*/ 259956 h 583996"/>
              <a:gd name="connsiteX2" fmla="*/ 89227 w 549994"/>
              <a:gd name="connsiteY2" fmla="*/ 547823 h 583996"/>
              <a:gd name="connsiteX3" fmla="*/ 253641 w 549994"/>
              <a:gd name="connsiteY3" fmla="*/ 559411 h 583996"/>
              <a:gd name="connsiteX4" fmla="*/ 224694 w 549994"/>
              <a:gd name="connsiteY4" fmla="*/ 361556 h 583996"/>
              <a:gd name="connsiteX5" fmla="*/ 541268 w 549994"/>
              <a:gd name="connsiteY5" fmla="*/ 457025 h 583996"/>
              <a:gd name="connsiteX6" fmla="*/ 461762 w 549994"/>
              <a:gd name="connsiteY6" fmla="*/ 255987 h 583996"/>
              <a:gd name="connsiteX7" fmla="*/ 467849 w 549994"/>
              <a:gd name="connsiteY7" fmla="*/ 1 h 583996"/>
              <a:gd name="connsiteX0" fmla="*/ 467849 w 546367"/>
              <a:gd name="connsiteY0" fmla="*/ 146 h 584141"/>
              <a:gd name="connsiteX1" fmla="*/ 21494 w 546367"/>
              <a:gd name="connsiteY1" fmla="*/ 260101 h 584141"/>
              <a:gd name="connsiteX2" fmla="*/ 89227 w 546367"/>
              <a:gd name="connsiteY2" fmla="*/ 547968 h 584141"/>
              <a:gd name="connsiteX3" fmla="*/ 253641 w 546367"/>
              <a:gd name="connsiteY3" fmla="*/ 559556 h 584141"/>
              <a:gd name="connsiteX4" fmla="*/ 224694 w 546367"/>
              <a:gd name="connsiteY4" fmla="*/ 361701 h 584141"/>
              <a:gd name="connsiteX5" fmla="*/ 541268 w 546367"/>
              <a:gd name="connsiteY5" fmla="*/ 457170 h 584141"/>
              <a:gd name="connsiteX6" fmla="*/ 365850 w 546367"/>
              <a:gd name="connsiteY6" fmla="*/ 226587 h 584141"/>
              <a:gd name="connsiteX7" fmla="*/ 467849 w 546367"/>
              <a:gd name="connsiteY7" fmla="*/ 146 h 584141"/>
              <a:gd name="connsiteX0" fmla="*/ 673255 w 679922"/>
              <a:gd name="connsiteY0" fmla="*/ 174 h 554624"/>
              <a:gd name="connsiteX1" fmla="*/ 35074 w 679922"/>
              <a:gd name="connsiteY1" fmla="*/ 230584 h 554624"/>
              <a:gd name="connsiteX2" fmla="*/ 102807 w 679922"/>
              <a:gd name="connsiteY2" fmla="*/ 518451 h 554624"/>
              <a:gd name="connsiteX3" fmla="*/ 267221 w 679922"/>
              <a:gd name="connsiteY3" fmla="*/ 530039 h 554624"/>
              <a:gd name="connsiteX4" fmla="*/ 238274 w 679922"/>
              <a:gd name="connsiteY4" fmla="*/ 332184 h 554624"/>
              <a:gd name="connsiteX5" fmla="*/ 554848 w 679922"/>
              <a:gd name="connsiteY5" fmla="*/ 427653 h 554624"/>
              <a:gd name="connsiteX6" fmla="*/ 379430 w 679922"/>
              <a:gd name="connsiteY6" fmla="*/ 197070 h 554624"/>
              <a:gd name="connsiteX7" fmla="*/ 673255 w 679922"/>
              <a:gd name="connsiteY7" fmla="*/ 174 h 554624"/>
              <a:gd name="connsiteX0" fmla="*/ 673255 w 690634"/>
              <a:gd name="connsiteY0" fmla="*/ 51 h 554501"/>
              <a:gd name="connsiteX1" fmla="*/ 35074 w 690634"/>
              <a:gd name="connsiteY1" fmla="*/ 230461 h 554501"/>
              <a:gd name="connsiteX2" fmla="*/ 102807 w 690634"/>
              <a:gd name="connsiteY2" fmla="*/ 518328 h 554501"/>
              <a:gd name="connsiteX3" fmla="*/ 267221 w 690634"/>
              <a:gd name="connsiteY3" fmla="*/ 529916 h 554501"/>
              <a:gd name="connsiteX4" fmla="*/ 238274 w 690634"/>
              <a:gd name="connsiteY4" fmla="*/ 332061 h 554501"/>
              <a:gd name="connsiteX5" fmla="*/ 554848 w 690634"/>
              <a:gd name="connsiteY5" fmla="*/ 427530 h 554501"/>
              <a:gd name="connsiteX6" fmla="*/ 513708 w 690634"/>
              <a:gd name="connsiteY6" fmla="*/ 211720 h 554501"/>
              <a:gd name="connsiteX7" fmla="*/ 673255 w 690634"/>
              <a:gd name="connsiteY7" fmla="*/ 51 h 554501"/>
              <a:gd name="connsiteX0" fmla="*/ 675895 w 693274"/>
              <a:gd name="connsiteY0" fmla="*/ 51 h 654343"/>
              <a:gd name="connsiteX1" fmla="*/ 37714 w 693274"/>
              <a:gd name="connsiteY1" fmla="*/ 230461 h 654343"/>
              <a:gd name="connsiteX2" fmla="*/ 105447 w 693274"/>
              <a:gd name="connsiteY2" fmla="*/ 518328 h 654343"/>
              <a:gd name="connsiteX3" fmla="*/ 365775 w 693274"/>
              <a:gd name="connsiteY3" fmla="*/ 648097 h 654343"/>
              <a:gd name="connsiteX4" fmla="*/ 240914 w 693274"/>
              <a:gd name="connsiteY4" fmla="*/ 332061 h 654343"/>
              <a:gd name="connsiteX5" fmla="*/ 557488 w 693274"/>
              <a:gd name="connsiteY5" fmla="*/ 427530 h 654343"/>
              <a:gd name="connsiteX6" fmla="*/ 516348 w 693274"/>
              <a:gd name="connsiteY6" fmla="*/ 211720 h 654343"/>
              <a:gd name="connsiteX7" fmla="*/ 675895 w 693274"/>
              <a:gd name="connsiteY7" fmla="*/ 51 h 654343"/>
              <a:gd name="connsiteX0" fmla="*/ 717058 w 732621"/>
              <a:gd name="connsiteY0" fmla="*/ 309 h 506875"/>
              <a:gd name="connsiteX1" fmla="*/ 40512 w 732621"/>
              <a:gd name="connsiteY1" fmla="*/ 82993 h 506875"/>
              <a:gd name="connsiteX2" fmla="*/ 108245 w 732621"/>
              <a:gd name="connsiteY2" fmla="*/ 370860 h 506875"/>
              <a:gd name="connsiteX3" fmla="*/ 368573 w 732621"/>
              <a:gd name="connsiteY3" fmla="*/ 500629 h 506875"/>
              <a:gd name="connsiteX4" fmla="*/ 243712 w 732621"/>
              <a:gd name="connsiteY4" fmla="*/ 184593 h 506875"/>
              <a:gd name="connsiteX5" fmla="*/ 560286 w 732621"/>
              <a:gd name="connsiteY5" fmla="*/ 280062 h 506875"/>
              <a:gd name="connsiteX6" fmla="*/ 519146 w 732621"/>
              <a:gd name="connsiteY6" fmla="*/ 64252 h 506875"/>
              <a:gd name="connsiteX7" fmla="*/ 717058 w 732621"/>
              <a:gd name="connsiteY7" fmla="*/ 309 h 506875"/>
              <a:gd name="connsiteX0" fmla="*/ 717058 w 726370"/>
              <a:gd name="connsiteY0" fmla="*/ 1624 h 508190"/>
              <a:gd name="connsiteX1" fmla="*/ 40512 w 726370"/>
              <a:gd name="connsiteY1" fmla="*/ 84308 h 508190"/>
              <a:gd name="connsiteX2" fmla="*/ 108245 w 726370"/>
              <a:gd name="connsiteY2" fmla="*/ 372175 h 508190"/>
              <a:gd name="connsiteX3" fmla="*/ 368573 w 726370"/>
              <a:gd name="connsiteY3" fmla="*/ 501944 h 508190"/>
              <a:gd name="connsiteX4" fmla="*/ 243712 w 726370"/>
              <a:gd name="connsiteY4" fmla="*/ 185908 h 508190"/>
              <a:gd name="connsiteX5" fmla="*/ 560286 w 726370"/>
              <a:gd name="connsiteY5" fmla="*/ 281377 h 508190"/>
              <a:gd name="connsiteX6" fmla="*/ 442414 w 726370"/>
              <a:gd name="connsiteY6" fmla="*/ 139429 h 508190"/>
              <a:gd name="connsiteX7" fmla="*/ 717058 w 726370"/>
              <a:gd name="connsiteY7" fmla="*/ 1624 h 508190"/>
              <a:gd name="connsiteX0" fmla="*/ 817203 w 826515"/>
              <a:gd name="connsiteY0" fmla="*/ 1132 h 506496"/>
              <a:gd name="connsiteX1" fmla="*/ 140657 w 826515"/>
              <a:gd name="connsiteY1" fmla="*/ 83816 h 506496"/>
              <a:gd name="connsiteX2" fmla="*/ 3160 w 826515"/>
              <a:gd name="connsiteY2" fmla="*/ 261067 h 506496"/>
              <a:gd name="connsiteX3" fmla="*/ 208390 w 826515"/>
              <a:gd name="connsiteY3" fmla="*/ 371683 h 506496"/>
              <a:gd name="connsiteX4" fmla="*/ 468718 w 826515"/>
              <a:gd name="connsiteY4" fmla="*/ 501452 h 506496"/>
              <a:gd name="connsiteX5" fmla="*/ 343857 w 826515"/>
              <a:gd name="connsiteY5" fmla="*/ 185416 h 506496"/>
              <a:gd name="connsiteX6" fmla="*/ 660431 w 826515"/>
              <a:gd name="connsiteY6" fmla="*/ 280885 h 506496"/>
              <a:gd name="connsiteX7" fmla="*/ 542559 w 826515"/>
              <a:gd name="connsiteY7" fmla="*/ 138937 h 506496"/>
              <a:gd name="connsiteX8" fmla="*/ 817203 w 826515"/>
              <a:gd name="connsiteY8" fmla="*/ 1132 h 506496"/>
              <a:gd name="connsiteX0" fmla="*/ 816100 w 824651"/>
              <a:gd name="connsiteY0" fmla="*/ 7562 h 512927"/>
              <a:gd name="connsiteX1" fmla="*/ 159263 w 824651"/>
              <a:gd name="connsiteY1" fmla="*/ 44713 h 512927"/>
              <a:gd name="connsiteX2" fmla="*/ 2057 w 824651"/>
              <a:gd name="connsiteY2" fmla="*/ 267497 h 512927"/>
              <a:gd name="connsiteX3" fmla="*/ 207287 w 824651"/>
              <a:gd name="connsiteY3" fmla="*/ 378113 h 512927"/>
              <a:gd name="connsiteX4" fmla="*/ 467615 w 824651"/>
              <a:gd name="connsiteY4" fmla="*/ 507882 h 512927"/>
              <a:gd name="connsiteX5" fmla="*/ 342754 w 824651"/>
              <a:gd name="connsiteY5" fmla="*/ 191846 h 512927"/>
              <a:gd name="connsiteX6" fmla="*/ 659328 w 824651"/>
              <a:gd name="connsiteY6" fmla="*/ 287315 h 512927"/>
              <a:gd name="connsiteX7" fmla="*/ 541456 w 824651"/>
              <a:gd name="connsiteY7" fmla="*/ 145367 h 512927"/>
              <a:gd name="connsiteX8" fmla="*/ 816100 w 824651"/>
              <a:gd name="connsiteY8" fmla="*/ 7562 h 512927"/>
              <a:gd name="connsiteX0" fmla="*/ 819763 w 828314"/>
              <a:gd name="connsiteY0" fmla="*/ 5137 h 510502"/>
              <a:gd name="connsiteX1" fmla="*/ 162926 w 828314"/>
              <a:gd name="connsiteY1" fmla="*/ 42288 h 510502"/>
              <a:gd name="connsiteX2" fmla="*/ 104267 w 828314"/>
              <a:gd name="connsiteY2" fmla="*/ 163884 h 510502"/>
              <a:gd name="connsiteX3" fmla="*/ 5720 w 828314"/>
              <a:gd name="connsiteY3" fmla="*/ 265072 h 510502"/>
              <a:gd name="connsiteX4" fmla="*/ 210950 w 828314"/>
              <a:gd name="connsiteY4" fmla="*/ 375688 h 510502"/>
              <a:gd name="connsiteX5" fmla="*/ 471278 w 828314"/>
              <a:gd name="connsiteY5" fmla="*/ 505457 h 510502"/>
              <a:gd name="connsiteX6" fmla="*/ 346417 w 828314"/>
              <a:gd name="connsiteY6" fmla="*/ 189421 h 510502"/>
              <a:gd name="connsiteX7" fmla="*/ 662991 w 828314"/>
              <a:gd name="connsiteY7" fmla="*/ 284890 h 510502"/>
              <a:gd name="connsiteX8" fmla="*/ 545119 w 828314"/>
              <a:gd name="connsiteY8" fmla="*/ 142942 h 510502"/>
              <a:gd name="connsiteX9" fmla="*/ 819763 w 828314"/>
              <a:gd name="connsiteY9" fmla="*/ 5137 h 510502"/>
              <a:gd name="connsiteX0" fmla="*/ 819331 w 827882"/>
              <a:gd name="connsiteY0" fmla="*/ 4155 h 509520"/>
              <a:gd name="connsiteX1" fmla="*/ 162494 w 827882"/>
              <a:gd name="connsiteY1" fmla="*/ 41306 h 509520"/>
              <a:gd name="connsiteX2" fmla="*/ 156394 w 827882"/>
              <a:gd name="connsiteY2" fmla="*/ 97131 h 509520"/>
              <a:gd name="connsiteX3" fmla="*/ 103835 w 827882"/>
              <a:gd name="connsiteY3" fmla="*/ 162902 h 509520"/>
              <a:gd name="connsiteX4" fmla="*/ 5288 w 827882"/>
              <a:gd name="connsiteY4" fmla="*/ 264090 h 509520"/>
              <a:gd name="connsiteX5" fmla="*/ 210518 w 827882"/>
              <a:gd name="connsiteY5" fmla="*/ 374706 h 509520"/>
              <a:gd name="connsiteX6" fmla="*/ 470846 w 827882"/>
              <a:gd name="connsiteY6" fmla="*/ 504475 h 509520"/>
              <a:gd name="connsiteX7" fmla="*/ 345985 w 827882"/>
              <a:gd name="connsiteY7" fmla="*/ 188439 h 509520"/>
              <a:gd name="connsiteX8" fmla="*/ 662559 w 827882"/>
              <a:gd name="connsiteY8" fmla="*/ 283908 h 509520"/>
              <a:gd name="connsiteX9" fmla="*/ 544687 w 827882"/>
              <a:gd name="connsiteY9" fmla="*/ 141960 h 509520"/>
              <a:gd name="connsiteX10" fmla="*/ 819331 w 827882"/>
              <a:gd name="connsiteY10" fmla="*/ 4155 h 509520"/>
              <a:gd name="connsiteX0" fmla="*/ 829599 w 838150"/>
              <a:gd name="connsiteY0" fmla="*/ 4155 h 509520"/>
              <a:gd name="connsiteX1" fmla="*/ 172762 w 838150"/>
              <a:gd name="connsiteY1" fmla="*/ 41306 h 509520"/>
              <a:gd name="connsiteX2" fmla="*/ 166662 w 838150"/>
              <a:gd name="connsiteY2" fmla="*/ 97131 h 509520"/>
              <a:gd name="connsiteX3" fmla="*/ 22125 w 838150"/>
              <a:gd name="connsiteY3" fmla="*/ 173021 h 509520"/>
              <a:gd name="connsiteX4" fmla="*/ 15556 w 838150"/>
              <a:gd name="connsiteY4" fmla="*/ 264090 h 509520"/>
              <a:gd name="connsiteX5" fmla="*/ 220786 w 838150"/>
              <a:gd name="connsiteY5" fmla="*/ 374706 h 509520"/>
              <a:gd name="connsiteX6" fmla="*/ 481114 w 838150"/>
              <a:gd name="connsiteY6" fmla="*/ 504475 h 509520"/>
              <a:gd name="connsiteX7" fmla="*/ 356253 w 838150"/>
              <a:gd name="connsiteY7" fmla="*/ 188439 h 509520"/>
              <a:gd name="connsiteX8" fmla="*/ 672827 w 838150"/>
              <a:gd name="connsiteY8" fmla="*/ 283908 h 509520"/>
              <a:gd name="connsiteX9" fmla="*/ 554955 w 838150"/>
              <a:gd name="connsiteY9" fmla="*/ 141960 h 509520"/>
              <a:gd name="connsiteX10" fmla="*/ 829599 w 838150"/>
              <a:gd name="connsiteY10" fmla="*/ 4155 h 509520"/>
              <a:gd name="connsiteX0" fmla="*/ 829599 w 838150"/>
              <a:gd name="connsiteY0" fmla="*/ 4638 h 510003"/>
              <a:gd name="connsiteX1" fmla="*/ 172762 w 838150"/>
              <a:gd name="connsiteY1" fmla="*/ 41789 h 510003"/>
              <a:gd name="connsiteX2" fmla="*/ 166661 w 838150"/>
              <a:gd name="connsiteY2" fmla="*/ 133029 h 510003"/>
              <a:gd name="connsiteX3" fmla="*/ 22125 w 838150"/>
              <a:gd name="connsiteY3" fmla="*/ 173504 h 510003"/>
              <a:gd name="connsiteX4" fmla="*/ 15556 w 838150"/>
              <a:gd name="connsiteY4" fmla="*/ 264573 h 510003"/>
              <a:gd name="connsiteX5" fmla="*/ 220786 w 838150"/>
              <a:gd name="connsiteY5" fmla="*/ 375189 h 510003"/>
              <a:gd name="connsiteX6" fmla="*/ 481114 w 838150"/>
              <a:gd name="connsiteY6" fmla="*/ 504958 h 510003"/>
              <a:gd name="connsiteX7" fmla="*/ 356253 w 838150"/>
              <a:gd name="connsiteY7" fmla="*/ 188922 h 510003"/>
              <a:gd name="connsiteX8" fmla="*/ 672827 w 838150"/>
              <a:gd name="connsiteY8" fmla="*/ 284391 h 510003"/>
              <a:gd name="connsiteX9" fmla="*/ 554955 w 838150"/>
              <a:gd name="connsiteY9" fmla="*/ 142443 h 510003"/>
              <a:gd name="connsiteX10" fmla="*/ 829599 w 838150"/>
              <a:gd name="connsiteY10" fmla="*/ 4638 h 510003"/>
              <a:gd name="connsiteX0" fmla="*/ 829599 w 838150"/>
              <a:gd name="connsiteY0" fmla="*/ 4638 h 510003"/>
              <a:gd name="connsiteX1" fmla="*/ 172762 w 838150"/>
              <a:gd name="connsiteY1" fmla="*/ 41789 h 510003"/>
              <a:gd name="connsiteX2" fmla="*/ 166661 w 838150"/>
              <a:gd name="connsiteY2" fmla="*/ 133029 h 510003"/>
              <a:gd name="connsiteX3" fmla="*/ 22124 w 838150"/>
              <a:gd name="connsiteY3" fmla="*/ 158326 h 510003"/>
              <a:gd name="connsiteX4" fmla="*/ 15556 w 838150"/>
              <a:gd name="connsiteY4" fmla="*/ 264573 h 510003"/>
              <a:gd name="connsiteX5" fmla="*/ 220786 w 838150"/>
              <a:gd name="connsiteY5" fmla="*/ 375189 h 510003"/>
              <a:gd name="connsiteX6" fmla="*/ 481114 w 838150"/>
              <a:gd name="connsiteY6" fmla="*/ 504958 h 510003"/>
              <a:gd name="connsiteX7" fmla="*/ 356253 w 838150"/>
              <a:gd name="connsiteY7" fmla="*/ 188922 h 510003"/>
              <a:gd name="connsiteX8" fmla="*/ 672827 w 838150"/>
              <a:gd name="connsiteY8" fmla="*/ 284391 h 510003"/>
              <a:gd name="connsiteX9" fmla="*/ 554955 w 838150"/>
              <a:gd name="connsiteY9" fmla="*/ 142443 h 510003"/>
              <a:gd name="connsiteX10" fmla="*/ 829599 w 838150"/>
              <a:gd name="connsiteY10" fmla="*/ 4638 h 510003"/>
              <a:gd name="connsiteX0" fmla="*/ 821204 w 829755"/>
              <a:gd name="connsiteY0" fmla="*/ 4638 h 510003"/>
              <a:gd name="connsiteX1" fmla="*/ 164367 w 829755"/>
              <a:gd name="connsiteY1" fmla="*/ 41789 h 510003"/>
              <a:gd name="connsiteX2" fmla="*/ 158266 w 829755"/>
              <a:gd name="connsiteY2" fmla="*/ 133029 h 510003"/>
              <a:gd name="connsiteX3" fmla="*/ 13729 w 829755"/>
              <a:gd name="connsiteY3" fmla="*/ 158326 h 510003"/>
              <a:gd name="connsiteX4" fmla="*/ 85998 w 829755"/>
              <a:gd name="connsiteY4" fmla="*/ 208920 h 510003"/>
              <a:gd name="connsiteX5" fmla="*/ 7161 w 829755"/>
              <a:gd name="connsiteY5" fmla="*/ 264573 h 510003"/>
              <a:gd name="connsiteX6" fmla="*/ 212391 w 829755"/>
              <a:gd name="connsiteY6" fmla="*/ 375189 h 510003"/>
              <a:gd name="connsiteX7" fmla="*/ 472719 w 829755"/>
              <a:gd name="connsiteY7" fmla="*/ 504958 h 510003"/>
              <a:gd name="connsiteX8" fmla="*/ 347858 w 829755"/>
              <a:gd name="connsiteY8" fmla="*/ 188922 h 510003"/>
              <a:gd name="connsiteX9" fmla="*/ 664432 w 829755"/>
              <a:gd name="connsiteY9" fmla="*/ 284391 h 510003"/>
              <a:gd name="connsiteX10" fmla="*/ 546560 w 829755"/>
              <a:gd name="connsiteY10" fmla="*/ 142443 h 510003"/>
              <a:gd name="connsiteX11" fmla="*/ 821204 w 829755"/>
              <a:gd name="connsiteY11" fmla="*/ 4638 h 5100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29755" h="510003">
                <a:moveTo>
                  <a:pt x="821204" y="4638"/>
                </a:moveTo>
                <a:cubicBezTo>
                  <a:pt x="757505" y="-12138"/>
                  <a:pt x="274857" y="20390"/>
                  <a:pt x="164367" y="41789"/>
                </a:cubicBezTo>
                <a:cubicBezTo>
                  <a:pt x="53877" y="63188"/>
                  <a:pt x="168043" y="112763"/>
                  <a:pt x="158266" y="133029"/>
                </a:cubicBezTo>
                <a:cubicBezTo>
                  <a:pt x="148490" y="153295"/>
                  <a:pt x="41103" y="145678"/>
                  <a:pt x="13729" y="158326"/>
                </a:cubicBezTo>
                <a:cubicBezTo>
                  <a:pt x="-13645" y="170974"/>
                  <a:pt x="87093" y="191212"/>
                  <a:pt x="85998" y="208920"/>
                </a:cubicBezTo>
                <a:cubicBezTo>
                  <a:pt x="84903" y="226628"/>
                  <a:pt x="-29234" y="236862"/>
                  <a:pt x="7161" y="264573"/>
                </a:cubicBezTo>
                <a:cubicBezTo>
                  <a:pt x="43556" y="292284"/>
                  <a:pt x="134798" y="335125"/>
                  <a:pt x="212391" y="375189"/>
                </a:cubicBezTo>
                <a:cubicBezTo>
                  <a:pt x="289984" y="415253"/>
                  <a:pt x="450141" y="536003"/>
                  <a:pt x="472719" y="504958"/>
                </a:cubicBezTo>
                <a:cubicBezTo>
                  <a:pt x="495297" y="473914"/>
                  <a:pt x="315906" y="225683"/>
                  <a:pt x="347858" y="188922"/>
                </a:cubicBezTo>
                <a:cubicBezTo>
                  <a:pt x="379810" y="152161"/>
                  <a:pt x="624921" y="287213"/>
                  <a:pt x="664432" y="284391"/>
                </a:cubicBezTo>
                <a:cubicBezTo>
                  <a:pt x="703943" y="281569"/>
                  <a:pt x="520431" y="189069"/>
                  <a:pt x="546560" y="142443"/>
                </a:cubicBezTo>
                <a:cubicBezTo>
                  <a:pt x="572689" y="95818"/>
                  <a:pt x="884903" y="21414"/>
                  <a:pt x="821204" y="4638"/>
                </a:cubicBezTo>
                <a:close/>
              </a:path>
            </a:pathLst>
          </a:custGeom>
          <a:solidFill>
            <a:srgbClr val="33CC33"/>
          </a:solidFill>
          <a:ln w="19050" cmpd="sng">
            <a:no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sz="1600"/>
          </a:p>
        </p:txBody>
      </p:sp>
      <p:sp>
        <p:nvSpPr>
          <p:cNvPr id="270" name="Oval 269"/>
          <p:cNvSpPr/>
          <p:nvPr/>
        </p:nvSpPr>
        <p:spPr>
          <a:xfrm>
            <a:off x="3191226" y="2175936"/>
            <a:ext cx="56299" cy="56299"/>
          </a:xfrm>
          <a:prstGeom prst="ellipse">
            <a:avLst/>
          </a:prstGeom>
          <a:solidFill>
            <a:srgbClr val="FFFF00"/>
          </a:solidFill>
          <a:ln w="6350" cmpd="sng">
            <a:solidFill>
              <a:schemeClr val="tx1"/>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sz="1600"/>
          </a:p>
        </p:txBody>
      </p:sp>
      <p:sp>
        <p:nvSpPr>
          <p:cNvPr id="271" name="Oval 270"/>
          <p:cNvSpPr/>
          <p:nvPr/>
        </p:nvSpPr>
        <p:spPr>
          <a:xfrm>
            <a:off x="3222804" y="2228566"/>
            <a:ext cx="56299" cy="56299"/>
          </a:xfrm>
          <a:prstGeom prst="ellipse">
            <a:avLst/>
          </a:prstGeom>
          <a:solidFill>
            <a:srgbClr val="FFFF00"/>
          </a:solidFill>
          <a:ln w="6350" cmpd="sng">
            <a:solidFill>
              <a:schemeClr val="tx1"/>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sz="1600"/>
          </a:p>
        </p:txBody>
      </p:sp>
      <p:sp>
        <p:nvSpPr>
          <p:cNvPr id="276" name="Freeform 275"/>
          <p:cNvSpPr/>
          <p:nvPr/>
        </p:nvSpPr>
        <p:spPr>
          <a:xfrm rot="473152">
            <a:off x="3250145" y="918416"/>
            <a:ext cx="223913" cy="248684"/>
          </a:xfrm>
          <a:custGeom>
            <a:avLst/>
            <a:gdLst>
              <a:gd name="connsiteX0" fmla="*/ 31399 w 346359"/>
              <a:gd name="connsiteY0" fmla="*/ 300047 h 300047"/>
              <a:gd name="connsiteX1" fmla="*/ 132999 w 346359"/>
              <a:gd name="connsiteY1" fmla="*/ 198447 h 300047"/>
              <a:gd name="connsiteX2" fmla="*/ 919 w 346359"/>
              <a:gd name="connsiteY2" fmla="*/ 46047 h 300047"/>
              <a:gd name="connsiteX3" fmla="*/ 214279 w 346359"/>
              <a:gd name="connsiteY3" fmla="*/ 5407 h 300047"/>
              <a:gd name="connsiteX4" fmla="*/ 163479 w 346359"/>
              <a:gd name="connsiteY4" fmla="*/ 147647 h 300047"/>
              <a:gd name="connsiteX5" fmla="*/ 254919 w 346359"/>
              <a:gd name="connsiteY5" fmla="*/ 208607 h 300047"/>
              <a:gd name="connsiteX6" fmla="*/ 193959 w 346359"/>
              <a:gd name="connsiteY6" fmla="*/ 269567 h 300047"/>
              <a:gd name="connsiteX7" fmla="*/ 122839 w 346359"/>
              <a:gd name="connsiteY7" fmla="*/ 167967 h 300047"/>
              <a:gd name="connsiteX8" fmla="*/ 346359 w 346359"/>
              <a:gd name="connsiteY8" fmla="*/ 147647 h 300047"/>
              <a:gd name="connsiteX0" fmla="*/ 31399 w 346359"/>
              <a:gd name="connsiteY0" fmla="*/ 300047 h 300047"/>
              <a:gd name="connsiteX1" fmla="*/ 132999 w 346359"/>
              <a:gd name="connsiteY1" fmla="*/ 198447 h 300047"/>
              <a:gd name="connsiteX2" fmla="*/ 919 w 346359"/>
              <a:gd name="connsiteY2" fmla="*/ 46047 h 300047"/>
              <a:gd name="connsiteX3" fmla="*/ 214279 w 346359"/>
              <a:gd name="connsiteY3" fmla="*/ 5407 h 300047"/>
              <a:gd name="connsiteX4" fmla="*/ 163479 w 346359"/>
              <a:gd name="connsiteY4" fmla="*/ 147647 h 300047"/>
              <a:gd name="connsiteX5" fmla="*/ 254919 w 346359"/>
              <a:gd name="connsiteY5" fmla="*/ 208607 h 300047"/>
              <a:gd name="connsiteX6" fmla="*/ 193959 w 346359"/>
              <a:gd name="connsiteY6" fmla="*/ 269567 h 300047"/>
              <a:gd name="connsiteX7" fmla="*/ 183164 w 346359"/>
              <a:gd name="connsiteY7" fmla="*/ 167967 h 300047"/>
              <a:gd name="connsiteX8" fmla="*/ 346359 w 346359"/>
              <a:gd name="connsiteY8" fmla="*/ 147647 h 300047"/>
              <a:gd name="connsiteX0" fmla="*/ 31399 w 346359"/>
              <a:gd name="connsiteY0" fmla="*/ 300047 h 300047"/>
              <a:gd name="connsiteX1" fmla="*/ 132999 w 346359"/>
              <a:gd name="connsiteY1" fmla="*/ 198447 h 300047"/>
              <a:gd name="connsiteX2" fmla="*/ 919 w 346359"/>
              <a:gd name="connsiteY2" fmla="*/ 46047 h 300047"/>
              <a:gd name="connsiteX3" fmla="*/ 214279 w 346359"/>
              <a:gd name="connsiteY3" fmla="*/ 5407 h 300047"/>
              <a:gd name="connsiteX4" fmla="*/ 163479 w 346359"/>
              <a:gd name="connsiteY4" fmla="*/ 147647 h 300047"/>
              <a:gd name="connsiteX5" fmla="*/ 188244 w 346359"/>
              <a:gd name="connsiteY5" fmla="*/ 199082 h 300047"/>
              <a:gd name="connsiteX6" fmla="*/ 193959 w 346359"/>
              <a:gd name="connsiteY6" fmla="*/ 269567 h 300047"/>
              <a:gd name="connsiteX7" fmla="*/ 183164 w 346359"/>
              <a:gd name="connsiteY7" fmla="*/ 167967 h 300047"/>
              <a:gd name="connsiteX8" fmla="*/ 346359 w 346359"/>
              <a:gd name="connsiteY8" fmla="*/ 147647 h 300047"/>
              <a:gd name="connsiteX0" fmla="*/ 31399 w 346359"/>
              <a:gd name="connsiteY0" fmla="*/ 300047 h 300047"/>
              <a:gd name="connsiteX1" fmla="*/ 132999 w 346359"/>
              <a:gd name="connsiteY1" fmla="*/ 198447 h 300047"/>
              <a:gd name="connsiteX2" fmla="*/ 919 w 346359"/>
              <a:gd name="connsiteY2" fmla="*/ 46047 h 300047"/>
              <a:gd name="connsiteX3" fmla="*/ 214279 w 346359"/>
              <a:gd name="connsiteY3" fmla="*/ 5407 h 300047"/>
              <a:gd name="connsiteX4" fmla="*/ 163479 w 346359"/>
              <a:gd name="connsiteY4" fmla="*/ 147647 h 300047"/>
              <a:gd name="connsiteX5" fmla="*/ 188244 w 346359"/>
              <a:gd name="connsiteY5" fmla="*/ 199082 h 300047"/>
              <a:gd name="connsiteX6" fmla="*/ 168559 w 346359"/>
              <a:gd name="connsiteY6" fmla="*/ 209242 h 300047"/>
              <a:gd name="connsiteX7" fmla="*/ 183164 w 346359"/>
              <a:gd name="connsiteY7" fmla="*/ 167967 h 300047"/>
              <a:gd name="connsiteX8" fmla="*/ 346359 w 346359"/>
              <a:gd name="connsiteY8" fmla="*/ 147647 h 300047"/>
              <a:gd name="connsiteX0" fmla="*/ 31399 w 346359"/>
              <a:gd name="connsiteY0" fmla="*/ 300047 h 300047"/>
              <a:gd name="connsiteX1" fmla="*/ 132999 w 346359"/>
              <a:gd name="connsiteY1" fmla="*/ 198447 h 300047"/>
              <a:gd name="connsiteX2" fmla="*/ 919 w 346359"/>
              <a:gd name="connsiteY2" fmla="*/ 46047 h 300047"/>
              <a:gd name="connsiteX3" fmla="*/ 214279 w 346359"/>
              <a:gd name="connsiteY3" fmla="*/ 5407 h 300047"/>
              <a:gd name="connsiteX4" fmla="*/ 163479 w 346359"/>
              <a:gd name="connsiteY4" fmla="*/ 147647 h 300047"/>
              <a:gd name="connsiteX5" fmla="*/ 188244 w 346359"/>
              <a:gd name="connsiteY5" fmla="*/ 199082 h 300047"/>
              <a:gd name="connsiteX6" fmla="*/ 183164 w 346359"/>
              <a:gd name="connsiteY6" fmla="*/ 167967 h 300047"/>
              <a:gd name="connsiteX7" fmla="*/ 346359 w 346359"/>
              <a:gd name="connsiteY7" fmla="*/ 147647 h 300047"/>
              <a:gd name="connsiteX0" fmla="*/ 31399 w 346359"/>
              <a:gd name="connsiteY0" fmla="*/ 300047 h 300047"/>
              <a:gd name="connsiteX1" fmla="*/ 132999 w 346359"/>
              <a:gd name="connsiteY1" fmla="*/ 198447 h 300047"/>
              <a:gd name="connsiteX2" fmla="*/ 919 w 346359"/>
              <a:gd name="connsiteY2" fmla="*/ 46047 h 300047"/>
              <a:gd name="connsiteX3" fmla="*/ 214279 w 346359"/>
              <a:gd name="connsiteY3" fmla="*/ 5407 h 300047"/>
              <a:gd name="connsiteX4" fmla="*/ 163479 w 346359"/>
              <a:gd name="connsiteY4" fmla="*/ 147647 h 300047"/>
              <a:gd name="connsiteX5" fmla="*/ 183164 w 346359"/>
              <a:gd name="connsiteY5" fmla="*/ 167967 h 300047"/>
              <a:gd name="connsiteX6" fmla="*/ 346359 w 346359"/>
              <a:gd name="connsiteY6" fmla="*/ 147647 h 300047"/>
              <a:gd name="connsiteX0" fmla="*/ 31399 w 270159"/>
              <a:gd name="connsiteY0" fmla="*/ 300047 h 300047"/>
              <a:gd name="connsiteX1" fmla="*/ 132999 w 270159"/>
              <a:gd name="connsiteY1" fmla="*/ 198447 h 300047"/>
              <a:gd name="connsiteX2" fmla="*/ 919 w 270159"/>
              <a:gd name="connsiteY2" fmla="*/ 46047 h 300047"/>
              <a:gd name="connsiteX3" fmla="*/ 214279 w 270159"/>
              <a:gd name="connsiteY3" fmla="*/ 5407 h 300047"/>
              <a:gd name="connsiteX4" fmla="*/ 163479 w 270159"/>
              <a:gd name="connsiteY4" fmla="*/ 147647 h 300047"/>
              <a:gd name="connsiteX5" fmla="*/ 183164 w 270159"/>
              <a:gd name="connsiteY5" fmla="*/ 167967 h 300047"/>
              <a:gd name="connsiteX6" fmla="*/ 270159 w 270159"/>
              <a:gd name="connsiteY6" fmla="*/ 255597 h 300047"/>
              <a:gd name="connsiteX0" fmla="*/ 31399 w 270159"/>
              <a:gd name="connsiteY0" fmla="*/ 300047 h 300047"/>
              <a:gd name="connsiteX1" fmla="*/ 132999 w 270159"/>
              <a:gd name="connsiteY1" fmla="*/ 198447 h 300047"/>
              <a:gd name="connsiteX2" fmla="*/ 919 w 270159"/>
              <a:gd name="connsiteY2" fmla="*/ 46047 h 300047"/>
              <a:gd name="connsiteX3" fmla="*/ 214279 w 270159"/>
              <a:gd name="connsiteY3" fmla="*/ 5407 h 300047"/>
              <a:gd name="connsiteX4" fmla="*/ 163479 w 270159"/>
              <a:gd name="connsiteY4" fmla="*/ 147647 h 300047"/>
              <a:gd name="connsiteX5" fmla="*/ 270159 w 270159"/>
              <a:gd name="connsiteY5" fmla="*/ 255597 h 3000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0159" h="300047">
                <a:moveTo>
                  <a:pt x="31399" y="300047"/>
                </a:moveTo>
                <a:cubicBezTo>
                  <a:pt x="84739" y="270413"/>
                  <a:pt x="138079" y="240780"/>
                  <a:pt x="132999" y="198447"/>
                </a:cubicBezTo>
                <a:cubicBezTo>
                  <a:pt x="127919" y="156114"/>
                  <a:pt x="-12628" y="78220"/>
                  <a:pt x="919" y="46047"/>
                </a:cubicBezTo>
                <a:cubicBezTo>
                  <a:pt x="14466" y="13874"/>
                  <a:pt x="187186" y="-11526"/>
                  <a:pt x="214279" y="5407"/>
                </a:cubicBezTo>
                <a:cubicBezTo>
                  <a:pt x="241372" y="22340"/>
                  <a:pt x="154166" y="105949"/>
                  <a:pt x="163479" y="147647"/>
                </a:cubicBezTo>
                <a:cubicBezTo>
                  <a:pt x="172792" y="189345"/>
                  <a:pt x="247934" y="233108"/>
                  <a:pt x="270159" y="255597"/>
                </a:cubicBezTo>
              </a:path>
            </a:pathLst>
          </a:custGeom>
          <a:solidFill>
            <a:schemeClr val="accent2"/>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1600"/>
          </a:p>
        </p:txBody>
      </p:sp>
      <p:sp>
        <p:nvSpPr>
          <p:cNvPr id="277" name="Freeform 276"/>
          <p:cNvSpPr/>
          <p:nvPr/>
        </p:nvSpPr>
        <p:spPr>
          <a:xfrm>
            <a:off x="6513678" y="1371324"/>
            <a:ext cx="202497" cy="135467"/>
          </a:xfrm>
          <a:custGeom>
            <a:avLst/>
            <a:gdLst>
              <a:gd name="connsiteX0" fmla="*/ 183040 w 244320"/>
              <a:gd name="connsiteY0" fmla="*/ 587 h 163446"/>
              <a:gd name="connsiteX1" fmla="*/ 160 w 244320"/>
              <a:gd name="connsiteY1" fmla="*/ 51387 h 163446"/>
              <a:gd name="connsiteX2" fmla="*/ 152560 w 244320"/>
              <a:gd name="connsiteY2" fmla="*/ 163147 h 163446"/>
              <a:gd name="connsiteX3" fmla="*/ 244000 w 244320"/>
              <a:gd name="connsiteY3" fmla="*/ 81867 h 163446"/>
              <a:gd name="connsiteX4" fmla="*/ 183040 w 244320"/>
              <a:gd name="connsiteY4" fmla="*/ 587 h 1634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4320" h="163446">
                <a:moveTo>
                  <a:pt x="183040" y="587"/>
                </a:moveTo>
                <a:cubicBezTo>
                  <a:pt x="142400" y="-4493"/>
                  <a:pt x="5240" y="24294"/>
                  <a:pt x="160" y="51387"/>
                </a:cubicBezTo>
                <a:cubicBezTo>
                  <a:pt x="-4920" y="78480"/>
                  <a:pt x="111920" y="158067"/>
                  <a:pt x="152560" y="163147"/>
                </a:cubicBezTo>
                <a:cubicBezTo>
                  <a:pt x="193200" y="168227"/>
                  <a:pt x="240613" y="107267"/>
                  <a:pt x="244000" y="81867"/>
                </a:cubicBezTo>
                <a:cubicBezTo>
                  <a:pt x="247387" y="56467"/>
                  <a:pt x="223680" y="5667"/>
                  <a:pt x="183040" y="587"/>
                </a:cubicBezTo>
                <a:close/>
              </a:path>
            </a:pathLst>
          </a:custGeom>
          <a:solidFill>
            <a:schemeClr val="accent4">
              <a:lumMod val="75000"/>
            </a:schemeClr>
          </a:solidFill>
          <a:ln>
            <a:no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sz="1600"/>
          </a:p>
        </p:txBody>
      </p:sp>
      <p:sp>
        <p:nvSpPr>
          <p:cNvPr id="301" name="Freeform 300"/>
          <p:cNvSpPr/>
          <p:nvPr/>
        </p:nvSpPr>
        <p:spPr>
          <a:xfrm rot="20128468">
            <a:off x="7331671" y="1767840"/>
            <a:ext cx="181684" cy="101139"/>
          </a:xfrm>
          <a:custGeom>
            <a:avLst/>
            <a:gdLst>
              <a:gd name="connsiteX0" fmla="*/ 14146 w 271993"/>
              <a:gd name="connsiteY0" fmla="*/ 47174 h 244462"/>
              <a:gd name="connsiteX1" fmla="*/ 26846 w 271993"/>
              <a:gd name="connsiteY1" fmla="*/ 237674 h 244462"/>
              <a:gd name="connsiteX2" fmla="*/ 271321 w 271993"/>
              <a:gd name="connsiteY2" fmla="*/ 183699 h 244462"/>
              <a:gd name="connsiteX3" fmla="*/ 96696 w 271993"/>
              <a:gd name="connsiteY3" fmla="*/ 9074 h 244462"/>
              <a:gd name="connsiteX4" fmla="*/ 14146 w 271993"/>
              <a:gd name="connsiteY4" fmla="*/ 47174 h 2444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1993" h="244462">
                <a:moveTo>
                  <a:pt x="14146" y="47174"/>
                </a:moveTo>
                <a:cubicBezTo>
                  <a:pt x="2504" y="85274"/>
                  <a:pt x="-16016" y="214920"/>
                  <a:pt x="26846" y="237674"/>
                </a:cubicBezTo>
                <a:cubicBezTo>
                  <a:pt x="69708" y="260428"/>
                  <a:pt x="259679" y="221799"/>
                  <a:pt x="271321" y="183699"/>
                </a:cubicBezTo>
                <a:cubicBezTo>
                  <a:pt x="282963" y="145599"/>
                  <a:pt x="140088" y="31828"/>
                  <a:pt x="96696" y="9074"/>
                </a:cubicBezTo>
                <a:cubicBezTo>
                  <a:pt x="53304" y="-13680"/>
                  <a:pt x="25788" y="9074"/>
                  <a:pt x="14146" y="47174"/>
                </a:cubicBezTo>
                <a:close/>
              </a:path>
            </a:pathLst>
          </a:custGeom>
          <a:solidFill>
            <a:schemeClr val="accent6">
              <a:lumMod val="75000"/>
            </a:schemeClr>
          </a:solidFill>
          <a:ln>
            <a:no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grpSp>
        <p:nvGrpSpPr>
          <p:cNvPr id="101" name="Group 100"/>
          <p:cNvGrpSpPr/>
          <p:nvPr/>
        </p:nvGrpSpPr>
        <p:grpSpPr>
          <a:xfrm rot="2541055">
            <a:off x="3576953" y="2785945"/>
            <a:ext cx="486846" cy="617042"/>
            <a:chOff x="1167727" y="2426959"/>
            <a:chExt cx="486846" cy="617042"/>
          </a:xfrm>
        </p:grpSpPr>
        <p:sp>
          <p:nvSpPr>
            <p:cNvPr id="307" name="Freeform 306"/>
            <p:cNvSpPr/>
            <p:nvPr/>
          </p:nvSpPr>
          <p:spPr>
            <a:xfrm rot="9783350">
              <a:off x="1436863" y="2667584"/>
              <a:ext cx="85540" cy="74970"/>
            </a:xfrm>
            <a:custGeom>
              <a:avLst/>
              <a:gdLst>
                <a:gd name="connsiteX0" fmla="*/ 34 w 288244"/>
                <a:gd name="connsiteY0" fmla="*/ 29129 h 262322"/>
                <a:gd name="connsiteX1" fmla="*/ 228634 w 288244"/>
                <a:gd name="connsiteY1" fmla="*/ 20663 h 262322"/>
                <a:gd name="connsiteX2" fmla="*/ 287901 w 288244"/>
                <a:gd name="connsiteY2" fmla="*/ 189996 h 262322"/>
                <a:gd name="connsiteX3" fmla="*/ 211701 w 288244"/>
                <a:gd name="connsiteY3" fmla="*/ 257729 h 262322"/>
                <a:gd name="connsiteX4" fmla="*/ 34 w 288244"/>
                <a:gd name="connsiteY4" fmla="*/ 29129 h 2623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8244" h="262322">
                  <a:moveTo>
                    <a:pt x="34" y="29129"/>
                  </a:moveTo>
                  <a:cubicBezTo>
                    <a:pt x="2856" y="-10382"/>
                    <a:pt x="180656" y="-6148"/>
                    <a:pt x="228634" y="20663"/>
                  </a:cubicBezTo>
                  <a:cubicBezTo>
                    <a:pt x="276612" y="47474"/>
                    <a:pt x="290723" y="150485"/>
                    <a:pt x="287901" y="189996"/>
                  </a:cubicBezTo>
                  <a:cubicBezTo>
                    <a:pt x="285079" y="229507"/>
                    <a:pt x="256857" y="277485"/>
                    <a:pt x="211701" y="257729"/>
                  </a:cubicBezTo>
                  <a:cubicBezTo>
                    <a:pt x="166546" y="237974"/>
                    <a:pt x="-2788" y="68640"/>
                    <a:pt x="34" y="29129"/>
                  </a:cubicBezTo>
                  <a:close/>
                </a:path>
              </a:pathLst>
            </a:custGeom>
            <a:solidFill>
              <a:schemeClr val="accent6">
                <a:lumMod val="60000"/>
                <a:lumOff val="40000"/>
              </a:schemeClr>
            </a:solidFill>
            <a:ln>
              <a:no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308" name="Freeform 307"/>
            <p:cNvSpPr/>
            <p:nvPr/>
          </p:nvSpPr>
          <p:spPr>
            <a:xfrm rot="9783350">
              <a:off x="1414636" y="2612803"/>
              <a:ext cx="85540" cy="74970"/>
            </a:xfrm>
            <a:custGeom>
              <a:avLst/>
              <a:gdLst>
                <a:gd name="connsiteX0" fmla="*/ 34 w 288244"/>
                <a:gd name="connsiteY0" fmla="*/ 29129 h 262322"/>
                <a:gd name="connsiteX1" fmla="*/ 228634 w 288244"/>
                <a:gd name="connsiteY1" fmla="*/ 20663 h 262322"/>
                <a:gd name="connsiteX2" fmla="*/ 287901 w 288244"/>
                <a:gd name="connsiteY2" fmla="*/ 189996 h 262322"/>
                <a:gd name="connsiteX3" fmla="*/ 211701 w 288244"/>
                <a:gd name="connsiteY3" fmla="*/ 257729 h 262322"/>
                <a:gd name="connsiteX4" fmla="*/ 34 w 288244"/>
                <a:gd name="connsiteY4" fmla="*/ 29129 h 2623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8244" h="262322">
                  <a:moveTo>
                    <a:pt x="34" y="29129"/>
                  </a:moveTo>
                  <a:cubicBezTo>
                    <a:pt x="2856" y="-10382"/>
                    <a:pt x="180656" y="-6148"/>
                    <a:pt x="228634" y="20663"/>
                  </a:cubicBezTo>
                  <a:cubicBezTo>
                    <a:pt x="276612" y="47474"/>
                    <a:pt x="290723" y="150485"/>
                    <a:pt x="287901" y="189996"/>
                  </a:cubicBezTo>
                  <a:cubicBezTo>
                    <a:pt x="285079" y="229507"/>
                    <a:pt x="256857" y="277485"/>
                    <a:pt x="211701" y="257729"/>
                  </a:cubicBezTo>
                  <a:cubicBezTo>
                    <a:pt x="166546" y="237974"/>
                    <a:pt x="-2788" y="68640"/>
                    <a:pt x="34" y="29129"/>
                  </a:cubicBezTo>
                  <a:close/>
                </a:path>
              </a:pathLst>
            </a:custGeom>
            <a:solidFill>
              <a:schemeClr val="accent6">
                <a:lumMod val="60000"/>
                <a:lumOff val="40000"/>
              </a:schemeClr>
            </a:solidFill>
            <a:ln>
              <a:no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309" name="Freeform 308"/>
            <p:cNvSpPr/>
            <p:nvPr/>
          </p:nvSpPr>
          <p:spPr>
            <a:xfrm rot="9783350">
              <a:off x="1365240" y="2584967"/>
              <a:ext cx="85540" cy="74970"/>
            </a:xfrm>
            <a:custGeom>
              <a:avLst/>
              <a:gdLst>
                <a:gd name="connsiteX0" fmla="*/ 34 w 288244"/>
                <a:gd name="connsiteY0" fmla="*/ 29129 h 262322"/>
                <a:gd name="connsiteX1" fmla="*/ 228634 w 288244"/>
                <a:gd name="connsiteY1" fmla="*/ 20663 h 262322"/>
                <a:gd name="connsiteX2" fmla="*/ 287901 w 288244"/>
                <a:gd name="connsiteY2" fmla="*/ 189996 h 262322"/>
                <a:gd name="connsiteX3" fmla="*/ 211701 w 288244"/>
                <a:gd name="connsiteY3" fmla="*/ 257729 h 262322"/>
                <a:gd name="connsiteX4" fmla="*/ 34 w 288244"/>
                <a:gd name="connsiteY4" fmla="*/ 29129 h 2623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8244" h="262322">
                  <a:moveTo>
                    <a:pt x="34" y="29129"/>
                  </a:moveTo>
                  <a:cubicBezTo>
                    <a:pt x="2856" y="-10382"/>
                    <a:pt x="180656" y="-6148"/>
                    <a:pt x="228634" y="20663"/>
                  </a:cubicBezTo>
                  <a:cubicBezTo>
                    <a:pt x="276612" y="47474"/>
                    <a:pt x="290723" y="150485"/>
                    <a:pt x="287901" y="189996"/>
                  </a:cubicBezTo>
                  <a:cubicBezTo>
                    <a:pt x="285079" y="229507"/>
                    <a:pt x="256857" y="277485"/>
                    <a:pt x="211701" y="257729"/>
                  </a:cubicBezTo>
                  <a:cubicBezTo>
                    <a:pt x="166546" y="237974"/>
                    <a:pt x="-2788" y="68640"/>
                    <a:pt x="34" y="29129"/>
                  </a:cubicBezTo>
                  <a:close/>
                </a:path>
              </a:pathLst>
            </a:custGeom>
            <a:solidFill>
              <a:schemeClr val="accent6">
                <a:lumMod val="60000"/>
                <a:lumOff val="40000"/>
              </a:schemeClr>
            </a:solidFill>
            <a:ln>
              <a:no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310" name="Freeform 309"/>
            <p:cNvSpPr/>
            <p:nvPr/>
          </p:nvSpPr>
          <p:spPr>
            <a:xfrm rot="9783350">
              <a:off x="1344098" y="2537927"/>
              <a:ext cx="85540" cy="74970"/>
            </a:xfrm>
            <a:custGeom>
              <a:avLst/>
              <a:gdLst>
                <a:gd name="connsiteX0" fmla="*/ 34 w 288244"/>
                <a:gd name="connsiteY0" fmla="*/ 29129 h 262322"/>
                <a:gd name="connsiteX1" fmla="*/ 228634 w 288244"/>
                <a:gd name="connsiteY1" fmla="*/ 20663 h 262322"/>
                <a:gd name="connsiteX2" fmla="*/ 287901 w 288244"/>
                <a:gd name="connsiteY2" fmla="*/ 189996 h 262322"/>
                <a:gd name="connsiteX3" fmla="*/ 211701 w 288244"/>
                <a:gd name="connsiteY3" fmla="*/ 257729 h 262322"/>
                <a:gd name="connsiteX4" fmla="*/ 34 w 288244"/>
                <a:gd name="connsiteY4" fmla="*/ 29129 h 2623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8244" h="262322">
                  <a:moveTo>
                    <a:pt x="34" y="29129"/>
                  </a:moveTo>
                  <a:cubicBezTo>
                    <a:pt x="2856" y="-10382"/>
                    <a:pt x="180656" y="-6148"/>
                    <a:pt x="228634" y="20663"/>
                  </a:cubicBezTo>
                  <a:cubicBezTo>
                    <a:pt x="276612" y="47474"/>
                    <a:pt x="290723" y="150485"/>
                    <a:pt x="287901" y="189996"/>
                  </a:cubicBezTo>
                  <a:cubicBezTo>
                    <a:pt x="285079" y="229507"/>
                    <a:pt x="256857" y="277485"/>
                    <a:pt x="211701" y="257729"/>
                  </a:cubicBezTo>
                  <a:cubicBezTo>
                    <a:pt x="166546" y="237974"/>
                    <a:pt x="-2788" y="68640"/>
                    <a:pt x="34" y="29129"/>
                  </a:cubicBezTo>
                  <a:close/>
                </a:path>
              </a:pathLst>
            </a:custGeom>
            <a:solidFill>
              <a:schemeClr val="accent6">
                <a:lumMod val="60000"/>
                <a:lumOff val="40000"/>
              </a:schemeClr>
            </a:solidFill>
            <a:ln>
              <a:no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311" name="Freeform 310"/>
            <p:cNvSpPr/>
            <p:nvPr/>
          </p:nvSpPr>
          <p:spPr>
            <a:xfrm rot="18748590">
              <a:off x="1344808" y="2455758"/>
              <a:ext cx="85540" cy="44694"/>
            </a:xfrm>
            <a:custGeom>
              <a:avLst/>
              <a:gdLst>
                <a:gd name="connsiteX0" fmla="*/ 34 w 288244"/>
                <a:gd name="connsiteY0" fmla="*/ 29129 h 262322"/>
                <a:gd name="connsiteX1" fmla="*/ 228634 w 288244"/>
                <a:gd name="connsiteY1" fmla="*/ 20663 h 262322"/>
                <a:gd name="connsiteX2" fmla="*/ 287901 w 288244"/>
                <a:gd name="connsiteY2" fmla="*/ 189996 h 262322"/>
                <a:gd name="connsiteX3" fmla="*/ 211701 w 288244"/>
                <a:gd name="connsiteY3" fmla="*/ 257729 h 262322"/>
                <a:gd name="connsiteX4" fmla="*/ 34 w 288244"/>
                <a:gd name="connsiteY4" fmla="*/ 29129 h 2623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8244" h="262322">
                  <a:moveTo>
                    <a:pt x="34" y="29129"/>
                  </a:moveTo>
                  <a:cubicBezTo>
                    <a:pt x="2856" y="-10382"/>
                    <a:pt x="180656" y="-6148"/>
                    <a:pt x="228634" y="20663"/>
                  </a:cubicBezTo>
                  <a:cubicBezTo>
                    <a:pt x="276612" y="47474"/>
                    <a:pt x="290723" y="150485"/>
                    <a:pt x="287901" y="189996"/>
                  </a:cubicBezTo>
                  <a:cubicBezTo>
                    <a:pt x="285079" y="229507"/>
                    <a:pt x="256857" y="277485"/>
                    <a:pt x="211701" y="257729"/>
                  </a:cubicBezTo>
                  <a:cubicBezTo>
                    <a:pt x="166546" y="237974"/>
                    <a:pt x="-2788" y="68640"/>
                    <a:pt x="34" y="29129"/>
                  </a:cubicBezTo>
                  <a:close/>
                </a:path>
              </a:pathLst>
            </a:custGeom>
            <a:solidFill>
              <a:schemeClr val="accent6">
                <a:lumMod val="60000"/>
                <a:lumOff val="40000"/>
              </a:schemeClr>
            </a:solidFill>
            <a:ln>
              <a:no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312" name="Freeform 311"/>
            <p:cNvSpPr/>
            <p:nvPr/>
          </p:nvSpPr>
          <p:spPr>
            <a:xfrm rot="9783350">
              <a:off x="1295563" y="2511085"/>
              <a:ext cx="85540" cy="74970"/>
            </a:xfrm>
            <a:custGeom>
              <a:avLst/>
              <a:gdLst>
                <a:gd name="connsiteX0" fmla="*/ 34 w 288244"/>
                <a:gd name="connsiteY0" fmla="*/ 29129 h 262322"/>
                <a:gd name="connsiteX1" fmla="*/ 228634 w 288244"/>
                <a:gd name="connsiteY1" fmla="*/ 20663 h 262322"/>
                <a:gd name="connsiteX2" fmla="*/ 287901 w 288244"/>
                <a:gd name="connsiteY2" fmla="*/ 189996 h 262322"/>
                <a:gd name="connsiteX3" fmla="*/ 211701 w 288244"/>
                <a:gd name="connsiteY3" fmla="*/ 257729 h 262322"/>
                <a:gd name="connsiteX4" fmla="*/ 34 w 288244"/>
                <a:gd name="connsiteY4" fmla="*/ 29129 h 2623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8244" h="262322">
                  <a:moveTo>
                    <a:pt x="34" y="29129"/>
                  </a:moveTo>
                  <a:cubicBezTo>
                    <a:pt x="2856" y="-10382"/>
                    <a:pt x="180656" y="-6148"/>
                    <a:pt x="228634" y="20663"/>
                  </a:cubicBezTo>
                  <a:cubicBezTo>
                    <a:pt x="276612" y="47474"/>
                    <a:pt x="290723" y="150485"/>
                    <a:pt x="287901" y="189996"/>
                  </a:cubicBezTo>
                  <a:cubicBezTo>
                    <a:pt x="285079" y="229507"/>
                    <a:pt x="256857" y="277485"/>
                    <a:pt x="211701" y="257729"/>
                  </a:cubicBezTo>
                  <a:cubicBezTo>
                    <a:pt x="166546" y="237974"/>
                    <a:pt x="-2788" y="68640"/>
                    <a:pt x="34" y="29129"/>
                  </a:cubicBezTo>
                  <a:close/>
                </a:path>
              </a:pathLst>
            </a:custGeom>
            <a:solidFill>
              <a:schemeClr val="accent6">
                <a:lumMod val="60000"/>
                <a:lumOff val="40000"/>
              </a:schemeClr>
            </a:solidFill>
            <a:ln>
              <a:no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313" name="Freeform 312"/>
            <p:cNvSpPr/>
            <p:nvPr/>
          </p:nvSpPr>
          <p:spPr>
            <a:xfrm rot="9783350">
              <a:off x="1264905" y="2461115"/>
              <a:ext cx="124939" cy="74970"/>
            </a:xfrm>
            <a:custGeom>
              <a:avLst/>
              <a:gdLst>
                <a:gd name="connsiteX0" fmla="*/ 34 w 288244"/>
                <a:gd name="connsiteY0" fmla="*/ 29129 h 262322"/>
                <a:gd name="connsiteX1" fmla="*/ 228634 w 288244"/>
                <a:gd name="connsiteY1" fmla="*/ 20663 h 262322"/>
                <a:gd name="connsiteX2" fmla="*/ 287901 w 288244"/>
                <a:gd name="connsiteY2" fmla="*/ 189996 h 262322"/>
                <a:gd name="connsiteX3" fmla="*/ 211701 w 288244"/>
                <a:gd name="connsiteY3" fmla="*/ 257729 h 262322"/>
                <a:gd name="connsiteX4" fmla="*/ 34 w 288244"/>
                <a:gd name="connsiteY4" fmla="*/ 29129 h 2623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8244" h="262322">
                  <a:moveTo>
                    <a:pt x="34" y="29129"/>
                  </a:moveTo>
                  <a:cubicBezTo>
                    <a:pt x="2856" y="-10382"/>
                    <a:pt x="180656" y="-6148"/>
                    <a:pt x="228634" y="20663"/>
                  </a:cubicBezTo>
                  <a:cubicBezTo>
                    <a:pt x="276612" y="47474"/>
                    <a:pt x="290723" y="150485"/>
                    <a:pt x="287901" y="189996"/>
                  </a:cubicBezTo>
                  <a:cubicBezTo>
                    <a:pt x="285079" y="229507"/>
                    <a:pt x="256857" y="277485"/>
                    <a:pt x="211701" y="257729"/>
                  </a:cubicBezTo>
                  <a:cubicBezTo>
                    <a:pt x="166546" y="237974"/>
                    <a:pt x="-2788" y="68640"/>
                    <a:pt x="34" y="29129"/>
                  </a:cubicBezTo>
                  <a:close/>
                </a:path>
              </a:pathLst>
            </a:custGeom>
            <a:solidFill>
              <a:schemeClr val="accent6">
                <a:lumMod val="60000"/>
                <a:lumOff val="40000"/>
              </a:schemeClr>
            </a:solidFill>
            <a:ln>
              <a:no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314" name="Freeform 313"/>
            <p:cNvSpPr/>
            <p:nvPr/>
          </p:nvSpPr>
          <p:spPr>
            <a:xfrm rot="19150464">
              <a:off x="1167727" y="2426959"/>
              <a:ext cx="181684" cy="101139"/>
            </a:xfrm>
            <a:custGeom>
              <a:avLst/>
              <a:gdLst>
                <a:gd name="connsiteX0" fmla="*/ 14146 w 271993"/>
                <a:gd name="connsiteY0" fmla="*/ 47174 h 244462"/>
                <a:gd name="connsiteX1" fmla="*/ 26846 w 271993"/>
                <a:gd name="connsiteY1" fmla="*/ 237674 h 244462"/>
                <a:gd name="connsiteX2" fmla="*/ 271321 w 271993"/>
                <a:gd name="connsiteY2" fmla="*/ 183699 h 244462"/>
                <a:gd name="connsiteX3" fmla="*/ 96696 w 271993"/>
                <a:gd name="connsiteY3" fmla="*/ 9074 h 244462"/>
                <a:gd name="connsiteX4" fmla="*/ 14146 w 271993"/>
                <a:gd name="connsiteY4" fmla="*/ 47174 h 2444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1993" h="244462">
                  <a:moveTo>
                    <a:pt x="14146" y="47174"/>
                  </a:moveTo>
                  <a:cubicBezTo>
                    <a:pt x="2504" y="85274"/>
                    <a:pt x="-16016" y="214920"/>
                    <a:pt x="26846" y="237674"/>
                  </a:cubicBezTo>
                  <a:cubicBezTo>
                    <a:pt x="69708" y="260428"/>
                    <a:pt x="259679" y="221799"/>
                    <a:pt x="271321" y="183699"/>
                  </a:cubicBezTo>
                  <a:cubicBezTo>
                    <a:pt x="282963" y="145599"/>
                    <a:pt x="140088" y="31828"/>
                    <a:pt x="96696" y="9074"/>
                  </a:cubicBezTo>
                  <a:cubicBezTo>
                    <a:pt x="53304" y="-13680"/>
                    <a:pt x="25788" y="9074"/>
                    <a:pt x="14146" y="47174"/>
                  </a:cubicBezTo>
                  <a:close/>
                </a:path>
              </a:pathLst>
            </a:custGeom>
            <a:solidFill>
              <a:schemeClr val="accent6">
                <a:lumMod val="75000"/>
              </a:schemeClr>
            </a:solidFill>
            <a:ln>
              <a:no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grpSp>
          <p:nvGrpSpPr>
            <p:cNvPr id="316" name="Group 315"/>
            <p:cNvGrpSpPr/>
            <p:nvPr/>
          </p:nvGrpSpPr>
          <p:grpSpPr>
            <a:xfrm rot="2950464" flipH="1">
              <a:off x="1436128" y="2825555"/>
              <a:ext cx="355142" cy="81749"/>
              <a:chOff x="993775" y="2472511"/>
              <a:chExt cx="559859" cy="128873"/>
            </a:xfrm>
          </p:grpSpPr>
          <p:sp>
            <p:nvSpPr>
              <p:cNvPr id="318" name="Freeform 317"/>
              <p:cNvSpPr/>
              <p:nvPr/>
            </p:nvSpPr>
            <p:spPr>
              <a:xfrm>
                <a:off x="993775" y="2472511"/>
                <a:ext cx="181628" cy="128873"/>
              </a:xfrm>
              <a:custGeom>
                <a:avLst/>
                <a:gdLst>
                  <a:gd name="connsiteX0" fmla="*/ 0 w 596900"/>
                  <a:gd name="connsiteY0" fmla="*/ 128873 h 128873"/>
                  <a:gd name="connsiteX1" fmla="*/ 38100 w 596900"/>
                  <a:gd name="connsiteY1" fmla="*/ 1873 h 128873"/>
                  <a:gd name="connsiteX2" fmla="*/ 114300 w 596900"/>
                  <a:gd name="connsiteY2" fmla="*/ 52673 h 128873"/>
                  <a:gd name="connsiteX3" fmla="*/ 461433 w 596900"/>
                  <a:gd name="connsiteY3" fmla="*/ 48439 h 128873"/>
                  <a:gd name="connsiteX4" fmla="*/ 596900 w 596900"/>
                  <a:gd name="connsiteY4" fmla="*/ 61139 h 128873"/>
                  <a:gd name="connsiteX0" fmla="*/ 0 w 461433"/>
                  <a:gd name="connsiteY0" fmla="*/ 128873 h 128873"/>
                  <a:gd name="connsiteX1" fmla="*/ 38100 w 461433"/>
                  <a:gd name="connsiteY1" fmla="*/ 1873 h 128873"/>
                  <a:gd name="connsiteX2" fmla="*/ 114300 w 461433"/>
                  <a:gd name="connsiteY2" fmla="*/ 52673 h 128873"/>
                  <a:gd name="connsiteX3" fmla="*/ 461433 w 461433"/>
                  <a:gd name="connsiteY3" fmla="*/ 48439 h 128873"/>
                  <a:gd name="connsiteX0" fmla="*/ 0 w 461433"/>
                  <a:gd name="connsiteY0" fmla="*/ 128873 h 128873"/>
                  <a:gd name="connsiteX1" fmla="*/ 38100 w 461433"/>
                  <a:gd name="connsiteY1" fmla="*/ 1873 h 128873"/>
                  <a:gd name="connsiteX2" fmla="*/ 227226 w 461433"/>
                  <a:gd name="connsiteY2" fmla="*/ 52673 h 128873"/>
                  <a:gd name="connsiteX3" fmla="*/ 461433 w 461433"/>
                  <a:gd name="connsiteY3" fmla="*/ 48439 h 128873"/>
                </a:gdLst>
                <a:ahLst/>
                <a:cxnLst>
                  <a:cxn ang="0">
                    <a:pos x="connsiteX0" y="connsiteY0"/>
                  </a:cxn>
                  <a:cxn ang="0">
                    <a:pos x="connsiteX1" y="connsiteY1"/>
                  </a:cxn>
                  <a:cxn ang="0">
                    <a:pos x="connsiteX2" y="connsiteY2"/>
                  </a:cxn>
                  <a:cxn ang="0">
                    <a:pos x="connsiteX3" y="connsiteY3"/>
                  </a:cxn>
                </a:cxnLst>
                <a:rect l="l" t="t" r="r" b="b"/>
                <a:pathLst>
                  <a:path w="461433" h="128873">
                    <a:moveTo>
                      <a:pt x="0" y="128873"/>
                    </a:moveTo>
                    <a:cubicBezTo>
                      <a:pt x="9525" y="71723"/>
                      <a:pt x="229" y="14573"/>
                      <a:pt x="38100" y="1873"/>
                    </a:cubicBezTo>
                    <a:cubicBezTo>
                      <a:pt x="75971" y="-10827"/>
                      <a:pt x="156671" y="44912"/>
                      <a:pt x="227226" y="52673"/>
                    </a:cubicBezTo>
                    <a:cubicBezTo>
                      <a:pt x="297781" y="60434"/>
                      <a:pt x="381000" y="47028"/>
                      <a:pt x="461433" y="48439"/>
                    </a:cubicBezTo>
                  </a:path>
                </a:pathLst>
              </a:custGeom>
              <a:ln w="28575" cmpd="sng">
                <a:solidFill>
                  <a:srgbClr val="FAC09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19" name="Can 318"/>
              <p:cNvSpPr/>
              <p:nvPr/>
            </p:nvSpPr>
            <p:spPr>
              <a:xfrm rot="5400000">
                <a:off x="1249362" y="2396597"/>
                <a:ext cx="79374" cy="254001"/>
              </a:xfrm>
              <a:prstGeom prst="can">
                <a:avLst>
                  <a:gd name="adj" fmla="val 42045"/>
                </a:avLst>
              </a:prstGeom>
              <a:solidFill>
                <a:schemeClr val="accent6">
                  <a:lumMod val="60000"/>
                  <a:lumOff val="40000"/>
                </a:schemeClr>
              </a:solidFill>
              <a:ln>
                <a:no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320" name="Freeform 319"/>
              <p:cNvSpPr/>
              <p:nvPr/>
            </p:nvSpPr>
            <p:spPr>
              <a:xfrm>
                <a:off x="1394884" y="2483909"/>
                <a:ext cx="158750" cy="45719"/>
              </a:xfrm>
              <a:custGeom>
                <a:avLst/>
                <a:gdLst>
                  <a:gd name="connsiteX0" fmla="*/ 0 w 88900"/>
                  <a:gd name="connsiteY0" fmla="*/ 31750 h 31750"/>
                  <a:gd name="connsiteX1" fmla="*/ 50800 w 88900"/>
                  <a:gd name="connsiteY1" fmla="*/ 0 h 31750"/>
                  <a:gd name="connsiteX2" fmla="*/ 88900 w 88900"/>
                  <a:gd name="connsiteY2" fmla="*/ 31750 h 31750"/>
                </a:gdLst>
                <a:ahLst/>
                <a:cxnLst>
                  <a:cxn ang="0">
                    <a:pos x="connsiteX0" y="connsiteY0"/>
                  </a:cxn>
                  <a:cxn ang="0">
                    <a:pos x="connsiteX1" y="connsiteY1"/>
                  </a:cxn>
                  <a:cxn ang="0">
                    <a:pos x="connsiteX2" y="connsiteY2"/>
                  </a:cxn>
                </a:cxnLst>
                <a:rect l="l" t="t" r="r" b="b"/>
                <a:pathLst>
                  <a:path w="88900" h="31750">
                    <a:moveTo>
                      <a:pt x="0" y="31750"/>
                    </a:moveTo>
                    <a:cubicBezTo>
                      <a:pt x="17991" y="15875"/>
                      <a:pt x="35983" y="0"/>
                      <a:pt x="50800" y="0"/>
                    </a:cubicBezTo>
                    <a:cubicBezTo>
                      <a:pt x="65617" y="0"/>
                      <a:pt x="88900" y="31750"/>
                      <a:pt x="88900" y="31750"/>
                    </a:cubicBezTo>
                  </a:path>
                </a:pathLst>
              </a:custGeom>
              <a:ln w="19050" cmpd="sng">
                <a:solidFill>
                  <a:schemeClr val="accent6">
                    <a:lumMod val="60000"/>
                    <a:lumOff val="4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grpSp>
      <p:sp>
        <p:nvSpPr>
          <p:cNvPr id="324" name="Freeform 323"/>
          <p:cNvSpPr/>
          <p:nvPr/>
        </p:nvSpPr>
        <p:spPr>
          <a:xfrm>
            <a:off x="7322729" y="1371324"/>
            <a:ext cx="202497" cy="135467"/>
          </a:xfrm>
          <a:custGeom>
            <a:avLst/>
            <a:gdLst>
              <a:gd name="connsiteX0" fmla="*/ 183040 w 244320"/>
              <a:gd name="connsiteY0" fmla="*/ 587 h 163446"/>
              <a:gd name="connsiteX1" fmla="*/ 160 w 244320"/>
              <a:gd name="connsiteY1" fmla="*/ 51387 h 163446"/>
              <a:gd name="connsiteX2" fmla="*/ 152560 w 244320"/>
              <a:gd name="connsiteY2" fmla="*/ 163147 h 163446"/>
              <a:gd name="connsiteX3" fmla="*/ 244000 w 244320"/>
              <a:gd name="connsiteY3" fmla="*/ 81867 h 163446"/>
              <a:gd name="connsiteX4" fmla="*/ 183040 w 244320"/>
              <a:gd name="connsiteY4" fmla="*/ 587 h 1634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4320" h="163446">
                <a:moveTo>
                  <a:pt x="183040" y="587"/>
                </a:moveTo>
                <a:cubicBezTo>
                  <a:pt x="142400" y="-4493"/>
                  <a:pt x="5240" y="24294"/>
                  <a:pt x="160" y="51387"/>
                </a:cubicBezTo>
                <a:cubicBezTo>
                  <a:pt x="-4920" y="78480"/>
                  <a:pt x="111920" y="158067"/>
                  <a:pt x="152560" y="163147"/>
                </a:cubicBezTo>
                <a:cubicBezTo>
                  <a:pt x="193200" y="168227"/>
                  <a:pt x="240613" y="107267"/>
                  <a:pt x="244000" y="81867"/>
                </a:cubicBezTo>
                <a:cubicBezTo>
                  <a:pt x="247387" y="56467"/>
                  <a:pt x="223680" y="5667"/>
                  <a:pt x="183040" y="587"/>
                </a:cubicBezTo>
                <a:close/>
              </a:path>
            </a:pathLst>
          </a:custGeom>
          <a:solidFill>
            <a:schemeClr val="accent4">
              <a:lumMod val="75000"/>
            </a:schemeClr>
          </a:solidFill>
          <a:ln>
            <a:no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sz="1600"/>
          </a:p>
        </p:txBody>
      </p:sp>
      <p:sp>
        <p:nvSpPr>
          <p:cNvPr id="325" name="Freeform 324"/>
          <p:cNvSpPr/>
          <p:nvPr/>
        </p:nvSpPr>
        <p:spPr>
          <a:xfrm>
            <a:off x="8322378" y="1371324"/>
            <a:ext cx="202497" cy="135467"/>
          </a:xfrm>
          <a:custGeom>
            <a:avLst/>
            <a:gdLst>
              <a:gd name="connsiteX0" fmla="*/ 183040 w 244320"/>
              <a:gd name="connsiteY0" fmla="*/ 587 h 163446"/>
              <a:gd name="connsiteX1" fmla="*/ 160 w 244320"/>
              <a:gd name="connsiteY1" fmla="*/ 51387 h 163446"/>
              <a:gd name="connsiteX2" fmla="*/ 152560 w 244320"/>
              <a:gd name="connsiteY2" fmla="*/ 163147 h 163446"/>
              <a:gd name="connsiteX3" fmla="*/ 244000 w 244320"/>
              <a:gd name="connsiteY3" fmla="*/ 81867 h 163446"/>
              <a:gd name="connsiteX4" fmla="*/ 183040 w 244320"/>
              <a:gd name="connsiteY4" fmla="*/ 587 h 1634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4320" h="163446">
                <a:moveTo>
                  <a:pt x="183040" y="587"/>
                </a:moveTo>
                <a:cubicBezTo>
                  <a:pt x="142400" y="-4493"/>
                  <a:pt x="5240" y="24294"/>
                  <a:pt x="160" y="51387"/>
                </a:cubicBezTo>
                <a:cubicBezTo>
                  <a:pt x="-4920" y="78480"/>
                  <a:pt x="111920" y="158067"/>
                  <a:pt x="152560" y="163147"/>
                </a:cubicBezTo>
                <a:cubicBezTo>
                  <a:pt x="193200" y="168227"/>
                  <a:pt x="240613" y="107267"/>
                  <a:pt x="244000" y="81867"/>
                </a:cubicBezTo>
                <a:cubicBezTo>
                  <a:pt x="247387" y="56467"/>
                  <a:pt x="223680" y="5667"/>
                  <a:pt x="183040" y="587"/>
                </a:cubicBezTo>
                <a:close/>
              </a:path>
            </a:pathLst>
          </a:custGeom>
          <a:solidFill>
            <a:schemeClr val="accent4">
              <a:lumMod val="75000"/>
            </a:schemeClr>
          </a:solidFill>
          <a:ln>
            <a:no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sz="1600"/>
          </a:p>
        </p:txBody>
      </p:sp>
      <p:sp>
        <p:nvSpPr>
          <p:cNvPr id="326" name="Freeform 325"/>
          <p:cNvSpPr/>
          <p:nvPr/>
        </p:nvSpPr>
        <p:spPr>
          <a:xfrm>
            <a:off x="3260853" y="1371324"/>
            <a:ext cx="202497" cy="135467"/>
          </a:xfrm>
          <a:custGeom>
            <a:avLst/>
            <a:gdLst>
              <a:gd name="connsiteX0" fmla="*/ 183040 w 244320"/>
              <a:gd name="connsiteY0" fmla="*/ 587 h 163446"/>
              <a:gd name="connsiteX1" fmla="*/ 160 w 244320"/>
              <a:gd name="connsiteY1" fmla="*/ 51387 h 163446"/>
              <a:gd name="connsiteX2" fmla="*/ 152560 w 244320"/>
              <a:gd name="connsiteY2" fmla="*/ 163147 h 163446"/>
              <a:gd name="connsiteX3" fmla="*/ 244000 w 244320"/>
              <a:gd name="connsiteY3" fmla="*/ 81867 h 163446"/>
              <a:gd name="connsiteX4" fmla="*/ 183040 w 244320"/>
              <a:gd name="connsiteY4" fmla="*/ 587 h 1634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4320" h="163446">
                <a:moveTo>
                  <a:pt x="183040" y="587"/>
                </a:moveTo>
                <a:cubicBezTo>
                  <a:pt x="142400" y="-4493"/>
                  <a:pt x="5240" y="24294"/>
                  <a:pt x="160" y="51387"/>
                </a:cubicBezTo>
                <a:cubicBezTo>
                  <a:pt x="-4920" y="78480"/>
                  <a:pt x="111920" y="158067"/>
                  <a:pt x="152560" y="163147"/>
                </a:cubicBezTo>
                <a:cubicBezTo>
                  <a:pt x="193200" y="168227"/>
                  <a:pt x="240613" y="107267"/>
                  <a:pt x="244000" y="81867"/>
                </a:cubicBezTo>
                <a:cubicBezTo>
                  <a:pt x="247387" y="56467"/>
                  <a:pt x="223680" y="5667"/>
                  <a:pt x="183040" y="587"/>
                </a:cubicBezTo>
                <a:close/>
              </a:path>
            </a:pathLst>
          </a:custGeom>
          <a:solidFill>
            <a:schemeClr val="accent4">
              <a:lumMod val="75000"/>
            </a:schemeClr>
          </a:solidFill>
          <a:ln>
            <a:no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sz="1600"/>
          </a:p>
        </p:txBody>
      </p:sp>
      <p:sp>
        <p:nvSpPr>
          <p:cNvPr id="327" name="Freeform 326"/>
          <p:cNvSpPr/>
          <p:nvPr/>
        </p:nvSpPr>
        <p:spPr>
          <a:xfrm>
            <a:off x="3757615" y="1371324"/>
            <a:ext cx="202497" cy="135467"/>
          </a:xfrm>
          <a:custGeom>
            <a:avLst/>
            <a:gdLst>
              <a:gd name="connsiteX0" fmla="*/ 183040 w 244320"/>
              <a:gd name="connsiteY0" fmla="*/ 587 h 163446"/>
              <a:gd name="connsiteX1" fmla="*/ 160 w 244320"/>
              <a:gd name="connsiteY1" fmla="*/ 51387 h 163446"/>
              <a:gd name="connsiteX2" fmla="*/ 152560 w 244320"/>
              <a:gd name="connsiteY2" fmla="*/ 163147 h 163446"/>
              <a:gd name="connsiteX3" fmla="*/ 244000 w 244320"/>
              <a:gd name="connsiteY3" fmla="*/ 81867 h 163446"/>
              <a:gd name="connsiteX4" fmla="*/ 183040 w 244320"/>
              <a:gd name="connsiteY4" fmla="*/ 587 h 1634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4320" h="163446">
                <a:moveTo>
                  <a:pt x="183040" y="587"/>
                </a:moveTo>
                <a:cubicBezTo>
                  <a:pt x="142400" y="-4493"/>
                  <a:pt x="5240" y="24294"/>
                  <a:pt x="160" y="51387"/>
                </a:cubicBezTo>
                <a:cubicBezTo>
                  <a:pt x="-4920" y="78480"/>
                  <a:pt x="111920" y="158067"/>
                  <a:pt x="152560" y="163147"/>
                </a:cubicBezTo>
                <a:cubicBezTo>
                  <a:pt x="193200" y="168227"/>
                  <a:pt x="240613" y="107267"/>
                  <a:pt x="244000" y="81867"/>
                </a:cubicBezTo>
                <a:cubicBezTo>
                  <a:pt x="247387" y="56467"/>
                  <a:pt x="223680" y="5667"/>
                  <a:pt x="183040" y="587"/>
                </a:cubicBezTo>
                <a:close/>
              </a:path>
            </a:pathLst>
          </a:custGeom>
          <a:solidFill>
            <a:schemeClr val="accent4">
              <a:lumMod val="75000"/>
            </a:schemeClr>
          </a:solidFill>
          <a:ln>
            <a:no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sz="1600"/>
          </a:p>
        </p:txBody>
      </p:sp>
      <p:sp>
        <p:nvSpPr>
          <p:cNvPr id="328" name="Freeform 327"/>
          <p:cNvSpPr/>
          <p:nvPr/>
        </p:nvSpPr>
        <p:spPr>
          <a:xfrm>
            <a:off x="4136623" y="1371324"/>
            <a:ext cx="202497" cy="135467"/>
          </a:xfrm>
          <a:custGeom>
            <a:avLst/>
            <a:gdLst>
              <a:gd name="connsiteX0" fmla="*/ 183040 w 244320"/>
              <a:gd name="connsiteY0" fmla="*/ 587 h 163446"/>
              <a:gd name="connsiteX1" fmla="*/ 160 w 244320"/>
              <a:gd name="connsiteY1" fmla="*/ 51387 h 163446"/>
              <a:gd name="connsiteX2" fmla="*/ 152560 w 244320"/>
              <a:gd name="connsiteY2" fmla="*/ 163147 h 163446"/>
              <a:gd name="connsiteX3" fmla="*/ 244000 w 244320"/>
              <a:gd name="connsiteY3" fmla="*/ 81867 h 163446"/>
              <a:gd name="connsiteX4" fmla="*/ 183040 w 244320"/>
              <a:gd name="connsiteY4" fmla="*/ 587 h 1634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4320" h="163446">
                <a:moveTo>
                  <a:pt x="183040" y="587"/>
                </a:moveTo>
                <a:cubicBezTo>
                  <a:pt x="142400" y="-4493"/>
                  <a:pt x="5240" y="24294"/>
                  <a:pt x="160" y="51387"/>
                </a:cubicBezTo>
                <a:cubicBezTo>
                  <a:pt x="-4920" y="78480"/>
                  <a:pt x="111920" y="158067"/>
                  <a:pt x="152560" y="163147"/>
                </a:cubicBezTo>
                <a:cubicBezTo>
                  <a:pt x="193200" y="168227"/>
                  <a:pt x="240613" y="107267"/>
                  <a:pt x="244000" y="81867"/>
                </a:cubicBezTo>
                <a:cubicBezTo>
                  <a:pt x="247387" y="56467"/>
                  <a:pt x="223680" y="5667"/>
                  <a:pt x="183040" y="587"/>
                </a:cubicBezTo>
                <a:close/>
              </a:path>
            </a:pathLst>
          </a:custGeom>
          <a:solidFill>
            <a:schemeClr val="accent4">
              <a:lumMod val="75000"/>
            </a:schemeClr>
          </a:solidFill>
          <a:ln>
            <a:no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sz="1600"/>
          </a:p>
        </p:txBody>
      </p:sp>
      <p:sp>
        <p:nvSpPr>
          <p:cNvPr id="329" name="Freeform 328"/>
          <p:cNvSpPr/>
          <p:nvPr/>
        </p:nvSpPr>
        <p:spPr>
          <a:xfrm>
            <a:off x="4471661" y="1371324"/>
            <a:ext cx="202497" cy="135467"/>
          </a:xfrm>
          <a:custGeom>
            <a:avLst/>
            <a:gdLst>
              <a:gd name="connsiteX0" fmla="*/ 183040 w 244320"/>
              <a:gd name="connsiteY0" fmla="*/ 587 h 163446"/>
              <a:gd name="connsiteX1" fmla="*/ 160 w 244320"/>
              <a:gd name="connsiteY1" fmla="*/ 51387 h 163446"/>
              <a:gd name="connsiteX2" fmla="*/ 152560 w 244320"/>
              <a:gd name="connsiteY2" fmla="*/ 163147 h 163446"/>
              <a:gd name="connsiteX3" fmla="*/ 244000 w 244320"/>
              <a:gd name="connsiteY3" fmla="*/ 81867 h 163446"/>
              <a:gd name="connsiteX4" fmla="*/ 183040 w 244320"/>
              <a:gd name="connsiteY4" fmla="*/ 587 h 1634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4320" h="163446">
                <a:moveTo>
                  <a:pt x="183040" y="587"/>
                </a:moveTo>
                <a:cubicBezTo>
                  <a:pt x="142400" y="-4493"/>
                  <a:pt x="5240" y="24294"/>
                  <a:pt x="160" y="51387"/>
                </a:cubicBezTo>
                <a:cubicBezTo>
                  <a:pt x="-4920" y="78480"/>
                  <a:pt x="111920" y="158067"/>
                  <a:pt x="152560" y="163147"/>
                </a:cubicBezTo>
                <a:cubicBezTo>
                  <a:pt x="193200" y="168227"/>
                  <a:pt x="240613" y="107267"/>
                  <a:pt x="244000" y="81867"/>
                </a:cubicBezTo>
                <a:cubicBezTo>
                  <a:pt x="247387" y="56467"/>
                  <a:pt x="223680" y="5667"/>
                  <a:pt x="183040" y="587"/>
                </a:cubicBezTo>
                <a:close/>
              </a:path>
            </a:pathLst>
          </a:custGeom>
          <a:solidFill>
            <a:schemeClr val="accent4">
              <a:lumMod val="75000"/>
            </a:schemeClr>
          </a:solidFill>
          <a:ln>
            <a:no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sz="1600"/>
          </a:p>
        </p:txBody>
      </p:sp>
      <p:sp>
        <p:nvSpPr>
          <p:cNvPr id="330" name="Freeform 329"/>
          <p:cNvSpPr/>
          <p:nvPr/>
        </p:nvSpPr>
        <p:spPr>
          <a:xfrm>
            <a:off x="4842826" y="1371324"/>
            <a:ext cx="202497" cy="135467"/>
          </a:xfrm>
          <a:custGeom>
            <a:avLst/>
            <a:gdLst>
              <a:gd name="connsiteX0" fmla="*/ 183040 w 244320"/>
              <a:gd name="connsiteY0" fmla="*/ 587 h 163446"/>
              <a:gd name="connsiteX1" fmla="*/ 160 w 244320"/>
              <a:gd name="connsiteY1" fmla="*/ 51387 h 163446"/>
              <a:gd name="connsiteX2" fmla="*/ 152560 w 244320"/>
              <a:gd name="connsiteY2" fmla="*/ 163147 h 163446"/>
              <a:gd name="connsiteX3" fmla="*/ 244000 w 244320"/>
              <a:gd name="connsiteY3" fmla="*/ 81867 h 163446"/>
              <a:gd name="connsiteX4" fmla="*/ 183040 w 244320"/>
              <a:gd name="connsiteY4" fmla="*/ 587 h 1634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4320" h="163446">
                <a:moveTo>
                  <a:pt x="183040" y="587"/>
                </a:moveTo>
                <a:cubicBezTo>
                  <a:pt x="142400" y="-4493"/>
                  <a:pt x="5240" y="24294"/>
                  <a:pt x="160" y="51387"/>
                </a:cubicBezTo>
                <a:cubicBezTo>
                  <a:pt x="-4920" y="78480"/>
                  <a:pt x="111920" y="158067"/>
                  <a:pt x="152560" y="163147"/>
                </a:cubicBezTo>
                <a:cubicBezTo>
                  <a:pt x="193200" y="168227"/>
                  <a:pt x="240613" y="107267"/>
                  <a:pt x="244000" y="81867"/>
                </a:cubicBezTo>
                <a:cubicBezTo>
                  <a:pt x="247387" y="56467"/>
                  <a:pt x="223680" y="5667"/>
                  <a:pt x="183040" y="587"/>
                </a:cubicBezTo>
                <a:close/>
              </a:path>
            </a:pathLst>
          </a:custGeom>
          <a:solidFill>
            <a:schemeClr val="accent4">
              <a:lumMod val="75000"/>
            </a:schemeClr>
          </a:solidFill>
          <a:ln>
            <a:no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sz="1600"/>
          </a:p>
        </p:txBody>
      </p:sp>
      <p:sp>
        <p:nvSpPr>
          <p:cNvPr id="331" name="Freeform 330"/>
          <p:cNvSpPr/>
          <p:nvPr/>
        </p:nvSpPr>
        <p:spPr>
          <a:xfrm>
            <a:off x="5195135" y="1371324"/>
            <a:ext cx="202497" cy="135467"/>
          </a:xfrm>
          <a:custGeom>
            <a:avLst/>
            <a:gdLst>
              <a:gd name="connsiteX0" fmla="*/ 183040 w 244320"/>
              <a:gd name="connsiteY0" fmla="*/ 587 h 163446"/>
              <a:gd name="connsiteX1" fmla="*/ 160 w 244320"/>
              <a:gd name="connsiteY1" fmla="*/ 51387 h 163446"/>
              <a:gd name="connsiteX2" fmla="*/ 152560 w 244320"/>
              <a:gd name="connsiteY2" fmla="*/ 163147 h 163446"/>
              <a:gd name="connsiteX3" fmla="*/ 244000 w 244320"/>
              <a:gd name="connsiteY3" fmla="*/ 81867 h 163446"/>
              <a:gd name="connsiteX4" fmla="*/ 183040 w 244320"/>
              <a:gd name="connsiteY4" fmla="*/ 587 h 1634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4320" h="163446">
                <a:moveTo>
                  <a:pt x="183040" y="587"/>
                </a:moveTo>
                <a:cubicBezTo>
                  <a:pt x="142400" y="-4493"/>
                  <a:pt x="5240" y="24294"/>
                  <a:pt x="160" y="51387"/>
                </a:cubicBezTo>
                <a:cubicBezTo>
                  <a:pt x="-4920" y="78480"/>
                  <a:pt x="111920" y="158067"/>
                  <a:pt x="152560" y="163147"/>
                </a:cubicBezTo>
                <a:cubicBezTo>
                  <a:pt x="193200" y="168227"/>
                  <a:pt x="240613" y="107267"/>
                  <a:pt x="244000" y="81867"/>
                </a:cubicBezTo>
                <a:cubicBezTo>
                  <a:pt x="247387" y="56467"/>
                  <a:pt x="223680" y="5667"/>
                  <a:pt x="183040" y="587"/>
                </a:cubicBezTo>
                <a:close/>
              </a:path>
            </a:pathLst>
          </a:custGeom>
          <a:solidFill>
            <a:schemeClr val="accent4">
              <a:lumMod val="75000"/>
            </a:schemeClr>
          </a:solidFill>
          <a:ln>
            <a:no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sz="1600"/>
          </a:p>
        </p:txBody>
      </p:sp>
      <p:sp>
        <p:nvSpPr>
          <p:cNvPr id="332" name="Freeform 331"/>
          <p:cNvSpPr/>
          <p:nvPr/>
        </p:nvSpPr>
        <p:spPr>
          <a:xfrm>
            <a:off x="5588084" y="1371324"/>
            <a:ext cx="202497" cy="135467"/>
          </a:xfrm>
          <a:custGeom>
            <a:avLst/>
            <a:gdLst>
              <a:gd name="connsiteX0" fmla="*/ 183040 w 244320"/>
              <a:gd name="connsiteY0" fmla="*/ 587 h 163446"/>
              <a:gd name="connsiteX1" fmla="*/ 160 w 244320"/>
              <a:gd name="connsiteY1" fmla="*/ 51387 h 163446"/>
              <a:gd name="connsiteX2" fmla="*/ 152560 w 244320"/>
              <a:gd name="connsiteY2" fmla="*/ 163147 h 163446"/>
              <a:gd name="connsiteX3" fmla="*/ 244000 w 244320"/>
              <a:gd name="connsiteY3" fmla="*/ 81867 h 163446"/>
              <a:gd name="connsiteX4" fmla="*/ 183040 w 244320"/>
              <a:gd name="connsiteY4" fmla="*/ 587 h 1634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4320" h="163446">
                <a:moveTo>
                  <a:pt x="183040" y="587"/>
                </a:moveTo>
                <a:cubicBezTo>
                  <a:pt x="142400" y="-4493"/>
                  <a:pt x="5240" y="24294"/>
                  <a:pt x="160" y="51387"/>
                </a:cubicBezTo>
                <a:cubicBezTo>
                  <a:pt x="-4920" y="78480"/>
                  <a:pt x="111920" y="158067"/>
                  <a:pt x="152560" y="163147"/>
                </a:cubicBezTo>
                <a:cubicBezTo>
                  <a:pt x="193200" y="168227"/>
                  <a:pt x="240613" y="107267"/>
                  <a:pt x="244000" y="81867"/>
                </a:cubicBezTo>
                <a:cubicBezTo>
                  <a:pt x="247387" y="56467"/>
                  <a:pt x="223680" y="5667"/>
                  <a:pt x="183040" y="587"/>
                </a:cubicBezTo>
                <a:close/>
              </a:path>
            </a:pathLst>
          </a:custGeom>
          <a:solidFill>
            <a:schemeClr val="accent4">
              <a:lumMod val="75000"/>
            </a:schemeClr>
          </a:solidFill>
          <a:ln>
            <a:no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sz="1600"/>
          </a:p>
        </p:txBody>
      </p:sp>
      <p:sp>
        <p:nvSpPr>
          <p:cNvPr id="333" name="Freeform 332"/>
          <p:cNvSpPr/>
          <p:nvPr/>
        </p:nvSpPr>
        <p:spPr>
          <a:xfrm>
            <a:off x="6031582" y="1371324"/>
            <a:ext cx="202497" cy="135467"/>
          </a:xfrm>
          <a:custGeom>
            <a:avLst/>
            <a:gdLst>
              <a:gd name="connsiteX0" fmla="*/ 183040 w 244320"/>
              <a:gd name="connsiteY0" fmla="*/ 587 h 163446"/>
              <a:gd name="connsiteX1" fmla="*/ 160 w 244320"/>
              <a:gd name="connsiteY1" fmla="*/ 51387 h 163446"/>
              <a:gd name="connsiteX2" fmla="*/ 152560 w 244320"/>
              <a:gd name="connsiteY2" fmla="*/ 163147 h 163446"/>
              <a:gd name="connsiteX3" fmla="*/ 244000 w 244320"/>
              <a:gd name="connsiteY3" fmla="*/ 81867 h 163446"/>
              <a:gd name="connsiteX4" fmla="*/ 183040 w 244320"/>
              <a:gd name="connsiteY4" fmla="*/ 587 h 1634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4320" h="163446">
                <a:moveTo>
                  <a:pt x="183040" y="587"/>
                </a:moveTo>
                <a:cubicBezTo>
                  <a:pt x="142400" y="-4493"/>
                  <a:pt x="5240" y="24294"/>
                  <a:pt x="160" y="51387"/>
                </a:cubicBezTo>
                <a:cubicBezTo>
                  <a:pt x="-4920" y="78480"/>
                  <a:pt x="111920" y="158067"/>
                  <a:pt x="152560" y="163147"/>
                </a:cubicBezTo>
                <a:cubicBezTo>
                  <a:pt x="193200" y="168227"/>
                  <a:pt x="240613" y="107267"/>
                  <a:pt x="244000" y="81867"/>
                </a:cubicBezTo>
                <a:cubicBezTo>
                  <a:pt x="247387" y="56467"/>
                  <a:pt x="223680" y="5667"/>
                  <a:pt x="183040" y="587"/>
                </a:cubicBezTo>
                <a:close/>
              </a:path>
            </a:pathLst>
          </a:custGeom>
          <a:solidFill>
            <a:schemeClr val="accent4">
              <a:lumMod val="75000"/>
            </a:schemeClr>
          </a:solidFill>
          <a:ln>
            <a:no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sz="1600"/>
          </a:p>
        </p:txBody>
      </p:sp>
      <p:sp>
        <p:nvSpPr>
          <p:cNvPr id="335" name="Freeform 334"/>
          <p:cNvSpPr/>
          <p:nvPr/>
        </p:nvSpPr>
        <p:spPr>
          <a:xfrm rot="20128468">
            <a:off x="8331320" y="1767840"/>
            <a:ext cx="181684" cy="101139"/>
          </a:xfrm>
          <a:custGeom>
            <a:avLst/>
            <a:gdLst>
              <a:gd name="connsiteX0" fmla="*/ 14146 w 271993"/>
              <a:gd name="connsiteY0" fmla="*/ 47174 h 244462"/>
              <a:gd name="connsiteX1" fmla="*/ 26846 w 271993"/>
              <a:gd name="connsiteY1" fmla="*/ 237674 h 244462"/>
              <a:gd name="connsiteX2" fmla="*/ 271321 w 271993"/>
              <a:gd name="connsiteY2" fmla="*/ 183699 h 244462"/>
              <a:gd name="connsiteX3" fmla="*/ 96696 w 271993"/>
              <a:gd name="connsiteY3" fmla="*/ 9074 h 244462"/>
              <a:gd name="connsiteX4" fmla="*/ 14146 w 271993"/>
              <a:gd name="connsiteY4" fmla="*/ 47174 h 2444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1993" h="244462">
                <a:moveTo>
                  <a:pt x="14146" y="47174"/>
                </a:moveTo>
                <a:cubicBezTo>
                  <a:pt x="2504" y="85274"/>
                  <a:pt x="-16016" y="214920"/>
                  <a:pt x="26846" y="237674"/>
                </a:cubicBezTo>
                <a:cubicBezTo>
                  <a:pt x="69708" y="260428"/>
                  <a:pt x="259679" y="221799"/>
                  <a:pt x="271321" y="183699"/>
                </a:cubicBezTo>
                <a:cubicBezTo>
                  <a:pt x="282963" y="145599"/>
                  <a:pt x="140088" y="31828"/>
                  <a:pt x="96696" y="9074"/>
                </a:cubicBezTo>
                <a:cubicBezTo>
                  <a:pt x="53304" y="-13680"/>
                  <a:pt x="25788" y="9074"/>
                  <a:pt x="14146" y="47174"/>
                </a:cubicBezTo>
                <a:close/>
              </a:path>
            </a:pathLst>
          </a:custGeom>
          <a:solidFill>
            <a:schemeClr val="accent6">
              <a:lumMod val="75000"/>
            </a:schemeClr>
          </a:solidFill>
          <a:ln>
            <a:no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338" name="Freeform 337"/>
          <p:cNvSpPr/>
          <p:nvPr/>
        </p:nvSpPr>
        <p:spPr>
          <a:xfrm rot="20128468">
            <a:off x="3271259" y="1767840"/>
            <a:ext cx="181684" cy="101139"/>
          </a:xfrm>
          <a:custGeom>
            <a:avLst/>
            <a:gdLst>
              <a:gd name="connsiteX0" fmla="*/ 14146 w 271993"/>
              <a:gd name="connsiteY0" fmla="*/ 47174 h 244462"/>
              <a:gd name="connsiteX1" fmla="*/ 26846 w 271993"/>
              <a:gd name="connsiteY1" fmla="*/ 237674 h 244462"/>
              <a:gd name="connsiteX2" fmla="*/ 271321 w 271993"/>
              <a:gd name="connsiteY2" fmla="*/ 183699 h 244462"/>
              <a:gd name="connsiteX3" fmla="*/ 96696 w 271993"/>
              <a:gd name="connsiteY3" fmla="*/ 9074 h 244462"/>
              <a:gd name="connsiteX4" fmla="*/ 14146 w 271993"/>
              <a:gd name="connsiteY4" fmla="*/ 47174 h 2444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1993" h="244462">
                <a:moveTo>
                  <a:pt x="14146" y="47174"/>
                </a:moveTo>
                <a:cubicBezTo>
                  <a:pt x="2504" y="85274"/>
                  <a:pt x="-16016" y="214920"/>
                  <a:pt x="26846" y="237674"/>
                </a:cubicBezTo>
                <a:cubicBezTo>
                  <a:pt x="69708" y="260428"/>
                  <a:pt x="259679" y="221799"/>
                  <a:pt x="271321" y="183699"/>
                </a:cubicBezTo>
                <a:cubicBezTo>
                  <a:pt x="282963" y="145599"/>
                  <a:pt x="140088" y="31828"/>
                  <a:pt x="96696" y="9074"/>
                </a:cubicBezTo>
                <a:cubicBezTo>
                  <a:pt x="53304" y="-13680"/>
                  <a:pt x="25788" y="9074"/>
                  <a:pt x="14146" y="47174"/>
                </a:cubicBezTo>
                <a:close/>
              </a:path>
            </a:pathLst>
          </a:custGeom>
          <a:solidFill>
            <a:schemeClr val="accent6">
              <a:lumMod val="75000"/>
            </a:schemeClr>
          </a:solidFill>
          <a:ln>
            <a:no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341" name="Freeform 340"/>
          <p:cNvSpPr/>
          <p:nvPr/>
        </p:nvSpPr>
        <p:spPr>
          <a:xfrm rot="20128468">
            <a:off x="3766557" y="1767840"/>
            <a:ext cx="181684" cy="101139"/>
          </a:xfrm>
          <a:custGeom>
            <a:avLst/>
            <a:gdLst>
              <a:gd name="connsiteX0" fmla="*/ 14146 w 271993"/>
              <a:gd name="connsiteY0" fmla="*/ 47174 h 244462"/>
              <a:gd name="connsiteX1" fmla="*/ 26846 w 271993"/>
              <a:gd name="connsiteY1" fmla="*/ 237674 h 244462"/>
              <a:gd name="connsiteX2" fmla="*/ 271321 w 271993"/>
              <a:gd name="connsiteY2" fmla="*/ 183699 h 244462"/>
              <a:gd name="connsiteX3" fmla="*/ 96696 w 271993"/>
              <a:gd name="connsiteY3" fmla="*/ 9074 h 244462"/>
              <a:gd name="connsiteX4" fmla="*/ 14146 w 271993"/>
              <a:gd name="connsiteY4" fmla="*/ 47174 h 2444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1993" h="244462">
                <a:moveTo>
                  <a:pt x="14146" y="47174"/>
                </a:moveTo>
                <a:cubicBezTo>
                  <a:pt x="2504" y="85274"/>
                  <a:pt x="-16016" y="214920"/>
                  <a:pt x="26846" y="237674"/>
                </a:cubicBezTo>
                <a:cubicBezTo>
                  <a:pt x="69708" y="260428"/>
                  <a:pt x="259679" y="221799"/>
                  <a:pt x="271321" y="183699"/>
                </a:cubicBezTo>
                <a:cubicBezTo>
                  <a:pt x="282963" y="145599"/>
                  <a:pt x="140088" y="31828"/>
                  <a:pt x="96696" y="9074"/>
                </a:cubicBezTo>
                <a:cubicBezTo>
                  <a:pt x="53304" y="-13680"/>
                  <a:pt x="25788" y="9074"/>
                  <a:pt x="14146" y="47174"/>
                </a:cubicBezTo>
                <a:close/>
              </a:path>
            </a:pathLst>
          </a:custGeom>
          <a:solidFill>
            <a:schemeClr val="accent6">
              <a:lumMod val="75000"/>
            </a:schemeClr>
          </a:solidFill>
          <a:ln>
            <a:no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344" name="Freeform 343"/>
          <p:cNvSpPr/>
          <p:nvPr/>
        </p:nvSpPr>
        <p:spPr>
          <a:xfrm rot="20128468">
            <a:off x="4145565" y="1767840"/>
            <a:ext cx="181684" cy="101139"/>
          </a:xfrm>
          <a:custGeom>
            <a:avLst/>
            <a:gdLst>
              <a:gd name="connsiteX0" fmla="*/ 14146 w 271993"/>
              <a:gd name="connsiteY0" fmla="*/ 47174 h 244462"/>
              <a:gd name="connsiteX1" fmla="*/ 26846 w 271993"/>
              <a:gd name="connsiteY1" fmla="*/ 237674 h 244462"/>
              <a:gd name="connsiteX2" fmla="*/ 271321 w 271993"/>
              <a:gd name="connsiteY2" fmla="*/ 183699 h 244462"/>
              <a:gd name="connsiteX3" fmla="*/ 96696 w 271993"/>
              <a:gd name="connsiteY3" fmla="*/ 9074 h 244462"/>
              <a:gd name="connsiteX4" fmla="*/ 14146 w 271993"/>
              <a:gd name="connsiteY4" fmla="*/ 47174 h 2444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1993" h="244462">
                <a:moveTo>
                  <a:pt x="14146" y="47174"/>
                </a:moveTo>
                <a:cubicBezTo>
                  <a:pt x="2504" y="85274"/>
                  <a:pt x="-16016" y="214920"/>
                  <a:pt x="26846" y="237674"/>
                </a:cubicBezTo>
                <a:cubicBezTo>
                  <a:pt x="69708" y="260428"/>
                  <a:pt x="259679" y="221799"/>
                  <a:pt x="271321" y="183699"/>
                </a:cubicBezTo>
                <a:cubicBezTo>
                  <a:pt x="282963" y="145599"/>
                  <a:pt x="140088" y="31828"/>
                  <a:pt x="96696" y="9074"/>
                </a:cubicBezTo>
                <a:cubicBezTo>
                  <a:pt x="53304" y="-13680"/>
                  <a:pt x="25788" y="9074"/>
                  <a:pt x="14146" y="47174"/>
                </a:cubicBezTo>
                <a:close/>
              </a:path>
            </a:pathLst>
          </a:custGeom>
          <a:solidFill>
            <a:schemeClr val="accent6">
              <a:lumMod val="75000"/>
            </a:schemeClr>
          </a:solidFill>
          <a:ln>
            <a:no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347" name="Freeform 346"/>
          <p:cNvSpPr/>
          <p:nvPr/>
        </p:nvSpPr>
        <p:spPr>
          <a:xfrm rot="20128468">
            <a:off x="4480603" y="1767840"/>
            <a:ext cx="181684" cy="101139"/>
          </a:xfrm>
          <a:custGeom>
            <a:avLst/>
            <a:gdLst>
              <a:gd name="connsiteX0" fmla="*/ 14146 w 271993"/>
              <a:gd name="connsiteY0" fmla="*/ 47174 h 244462"/>
              <a:gd name="connsiteX1" fmla="*/ 26846 w 271993"/>
              <a:gd name="connsiteY1" fmla="*/ 237674 h 244462"/>
              <a:gd name="connsiteX2" fmla="*/ 271321 w 271993"/>
              <a:gd name="connsiteY2" fmla="*/ 183699 h 244462"/>
              <a:gd name="connsiteX3" fmla="*/ 96696 w 271993"/>
              <a:gd name="connsiteY3" fmla="*/ 9074 h 244462"/>
              <a:gd name="connsiteX4" fmla="*/ 14146 w 271993"/>
              <a:gd name="connsiteY4" fmla="*/ 47174 h 2444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1993" h="244462">
                <a:moveTo>
                  <a:pt x="14146" y="47174"/>
                </a:moveTo>
                <a:cubicBezTo>
                  <a:pt x="2504" y="85274"/>
                  <a:pt x="-16016" y="214920"/>
                  <a:pt x="26846" y="237674"/>
                </a:cubicBezTo>
                <a:cubicBezTo>
                  <a:pt x="69708" y="260428"/>
                  <a:pt x="259679" y="221799"/>
                  <a:pt x="271321" y="183699"/>
                </a:cubicBezTo>
                <a:cubicBezTo>
                  <a:pt x="282963" y="145599"/>
                  <a:pt x="140088" y="31828"/>
                  <a:pt x="96696" y="9074"/>
                </a:cubicBezTo>
                <a:cubicBezTo>
                  <a:pt x="53304" y="-13680"/>
                  <a:pt x="25788" y="9074"/>
                  <a:pt x="14146" y="47174"/>
                </a:cubicBezTo>
                <a:close/>
              </a:path>
            </a:pathLst>
          </a:custGeom>
          <a:solidFill>
            <a:schemeClr val="accent6">
              <a:lumMod val="75000"/>
            </a:schemeClr>
          </a:solidFill>
          <a:ln>
            <a:no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350" name="Freeform 349"/>
          <p:cNvSpPr/>
          <p:nvPr/>
        </p:nvSpPr>
        <p:spPr>
          <a:xfrm rot="20128468">
            <a:off x="4851768" y="1767840"/>
            <a:ext cx="181684" cy="101139"/>
          </a:xfrm>
          <a:custGeom>
            <a:avLst/>
            <a:gdLst>
              <a:gd name="connsiteX0" fmla="*/ 14146 w 271993"/>
              <a:gd name="connsiteY0" fmla="*/ 47174 h 244462"/>
              <a:gd name="connsiteX1" fmla="*/ 26846 w 271993"/>
              <a:gd name="connsiteY1" fmla="*/ 237674 h 244462"/>
              <a:gd name="connsiteX2" fmla="*/ 271321 w 271993"/>
              <a:gd name="connsiteY2" fmla="*/ 183699 h 244462"/>
              <a:gd name="connsiteX3" fmla="*/ 96696 w 271993"/>
              <a:gd name="connsiteY3" fmla="*/ 9074 h 244462"/>
              <a:gd name="connsiteX4" fmla="*/ 14146 w 271993"/>
              <a:gd name="connsiteY4" fmla="*/ 47174 h 2444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1993" h="244462">
                <a:moveTo>
                  <a:pt x="14146" y="47174"/>
                </a:moveTo>
                <a:cubicBezTo>
                  <a:pt x="2504" y="85274"/>
                  <a:pt x="-16016" y="214920"/>
                  <a:pt x="26846" y="237674"/>
                </a:cubicBezTo>
                <a:cubicBezTo>
                  <a:pt x="69708" y="260428"/>
                  <a:pt x="259679" y="221799"/>
                  <a:pt x="271321" y="183699"/>
                </a:cubicBezTo>
                <a:cubicBezTo>
                  <a:pt x="282963" y="145599"/>
                  <a:pt x="140088" y="31828"/>
                  <a:pt x="96696" y="9074"/>
                </a:cubicBezTo>
                <a:cubicBezTo>
                  <a:pt x="53304" y="-13680"/>
                  <a:pt x="25788" y="9074"/>
                  <a:pt x="14146" y="47174"/>
                </a:cubicBezTo>
                <a:close/>
              </a:path>
            </a:pathLst>
          </a:custGeom>
          <a:solidFill>
            <a:schemeClr val="accent6">
              <a:lumMod val="75000"/>
            </a:schemeClr>
          </a:solidFill>
          <a:ln>
            <a:no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353" name="Freeform 352"/>
          <p:cNvSpPr/>
          <p:nvPr/>
        </p:nvSpPr>
        <p:spPr>
          <a:xfrm rot="20128468">
            <a:off x="5204077" y="1767840"/>
            <a:ext cx="181684" cy="101139"/>
          </a:xfrm>
          <a:custGeom>
            <a:avLst/>
            <a:gdLst>
              <a:gd name="connsiteX0" fmla="*/ 14146 w 271993"/>
              <a:gd name="connsiteY0" fmla="*/ 47174 h 244462"/>
              <a:gd name="connsiteX1" fmla="*/ 26846 w 271993"/>
              <a:gd name="connsiteY1" fmla="*/ 237674 h 244462"/>
              <a:gd name="connsiteX2" fmla="*/ 271321 w 271993"/>
              <a:gd name="connsiteY2" fmla="*/ 183699 h 244462"/>
              <a:gd name="connsiteX3" fmla="*/ 96696 w 271993"/>
              <a:gd name="connsiteY3" fmla="*/ 9074 h 244462"/>
              <a:gd name="connsiteX4" fmla="*/ 14146 w 271993"/>
              <a:gd name="connsiteY4" fmla="*/ 47174 h 2444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1993" h="244462">
                <a:moveTo>
                  <a:pt x="14146" y="47174"/>
                </a:moveTo>
                <a:cubicBezTo>
                  <a:pt x="2504" y="85274"/>
                  <a:pt x="-16016" y="214920"/>
                  <a:pt x="26846" y="237674"/>
                </a:cubicBezTo>
                <a:cubicBezTo>
                  <a:pt x="69708" y="260428"/>
                  <a:pt x="259679" y="221799"/>
                  <a:pt x="271321" y="183699"/>
                </a:cubicBezTo>
                <a:cubicBezTo>
                  <a:pt x="282963" y="145599"/>
                  <a:pt x="140088" y="31828"/>
                  <a:pt x="96696" y="9074"/>
                </a:cubicBezTo>
                <a:cubicBezTo>
                  <a:pt x="53304" y="-13680"/>
                  <a:pt x="25788" y="9074"/>
                  <a:pt x="14146" y="47174"/>
                </a:cubicBezTo>
                <a:close/>
              </a:path>
            </a:pathLst>
          </a:custGeom>
          <a:solidFill>
            <a:schemeClr val="accent6">
              <a:lumMod val="75000"/>
            </a:schemeClr>
          </a:solidFill>
          <a:ln>
            <a:no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356" name="Freeform 355"/>
          <p:cNvSpPr/>
          <p:nvPr/>
        </p:nvSpPr>
        <p:spPr>
          <a:xfrm rot="20128468">
            <a:off x="5597026" y="1767840"/>
            <a:ext cx="181684" cy="101139"/>
          </a:xfrm>
          <a:custGeom>
            <a:avLst/>
            <a:gdLst>
              <a:gd name="connsiteX0" fmla="*/ 14146 w 271993"/>
              <a:gd name="connsiteY0" fmla="*/ 47174 h 244462"/>
              <a:gd name="connsiteX1" fmla="*/ 26846 w 271993"/>
              <a:gd name="connsiteY1" fmla="*/ 237674 h 244462"/>
              <a:gd name="connsiteX2" fmla="*/ 271321 w 271993"/>
              <a:gd name="connsiteY2" fmla="*/ 183699 h 244462"/>
              <a:gd name="connsiteX3" fmla="*/ 96696 w 271993"/>
              <a:gd name="connsiteY3" fmla="*/ 9074 h 244462"/>
              <a:gd name="connsiteX4" fmla="*/ 14146 w 271993"/>
              <a:gd name="connsiteY4" fmla="*/ 47174 h 2444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1993" h="244462">
                <a:moveTo>
                  <a:pt x="14146" y="47174"/>
                </a:moveTo>
                <a:cubicBezTo>
                  <a:pt x="2504" y="85274"/>
                  <a:pt x="-16016" y="214920"/>
                  <a:pt x="26846" y="237674"/>
                </a:cubicBezTo>
                <a:cubicBezTo>
                  <a:pt x="69708" y="260428"/>
                  <a:pt x="259679" y="221799"/>
                  <a:pt x="271321" y="183699"/>
                </a:cubicBezTo>
                <a:cubicBezTo>
                  <a:pt x="282963" y="145599"/>
                  <a:pt x="140088" y="31828"/>
                  <a:pt x="96696" y="9074"/>
                </a:cubicBezTo>
                <a:cubicBezTo>
                  <a:pt x="53304" y="-13680"/>
                  <a:pt x="25788" y="9074"/>
                  <a:pt x="14146" y="47174"/>
                </a:cubicBezTo>
                <a:close/>
              </a:path>
            </a:pathLst>
          </a:custGeom>
          <a:solidFill>
            <a:schemeClr val="accent6">
              <a:lumMod val="75000"/>
            </a:schemeClr>
          </a:solidFill>
          <a:ln>
            <a:no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359" name="Freeform 358"/>
          <p:cNvSpPr/>
          <p:nvPr/>
        </p:nvSpPr>
        <p:spPr>
          <a:xfrm rot="20128468">
            <a:off x="6040524" y="1767840"/>
            <a:ext cx="181684" cy="101139"/>
          </a:xfrm>
          <a:custGeom>
            <a:avLst/>
            <a:gdLst>
              <a:gd name="connsiteX0" fmla="*/ 14146 w 271993"/>
              <a:gd name="connsiteY0" fmla="*/ 47174 h 244462"/>
              <a:gd name="connsiteX1" fmla="*/ 26846 w 271993"/>
              <a:gd name="connsiteY1" fmla="*/ 237674 h 244462"/>
              <a:gd name="connsiteX2" fmla="*/ 271321 w 271993"/>
              <a:gd name="connsiteY2" fmla="*/ 183699 h 244462"/>
              <a:gd name="connsiteX3" fmla="*/ 96696 w 271993"/>
              <a:gd name="connsiteY3" fmla="*/ 9074 h 244462"/>
              <a:gd name="connsiteX4" fmla="*/ 14146 w 271993"/>
              <a:gd name="connsiteY4" fmla="*/ 47174 h 2444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1993" h="244462">
                <a:moveTo>
                  <a:pt x="14146" y="47174"/>
                </a:moveTo>
                <a:cubicBezTo>
                  <a:pt x="2504" y="85274"/>
                  <a:pt x="-16016" y="214920"/>
                  <a:pt x="26846" y="237674"/>
                </a:cubicBezTo>
                <a:cubicBezTo>
                  <a:pt x="69708" y="260428"/>
                  <a:pt x="259679" y="221799"/>
                  <a:pt x="271321" y="183699"/>
                </a:cubicBezTo>
                <a:cubicBezTo>
                  <a:pt x="282963" y="145599"/>
                  <a:pt x="140088" y="31828"/>
                  <a:pt x="96696" y="9074"/>
                </a:cubicBezTo>
                <a:cubicBezTo>
                  <a:pt x="53304" y="-13680"/>
                  <a:pt x="25788" y="9074"/>
                  <a:pt x="14146" y="47174"/>
                </a:cubicBezTo>
                <a:close/>
              </a:path>
            </a:pathLst>
          </a:custGeom>
          <a:solidFill>
            <a:schemeClr val="accent6">
              <a:lumMod val="75000"/>
            </a:schemeClr>
          </a:solidFill>
          <a:ln>
            <a:no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362" name="Freeform 361"/>
          <p:cNvSpPr/>
          <p:nvPr/>
        </p:nvSpPr>
        <p:spPr>
          <a:xfrm rot="20128468">
            <a:off x="6522620" y="1767840"/>
            <a:ext cx="181684" cy="101139"/>
          </a:xfrm>
          <a:custGeom>
            <a:avLst/>
            <a:gdLst>
              <a:gd name="connsiteX0" fmla="*/ 14146 w 271993"/>
              <a:gd name="connsiteY0" fmla="*/ 47174 h 244462"/>
              <a:gd name="connsiteX1" fmla="*/ 26846 w 271993"/>
              <a:gd name="connsiteY1" fmla="*/ 237674 h 244462"/>
              <a:gd name="connsiteX2" fmla="*/ 271321 w 271993"/>
              <a:gd name="connsiteY2" fmla="*/ 183699 h 244462"/>
              <a:gd name="connsiteX3" fmla="*/ 96696 w 271993"/>
              <a:gd name="connsiteY3" fmla="*/ 9074 h 244462"/>
              <a:gd name="connsiteX4" fmla="*/ 14146 w 271993"/>
              <a:gd name="connsiteY4" fmla="*/ 47174 h 2444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1993" h="244462">
                <a:moveTo>
                  <a:pt x="14146" y="47174"/>
                </a:moveTo>
                <a:cubicBezTo>
                  <a:pt x="2504" y="85274"/>
                  <a:pt x="-16016" y="214920"/>
                  <a:pt x="26846" y="237674"/>
                </a:cubicBezTo>
                <a:cubicBezTo>
                  <a:pt x="69708" y="260428"/>
                  <a:pt x="259679" y="221799"/>
                  <a:pt x="271321" y="183699"/>
                </a:cubicBezTo>
                <a:cubicBezTo>
                  <a:pt x="282963" y="145599"/>
                  <a:pt x="140088" y="31828"/>
                  <a:pt x="96696" y="9074"/>
                </a:cubicBezTo>
                <a:cubicBezTo>
                  <a:pt x="53304" y="-13680"/>
                  <a:pt x="25788" y="9074"/>
                  <a:pt x="14146" y="47174"/>
                </a:cubicBezTo>
                <a:close/>
              </a:path>
            </a:pathLst>
          </a:custGeom>
          <a:solidFill>
            <a:schemeClr val="accent6">
              <a:lumMod val="75000"/>
            </a:schemeClr>
          </a:solidFill>
          <a:ln>
            <a:no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366" name="Freeform 365"/>
          <p:cNvSpPr/>
          <p:nvPr/>
        </p:nvSpPr>
        <p:spPr>
          <a:xfrm>
            <a:off x="3683924" y="2424506"/>
            <a:ext cx="349879" cy="243461"/>
          </a:xfrm>
          <a:custGeom>
            <a:avLst/>
            <a:gdLst>
              <a:gd name="connsiteX0" fmla="*/ 22092 w 658576"/>
              <a:gd name="connsiteY0" fmla="*/ 203980 h 295815"/>
              <a:gd name="connsiteX1" fmla="*/ 231642 w 658576"/>
              <a:gd name="connsiteY1" fmla="*/ 203980 h 295815"/>
              <a:gd name="connsiteX2" fmla="*/ 155442 w 658576"/>
              <a:gd name="connsiteY2" fmla="*/ 89680 h 295815"/>
              <a:gd name="connsiteX3" fmla="*/ 174492 w 658576"/>
              <a:gd name="connsiteY3" fmla="*/ 780 h 295815"/>
              <a:gd name="connsiteX4" fmla="*/ 333242 w 658576"/>
              <a:gd name="connsiteY4" fmla="*/ 45230 h 295815"/>
              <a:gd name="connsiteX5" fmla="*/ 511042 w 658576"/>
              <a:gd name="connsiteY5" fmla="*/ 26180 h 295815"/>
              <a:gd name="connsiteX6" fmla="*/ 549142 w 658576"/>
              <a:gd name="connsiteY6" fmla="*/ 140480 h 295815"/>
              <a:gd name="connsiteX7" fmla="*/ 460242 w 658576"/>
              <a:gd name="connsiteY7" fmla="*/ 203980 h 295815"/>
              <a:gd name="connsiteX8" fmla="*/ 231642 w 658576"/>
              <a:gd name="connsiteY8" fmla="*/ 229380 h 295815"/>
              <a:gd name="connsiteX9" fmla="*/ 434842 w 658576"/>
              <a:gd name="connsiteY9" fmla="*/ 261130 h 295815"/>
              <a:gd name="connsiteX10" fmla="*/ 593592 w 658576"/>
              <a:gd name="connsiteY10" fmla="*/ 178580 h 295815"/>
              <a:gd name="connsiteX11" fmla="*/ 657092 w 658576"/>
              <a:gd name="connsiteY11" fmla="*/ 178580 h 295815"/>
              <a:gd name="connsiteX12" fmla="*/ 625342 w 658576"/>
              <a:gd name="connsiteY12" fmla="*/ 203980 h 295815"/>
              <a:gd name="connsiteX13" fmla="*/ 485642 w 658576"/>
              <a:gd name="connsiteY13" fmla="*/ 292880 h 295815"/>
              <a:gd name="connsiteX14" fmla="*/ 212592 w 658576"/>
              <a:gd name="connsiteY14" fmla="*/ 273830 h 295815"/>
              <a:gd name="connsiteX15" fmla="*/ 28442 w 658576"/>
              <a:gd name="connsiteY15" fmla="*/ 267480 h 295815"/>
              <a:gd name="connsiteX16" fmla="*/ 22092 w 658576"/>
              <a:gd name="connsiteY16" fmla="*/ 203980 h 295815"/>
              <a:gd name="connsiteX0" fmla="*/ 22092 w 658576"/>
              <a:gd name="connsiteY0" fmla="*/ 203980 h 295815"/>
              <a:gd name="connsiteX1" fmla="*/ 231642 w 658576"/>
              <a:gd name="connsiteY1" fmla="*/ 203980 h 295815"/>
              <a:gd name="connsiteX2" fmla="*/ 155442 w 658576"/>
              <a:gd name="connsiteY2" fmla="*/ 89680 h 295815"/>
              <a:gd name="connsiteX3" fmla="*/ 174492 w 658576"/>
              <a:gd name="connsiteY3" fmla="*/ 780 h 295815"/>
              <a:gd name="connsiteX4" fmla="*/ 333242 w 658576"/>
              <a:gd name="connsiteY4" fmla="*/ 45230 h 295815"/>
              <a:gd name="connsiteX5" fmla="*/ 511042 w 658576"/>
              <a:gd name="connsiteY5" fmla="*/ 26180 h 295815"/>
              <a:gd name="connsiteX6" fmla="*/ 549142 w 658576"/>
              <a:gd name="connsiteY6" fmla="*/ 140480 h 295815"/>
              <a:gd name="connsiteX7" fmla="*/ 460242 w 658576"/>
              <a:gd name="connsiteY7" fmla="*/ 203980 h 295815"/>
              <a:gd name="connsiteX8" fmla="*/ 434842 w 658576"/>
              <a:gd name="connsiteY8" fmla="*/ 261130 h 295815"/>
              <a:gd name="connsiteX9" fmla="*/ 593592 w 658576"/>
              <a:gd name="connsiteY9" fmla="*/ 178580 h 295815"/>
              <a:gd name="connsiteX10" fmla="*/ 657092 w 658576"/>
              <a:gd name="connsiteY10" fmla="*/ 178580 h 295815"/>
              <a:gd name="connsiteX11" fmla="*/ 625342 w 658576"/>
              <a:gd name="connsiteY11" fmla="*/ 203980 h 295815"/>
              <a:gd name="connsiteX12" fmla="*/ 485642 w 658576"/>
              <a:gd name="connsiteY12" fmla="*/ 292880 h 295815"/>
              <a:gd name="connsiteX13" fmla="*/ 212592 w 658576"/>
              <a:gd name="connsiteY13" fmla="*/ 273830 h 295815"/>
              <a:gd name="connsiteX14" fmla="*/ 28442 w 658576"/>
              <a:gd name="connsiteY14" fmla="*/ 267480 h 295815"/>
              <a:gd name="connsiteX15" fmla="*/ 22092 w 658576"/>
              <a:gd name="connsiteY15" fmla="*/ 203980 h 295815"/>
              <a:gd name="connsiteX0" fmla="*/ 22092 w 658576"/>
              <a:gd name="connsiteY0" fmla="*/ 203980 h 295815"/>
              <a:gd name="connsiteX1" fmla="*/ 231642 w 658576"/>
              <a:gd name="connsiteY1" fmla="*/ 203980 h 295815"/>
              <a:gd name="connsiteX2" fmla="*/ 155442 w 658576"/>
              <a:gd name="connsiteY2" fmla="*/ 89680 h 295815"/>
              <a:gd name="connsiteX3" fmla="*/ 174492 w 658576"/>
              <a:gd name="connsiteY3" fmla="*/ 780 h 295815"/>
              <a:gd name="connsiteX4" fmla="*/ 333242 w 658576"/>
              <a:gd name="connsiteY4" fmla="*/ 45230 h 295815"/>
              <a:gd name="connsiteX5" fmla="*/ 511042 w 658576"/>
              <a:gd name="connsiteY5" fmla="*/ 26180 h 295815"/>
              <a:gd name="connsiteX6" fmla="*/ 549142 w 658576"/>
              <a:gd name="connsiteY6" fmla="*/ 140480 h 295815"/>
              <a:gd name="connsiteX7" fmla="*/ 460242 w 658576"/>
              <a:gd name="connsiteY7" fmla="*/ 203980 h 295815"/>
              <a:gd name="connsiteX8" fmla="*/ 593592 w 658576"/>
              <a:gd name="connsiteY8" fmla="*/ 178580 h 295815"/>
              <a:gd name="connsiteX9" fmla="*/ 657092 w 658576"/>
              <a:gd name="connsiteY9" fmla="*/ 178580 h 295815"/>
              <a:gd name="connsiteX10" fmla="*/ 625342 w 658576"/>
              <a:gd name="connsiteY10" fmla="*/ 203980 h 295815"/>
              <a:gd name="connsiteX11" fmla="*/ 485642 w 658576"/>
              <a:gd name="connsiteY11" fmla="*/ 292880 h 295815"/>
              <a:gd name="connsiteX12" fmla="*/ 212592 w 658576"/>
              <a:gd name="connsiteY12" fmla="*/ 273830 h 295815"/>
              <a:gd name="connsiteX13" fmla="*/ 28442 w 658576"/>
              <a:gd name="connsiteY13" fmla="*/ 267480 h 295815"/>
              <a:gd name="connsiteX14" fmla="*/ 22092 w 658576"/>
              <a:gd name="connsiteY14" fmla="*/ 203980 h 295815"/>
              <a:gd name="connsiteX0" fmla="*/ 22092 w 658576"/>
              <a:gd name="connsiteY0" fmla="*/ 203980 h 295815"/>
              <a:gd name="connsiteX1" fmla="*/ 231642 w 658576"/>
              <a:gd name="connsiteY1" fmla="*/ 203980 h 295815"/>
              <a:gd name="connsiteX2" fmla="*/ 155442 w 658576"/>
              <a:gd name="connsiteY2" fmla="*/ 89680 h 295815"/>
              <a:gd name="connsiteX3" fmla="*/ 174492 w 658576"/>
              <a:gd name="connsiteY3" fmla="*/ 780 h 295815"/>
              <a:gd name="connsiteX4" fmla="*/ 333242 w 658576"/>
              <a:gd name="connsiteY4" fmla="*/ 45230 h 295815"/>
              <a:gd name="connsiteX5" fmla="*/ 511042 w 658576"/>
              <a:gd name="connsiteY5" fmla="*/ 26180 h 295815"/>
              <a:gd name="connsiteX6" fmla="*/ 549142 w 658576"/>
              <a:gd name="connsiteY6" fmla="*/ 140480 h 295815"/>
              <a:gd name="connsiteX7" fmla="*/ 593592 w 658576"/>
              <a:gd name="connsiteY7" fmla="*/ 178580 h 295815"/>
              <a:gd name="connsiteX8" fmla="*/ 657092 w 658576"/>
              <a:gd name="connsiteY8" fmla="*/ 178580 h 295815"/>
              <a:gd name="connsiteX9" fmla="*/ 625342 w 658576"/>
              <a:gd name="connsiteY9" fmla="*/ 203980 h 295815"/>
              <a:gd name="connsiteX10" fmla="*/ 485642 w 658576"/>
              <a:gd name="connsiteY10" fmla="*/ 292880 h 295815"/>
              <a:gd name="connsiteX11" fmla="*/ 212592 w 658576"/>
              <a:gd name="connsiteY11" fmla="*/ 273830 h 295815"/>
              <a:gd name="connsiteX12" fmla="*/ 28442 w 658576"/>
              <a:gd name="connsiteY12" fmla="*/ 267480 h 295815"/>
              <a:gd name="connsiteX13" fmla="*/ 22092 w 658576"/>
              <a:gd name="connsiteY13" fmla="*/ 203980 h 295815"/>
              <a:gd name="connsiteX0" fmla="*/ 22092 w 660268"/>
              <a:gd name="connsiteY0" fmla="*/ 203980 h 295815"/>
              <a:gd name="connsiteX1" fmla="*/ 231642 w 660268"/>
              <a:gd name="connsiteY1" fmla="*/ 203980 h 295815"/>
              <a:gd name="connsiteX2" fmla="*/ 155442 w 660268"/>
              <a:gd name="connsiteY2" fmla="*/ 89680 h 295815"/>
              <a:gd name="connsiteX3" fmla="*/ 174492 w 660268"/>
              <a:gd name="connsiteY3" fmla="*/ 780 h 295815"/>
              <a:gd name="connsiteX4" fmla="*/ 333242 w 660268"/>
              <a:gd name="connsiteY4" fmla="*/ 45230 h 295815"/>
              <a:gd name="connsiteX5" fmla="*/ 511042 w 660268"/>
              <a:gd name="connsiteY5" fmla="*/ 26180 h 295815"/>
              <a:gd name="connsiteX6" fmla="*/ 549142 w 660268"/>
              <a:gd name="connsiteY6" fmla="*/ 140480 h 295815"/>
              <a:gd name="connsiteX7" fmla="*/ 593592 w 660268"/>
              <a:gd name="connsiteY7" fmla="*/ 178580 h 295815"/>
              <a:gd name="connsiteX8" fmla="*/ 657092 w 660268"/>
              <a:gd name="connsiteY8" fmla="*/ 178580 h 295815"/>
              <a:gd name="connsiteX9" fmla="*/ 485642 w 660268"/>
              <a:gd name="connsiteY9" fmla="*/ 292880 h 295815"/>
              <a:gd name="connsiteX10" fmla="*/ 212592 w 660268"/>
              <a:gd name="connsiteY10" fmla="*/ 273830 h 295815"/>
              <a:gd name="connsiteX11" fmla="*/ 28442 w 660268"/>
              <a:gd name="connsiteY11" fmla="*/ 267480 h 295815"/>
              <a:gd name="connsiteX12" fmla="*/ 22092 w 660268"/>
              <a:gd name="connsiteY12" fmla="*/ 203980 h 295815"/>
              <a:gd name="connsiteX0" fmla="*/ 22092 w 654153"/>
              <a:gd name="connsiteY0" fmla="*/ 203980 h 294059"/>
              <a:gd name="connsiteX1" fmla="*/ 231642 w 654153"/>
              <a:gd name="connsiteY1" fmla="*/ 203980 h 294059"/>
              <a:gd name="connsiteX2" fmla="*/ 155442 w 654153"/>
              <a:gd name="connsiteY2" fmla="*/ 89680 h 294059"/>
              <a:gd name="connsiteX3" fmla="*/ 174492 w 654153"/>
              <a:gd name="connsiteY3" fmla="*/ 780 h 294059"/>
              <a:gd name="connsiteX4" fmla="*/ 333242 w 654153"/>
              <a:gd name="connsiteY4" fmla="*/ 45230 h 294059"/>
              <a:gd name="connsiteX5" fmla="*/ 511042 w 654153"/>
              <a:gd name="connsiteY5" fmla="*/ 26180 h 294059"/>
              <a:gd name="connsiteX6" fmla="*/ 549142 w 654153"/>
              <a:gd name="connsiteY6" fmla="*/ 140480 h 294059"/>
              <a:gd name="connsiteX7" fmla="*/ 593592 w 654153"/>
              <a:gd name="connsiteY7" fmla="*/ 178580 h 294059"/>
              <a:gd name="connsiteX8" fmla="*/ 650742 w 654153"/>
              <a:gd name="connsiteY8" fmla="*/ 235730 h 294059"/>
              <a:gd name="connsiteX9" fmla="*/ 485642 w 654153"/>
              <a:gd name="connsiteY9" fmla="*/ 292880 h 294059"/>
              <a:gd name="connsiteX10" fmla="*/ 212592 w 654153"/>
              <a:gd name="connsiteY10" fmla="*/ 273830 h 294059"/>
              <a:gd name="connsiteX11" fmla="*/ 28442 w 654153"/>
              <a:gd name="connsiteY11" fmla="*/ 267480 h 294059"/>
              <a:gd name="connsiteX12" fmla="*/ 22092 w 654153"/>
              <a:gd name="connsiteY12" fmla="*/ 203980 h 294059"/>
              <a:gd name="connsiteX0" fmla="*/ 22092 w 687908"/>
              <a:gd name="connsiteY0" fmla="*/ 203980 h 294059"/>
              <a:gd name="connsiteX1" fmla="*/ 231642 w 687908"/>
              <a:gd name="connsiteY1" fmla="*/ 203980 h 294059"/>
              <a:gd name="connsiteX2" fmla="*/ 155442 w 687908"/>
              <a:gd name="connsiteY2" fmla="*/ 89680 h 294059"/>
              <a:gd name="connsiteX3" fmla="*/ 174492 w 687908"/>
              <a:gd name="connsiteY3" fmla="*/ 780 h 294059"/>
              <a:gd name="connsiteX4" fmla="*/ 333242 w 687908"/>
              <a:gd name="connsiteY4" fmla="*/ 45230 h 294059"/>
              <a:gd name="connsiteX5" fmla="*/ 682492 w 687908"/>
              <a:gd name="connsiteY5" fmla="*/ 26180 h 294059"/>
              <a:gd name="connsiteX6" fmla="*/ 549142 w 687908"/>
              <a:gd name="connsiteY6" fmla="*/ 140480 h 294059"/>
              <a:gd name="connsiteX7" fmla="*/ 593592 w 687908"/>
              <a:gd name="connsiteY7" fmla="*/ 178580 h 294059"/>
              <a:gd name="connsiteX8" fmla="*/ 650742 w 687908"/>
              <a:gd name="connsiteY8" fmla="*/ 235730 h 294059"/>
              <a:gd name="connsiteX9" fmla="*/ 485642 w 687908"/>
              <a:gd name="connsiteY9" fmla="*/ 292880 h 294059"/>
              <a:gd name="connsiteX10" fmla="*/ 212592 w 687908"/>
              <a:gd name="connsiteY10" fmla="*/ 273830 h 294059"/>
              <a:gd name="connsiteX11" fmla="*/ 28442 w 687908"/>
              <a:gd name="connsiteY11" fmla="*/ 267480 h 294059"/>
              <a:gd name="connsiteX12" fmla="*/ 22092 w 687908"/>
              <a:gd name="connsiteY12" fmla="*/ 203980 h 294059"/>
              <a:gd name="connsiteX0" fmla="*/ 22092 w 687908"/>
              <a:gd name="connsiteY0" fmla="*/ 203980 h 292930"/>
              <a:gd name="connsiteX1" fmla="*/ 231642 w 687908"/>
              <a:gd name="connsiteY1" fmla="*/ 203980 h 292930"/>
              <a:gd name="connsiteX2" fmla="*/ 155442 w 687908"/>
              <a:gd name="connsiteY2" fmla="*/ 89680 h 292930"/>
              <a:gd name="connsiteX3" fmla="*/ 174492 w 687908"/>
              <a:gd name="connsiteY3" fmla="*/ 780 h 292930"/>
              <a:gd name="connsiteX4" fmla="*/ 333242 w 687908"/>
              <a:gd name="connsiteY4" fmla="*/ 45230 h 292930"/>
              <a:gd name="connsiteX5" fmla="*/ 682492 w 687908"/>
              <a:gd name="connsiteY5" fmla="*/ 26180 h 292930"/>
              <a:gd name="connsiteX6" fmla="*/ 549142 w 687908"/>
              <a:gd name="connsiteY6" fmla="*/ 140480 h 292930"/>
              <a:gd name="connsiteX7" fmla="*/ 593592 w 687908"/>
              <a:gd name="connsiteY7" fmla="*/ 178580 h 292930"/>
              <a:gd name="connsiteX8" fmla="*/ 574542 w 687908"/>
              <a:gd name="connsiteY8" fmla="*/ 267480 h 292930"/>
              <a:gd name="connsiteX9" fmla="*/ 485642 w 687908"/>
              <a:gd name="connsiteY9" fmla="*/ 292880 h 292930"/>
              <a:gd name="connsiteX10" fmla="*/ 212592 w 687908"/>
              <a:gd name="connsiteY10" fmla="*/ 273830 h 292930"/>
              <a:gd name="connsiteX11" fmla="*/ 28442 w 687908"/>
              <a:gd name="connsiteY11" fmla="*/ 267480 h 292930"/>
              <a:gd name="connsiteX12" fmla="*/ 22092 w 687908"/>
              <a:gd name="connsiteY12" fmla="*/ 203980 h 292930"/>
              <a:gd name="connsiteX0" fmla="*/ 22092 w 687908"/>
              <a:gd name="connsiteY0" fmla="*/ 203980 h 293745"/>
              <a:gd name="connsiteX1" fmla="*/ 231642 w 687908"/>
              <a:gd name="connsiteY1" fmla="*/ 203980 h 293745"/>
              <a:gd name="connsiteX2" fmla="*/ 155442 w 687908"/>
              <a:gd name="connsiteY2" fmla="*/ 89680 h 293745"/>
              <a:gd name="connsiteX3" fmla="*/ 174492 w 687908"/>
              <a:gd name="connsiteY3" fmla="*/ 780 h 293745"/>
              <a:gd name="connsiteX4" fmla="*/ 333242 w 687908"/>
              <a:gd name="connsiteY4" fmla="*/ 45230 h 293745"/>
              <a:gd name="connsiteX5" fmla="*/ 682492 w 687908"/>
              <a:gd name="connsiteY5" fmla="*/ 26180 h 293745"/>
              <a:gd name="connsiteX6" fmla="*/ 549142 w 687908"/>
              <a:gd name="connsiteY6" fmla="*/ 140480 h 293745"/>
              <a:gd name="connsiteX7" fmla="*/ 593592 w 687908"/>
              <a:gd name="connsiteY7" fmla="*/ 178580 h 293745"/>
              <a:gd name="connsiteX8" fmla="*/ 574542 w 687908"/>
              <a:gd name="connsiteY8" fmla="*/ 267480 h 293745"/>
              <a:gd name="connsiteX9" fmla="*/ 485642 w 687908"/>
              <a:gd name="connsiteY9" fmla="*/ 292880 h 293745"/>
              <a:gd name="connsiteX10" fmla="*/ 352292 w 687908"/>
              <a:gd name="connsiteY10" fmla="*/ 286530 h 293745"/>
              <a:gd name="connsiteX11" fmla="*/ 212592 w 687908"/>
              <a:gd name="connsiteY11" fmla="*/ 273830 h 293745"/>
              <a:gd name="connsiteX12" fmla="*/ 28442 w 687908"/>
              <a:gd name="connsiteY12" fmla="*/ 267480 h 293745"/>
              <a:gd name="connsiteX13" fmla="*/ 22092 w 687908"/>
              <a:gd name="connsiteY13" fmla="*/ 203980 h 2937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687908" h="293745">
                <a:moveTo>
                  <a:pt x="22092" y="203980"/>
                </a:moveTo>
                <a:cubicBezTo>
                  <a:pt x="55959" y="193397"/>
                  <a:pt x="209417" y="223030"/>
                  <a:pt x="231642" y="203980"/>
                </a:cubicBezTo>
                <a:cubicBezTo>
                  <a:pt x="253867" y="184930"/>
                  <a:pt x="164967" y="123547"/>
                  <a:pt x="155442" y="89680"/>
                </a:cubicBezTo>
                <a:cubicBezTo>
                  <a:pt x="145917" y="55813"/>
                  <a:pt x="144859" y="8188"/>
                  <a:pt x="174492" y="780"/>
                </a:cubicBezTo>
                <a:cubicBezTo>
                  <a:pt x="204125" y="-6628"/>
                  <a:pt x="248575" y="40997"/>
                  <a:pt x="333242" y="45230"/>
                </a:cubicBezTo>
                <a:cubicBezTo>
                  <a:pt x="417909" y="49463"/>
                  <a:pt x="646509" y="10305"/>
                  <a:pt x="682492" y="26180"/>
                </a:cubicBezTo>
                <a:cubicBezTo>
                  <a:pt x="718475" y="42055"/>
                  <a:pt x="563959" y="115080"/>
                  <a:pt x="549142" y="140480"/>
                </a:cubicBezTo>
                <a:cubicBezTo>
                  <a:pt x="534325" y="165880"/>
                  <a:pt x="589359" y="157413"/>
                  <a:pt x="593592" y="178580"/>
                </a:cubicBezTo>
                <a:cubicBezTo>
                  <a:pt x="597825" y="199747"/>
                  <a:pt x="592534" y="248430"/>
                  <a:pt x="574542" y="267480"/>
                </a:cubicBezTo>
                <a:cubicBezTo>
                  <a:pt x="556550" y="286530"/>
                  <a:pt x="522684" y="289705"/>
                  <a:pt x="485642" y="292880"/>
                </a:cubicBezTo>
                <a:cubicBezTo>
                  <a:pt x="448600" y="296055"/>
                  <a:pt x="397800" y="289705"/>
                  <a:pt x="352292" y="286530"/>
                </a:cubicBezTo>
                <a:cubicBezTo>
                  <a:pt x="306784" y="283355"/>
                  <a:pt x="283500" y="278063"/>
                  <a:pt x="212592" y="273830"/>
                </a:cubicBezTo>
                <a:cubicBezTo>
                  <a:pt x="141684" y="269597"/>
                  <a:pt x="61250" y="277005"/>
                  <a:pt x="28442" y="267480"/>
                </a:cubicBezTo>
                <a:cubicBezTo>
                  <a:pt x="-4366" y="257955"/>
                  <a:pt x="-11775" y="214563"/>
                  <a:pt x="22092" y="203980"/>
                </a:cubicBezTo>
                <a:close/>
              </a:path>
            </a:pathLst>
          </a:custGeom>
          <a:solidFill>
            <a:srgbClr val="33CC33"/>
          </a:solidFill>
          <a:ln>
            <a:no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sz="1600"/>
          </a:p>
        </p:txBody>
      </p:sp>
      <p:sp>
        <p:nvSpPr>
          <p:cNvPr id="367" name="Oval 366"/>
          <p:cNvSpPr/>
          <p:nvPr/>
        </p:nvSpPr>
        <p:spPr>
          <a:xfrm>
            <a:off x="3722108" y="2577157"/>
            <a:ext cx="56299" cy="56299"/>
          </a:xfrm>
          <a:prstGeom prst="ellipse">
            <a:avLst/>
          </a:prstGeom>
          <a:solidFill>
            <a:srgbClr val="FFFF00"/>
          </a:solidFill>
          <a:ln w="6350" cmpd="sng">
            <a:solidFill>
              <a:schemeClr val="tx1"/>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sz="1600"/>
          </a:p>
        </p:txBody>
      </p:sp>
      <p:sp>
        <p:nvSpPr>
          <p:cNvPr id="368" name="Oval 367"/>
          <p:cNvSpPr/>
          <p:nvPr/>
        </p:nvSpPr>
        <p:spPr>
          <a:xfrm>
            <a:off x="3756318" y="2511369"/>
            <a:ext cx="56299" cy="56299"/>
          </a:xfrm>
          <a:prstGeom prst="ellipse">
            <a:avLst/>
          </a:prstGeom>
          <a:solidFill>
            <a:srgbClr val="FFFF00"/>
          </a:solidFill>
          <a:ln w="6350" cmpd="sng">
            <a:solidFill>
              <a:schemeClr val="tx1"/>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sz="1600" dirty="0"/>
          </a:p>
        </p:txBody>
      </p:sp>
      <p:sp>
        <p:nvSpPr>
          <p:cNvPr id="370" name="Freeform 369"/>
          <p:cNvSpPr/>
          <p:nvPr/>
        </p:nvSpPr>
        <p:spPr>
          <a:xfrm>
            <a:off x="4062932" y="2426815"/>
            <a:ext cx="349879" cy="243461"/>
          </a:xfrm>
          <a:custGeom>
            <a:avLst/>
            <a:gdLst>
              <a:gd name="connsiteX0" fmla="*/ 22092 w 658576"/>
              <a:gd name="connsiteY0" fmla="*/ 203980 h 295815"/>
              <a:gd name="connsiteX1" fmla="*/ 231642 w 658576"/>
              <a:gd name="connsiteY1" fmla="*/ 203980 h 295815"/>
              <a:gd name="connsiteX2" fmla="*/ 155442 w 658576"/>
              <a:gd name="connsiteY2" fmla="*/ 89680 h 295815"/>
              <a:gd name="connsiteX3" fmla="*/ 174492 w 658576"/>
              <a:gd name="connsiteY3" fmla="*/ 780 h 295815"/>
              <a:gd name="connsiteX4" fmla="*/ 333242 w 658576"/>
              <a:gd name="connsiteY4" fmla="*/ 45230 h 295815"/>
              <a:gd name="connsiteX5" fmla="*/ 511042 w 658576"/>
              <a:gd name="connsiteY5" fmla="*/ 26180 h 295815"/>
              <a:gd name="connsiteX6" fmla="*/ 549142 w 658576"/>
              <a:gd name="connsiteY6" fmla="*/ 140480 h 295815"/>
              <a:gd name="connsiteX7" fmla="*/ 460242 w 658576"/>
              <a:gd name="connsiteY7" fmla="*/ 203980 h 295815"/>
              <a:gd name="connsiteX8" fmla="*/ 231642 w 658576"/>
              <a:gd name="connsiteY8" fmla="*/ 229380 h 295815"/>
              <a:gd name="connsiteX9" fmla="*/ 434842 w 658576"/>
              <a:gd name="connsiteY9" fmla="*/ 261130 h 295815"/>
              <a:gd name="connsiteX10" fmla="*/ 593592 w 658576"/>
              <a:gd name="connsiteY10" fmla="*/ 178580 h 295815"/>
              <a:gd name="connsiteX11" fmla="*/ 657092 w 658576"/>
              <a:gd name="connsiteY11" fmla="*/ 178580 h 295815"/>
              <a:gd name="connsiteX12" fmla="*/ 625342 w 658576"/>
              <a:gd name="connsiteY12" fmla="*/ 203980 h 295815"/>
              <a:gd name="connsiteX13" fmla="*/ 485642 w 658576"/>
              <a:gd name="connsiteY13" fmla="*/ 292880 h 295815"/>
              <a:gd name="connsiteX14" fmla="*/ 212592 w 658576"/>
              <a:gd name="connsiteY14" fmla="*/ 273830 h 295815"/>
              <a:gd name="connsiteX15" fmla="*/ 28442 w 658576"/>
              <a:gd name="connsiteY15" fmla="*/ 267480 h 295815"/>
              <a:gd name="connsiteX16" fmla="*/ 22092 w 658576"/>
              <a:gd name="connsiteY16" fmla="*/ 203980 h 295815"/>
              <a:gd name="connsiteX0" fmla="*/ 22092 w 658576"/>
              <a:gd name="connsiteY0" fmla="*/ 203980 h 295815"/>
              <a:gd name="connsiteX1" fmla="*/ 231642 w 658576"/>
              <a:gd name="connsiteY1" fmla="*/ 203980 h 295815"/>
              <a:gd name="connsiteX2" fmla="*/ 155442 w 658576"/>
              <a:gd name="connsiteY2" fmla="*/ 89680 h 295815"/>
              <a:gd name="connsiteX3" fmla="*/ 174492 w 658576"/>
              <a:gd name="connsiteY3" fmla="*/ 780 h 295815"/>
              <a:gd name="connsiteX4" fmla="*/ 333242 w 658576"/>
              <a:gd name="connsiteY4" fmla="*/ 45230 h 295815"/>
              <a:gd name="connsiteX5" fmla="*/ 511042 w 658576"/>
              <a:gd name="connsiteY5" fmla="*/ 26180 h 295815"/>
              <a:gd name="connsiteX6" fmla="*/ 549142 w 658576"/>
              <a:gd name="connsiteY6" fmla="*/ 140480 h 295815"/>
              <a:gd name="connsiteX7" fmla="*/ 460242 w 658576"/>
              <a:gd name="connsiteY7" fmla="*/ 203980 h 295815"/>
              <a:gd name="connsiteX8" fmla="*/ 434842 w 658576"/>
              <a:gd name="connsiteY8" fmla="*/ 261130 h 295815"/>
              <a:gd name="connsiteX9" fmla="*/ 593592 w 658576"/>
              <a:gd name="connsiteY9" fmla="*/ 178580 h 295815"/>
              <a:gd name="connsiteX10" fmla="*/ 657092 w 658576"/>
              <a:gd name="connsiteY10" fmla="*/ 178580 h 295815"/>
              <a:gd name="connsiteX11" fmla="*/ 625342 w 658576"/>
              <a:gd name="connsiteY11" fmla="*/ 203980 h 295815"/>
              <a:gd name="connsiteX12" fmla="*/ 485642 w 658576"/>
              <a:gd name="connsiteY12" fmla="*/ 292880 h 295815"/>
              <a:gd name="connsiteX13" fmla="*/ 212592 w 658576"/>
              <a:gd name="connsiteY13" fmla="*/ 273830 h 295815"/>
              <a:gd name="connsiteX14" fmla="*/ 28442 w 658576"/>
              <a:gd name="connsiteY14" fmla="*/ 267480 h 295815"/>
              <a:gd name="connsiteX15" fmla="*/ 22092 w 658576"/>
              <a:gd name="connsiteY15" fmla="*/ 203980 h 295815"/>
              <a:gd name="connsiteX0" fmla="*/ 22092 w 658576"/>
              <a:gd name="connsiteY0" fmla="*/ 203980 h 295815"/>
              <a:gd name="connsiteX1" fmla="*/ 231642 w 658576"/>
              <a:gd name="connsiteY1" fmla="*/ 203980 h 295815"/>
              <a:gd name="connsiteX2" fmla="*/ 155442 w 658576"/>
              <a:gd name="connsiteY2" fmla="*/ 89680 h 295815"/>
              <a:gd name="connsiteX3" fmla="*/ 174492 w 658576"/>
              <a:gd name="connsiteY3" fmla="*/ 780 h 295815"/>
              <a:gd name="connsiteX4" fmla="*/ 333242 w 658576"/>
              <a:gd name="connsiteY4" fmla="*/ 45230 h 295815"/>
              <a:gd name="connsiteX5" fmla="*/ 511042 w 658576"/>
              <a:gd name="connsiteY5" fmla="*/ 26180 h 295815"/>
              <a:gd name="connsiteX6" fmla="*/ 549142 w 658576"/>
              <a:gd name="connsiteY6" fmla="*/ 140480 h 295815"/>
              <a:gd name="connsiteX7" fmla="*/ 460242 w 658576"/>
              <a:gd name="connsiteY7" fmla="*/ 203980 h 295815"/>
              <a:gd name="connsiteX8" fmla="*/ 593592 w 658576"/>
              <a:gd name="connsiteY8" fmla="*/ 178580 h 295815"/>
              <a:gd name="connsiteX9" fmla="*/ 657092 w 658576"/>
              <a:gd name="connsiteY9" fmla="*/ 178580 h 295815"/>
              <a:gd name="connsiteX10" fmla="*/ 625342 w 658576"/>
              <a:gd name="connsiteY10" fmla="*/ 203980 h 295815"/>
              <a:gd name="connsiteX11" fmla="*/ 485642 w 658576"/>
              <a:gd name="connsiteY11" fmla="*/ 292880 h 295815"/>
              <a:gd name="connsiteX12" fmla="*/ 212592 w 658576"/>
              <a:gd name="connsiteY12" fmla="*/ 273830 h 295815"/>
              <a:gd name="connsiteX13" fmla="*/ 28442 w 658576"/>
              <a:gd name="connsiteY13" fmla="*/ 267480 h 295815"/>
              <a:gd name="connsiteX14" fmla="*/ 22092 w 658576"/>
              <a:gd name="connsiteY14" fmla="*/ 203980 h 295815"/>
              <a:gd name="connsiteX0" fmla="*/ 22092 w 658576"/>
              <a:gd name="connsiteY0" fmla="*/ 203980 h 295815"/>
              <a:gd name="connsiteX1" fmla="*/ 231642 w 658576"/>
              <a:gd name="connsiteY1" fmla="*/ 203980 h 295815"/>
              <a:gd name="connsiteX2" fmla="*/ 155442 w 658576"/>
              <a:gd name="connsiteY2" fmla="*/ 89680 h 295815"/>
              <a:gd name="connsiteX3" fmla="*/ 174492 w 658576"/>
              <a:gd name="connsiteY3" fmla="*/ 780 h 295815"/>
              <a:gd name="connsiteX4" fmla="*/ 333242 w 658576"/>
              <a:gd name="connsiteY4" fmla="*/ 45230 h 295815"/>
              <a:gd name="connsiteX5" fmla="*/ 511042 w 658576"/>
              <a:gd name="connsiteY5" fmla="*/ 26180 h 295815"/>
              <a:gd name="connsiteX6" fmla="*/ 549142 w 658576"/>
              <a:gd name="connsiteY6" fmla="*/ 140480 h 295815"/>
              <a:gd name="connsiteX7" fmla="*/ 593592 w 658576"/>
              <a:gd name="connsiteY7" fmla="*/ 178580 h 295815"/>
              <a:gd name="connsiteX8" fmla="*/ 657092 w 658576"/>
              <a:gd name="connsiteY8" fmla="*/ 178580 h 295815"/>
              <a:gd name="connsiteX9" fmla="*/ 625342 w 658576"/>
              <a:gd name="connsiteY9" fmla="*/ 203980 h 295815"/>
              <a:gd name="connsiteX10" fmla="*/ 485642 w 658576"/>
              <a:gd name="connsiteY10" fmla="*/ 292880 h 295815"/>
              <a:gd name="connsiteX11" fmla="*/ 212592 w 658576"/>
              <a:gd name="connsiteY11" fmla="*/ 273830 h 295815"/>
              <a:gd name="connsiteX12" fmla="*/ 28442 w 658576"/>
              <a:gd name="connsiteY12" fmla="*/ 267480 h 295815"/>
              <a:gd name="connsiteX13" fmla="*/ 22092 w 658576"/>
              <a:gd name="connsiteY13" fmla="*/ 203980 h 295815"/>
              <a:gd name="connsiteX0" fmla="*/ 22092 w 660268"/>
              <a:gd name="connsiteY0" fmla="*/ 203980 h 295815"/>
              <a:gd name="connsiteX1" fmla="*/ 231642 w 660268"/>
              <a:gd name="connsiteY1" fmla="*/ 203980 h 295815"/>
              <a:gd name="connsiteX2" fmla="*/ 155442 w 660268"/>
              <a:gd name="connsiteY2" fmla="*/ 89680 h 295815"/>
              <a:gd name="connsiteX3" fmla="*/ 174492 w 660268"/>
              <a:gd name="connsiteY3" fmla="*/ 780 h 295815"/>
              <a:gd name="connsiteX4" fmla="*/ 333242 w 660268"/>
              <a:gd name="connsiteY4" fmla="*/ 45230 h 295815"/>
              <a:gd name="connsiteX5" fmla="*/ 511042 w 660268"/>
              <a:gd name="connsiteY5" fmla="*/ 26180 h 295815"/>
              <a:gd name="connsiteX6" fmla="*/ 549142 w 660268"/>
              <a:gd name="connsiteY6" fmla="*/ 140480 h 295815"/>
              <a:gd name="connsiteX7" fmla="*/ 593592 w 660268"/>
              <a:gd name="connsiteY7" fmla="*/ 178580 h 295815"/>
              <a:gd name="connsiteX8" fmla="*/ 657092 w 660268"/>
              <a:gd name="connsiteY8" fmla="*/ 178580 h 295815"/>
              <a:gd name="connsiteX9" fmla="*/ 485642 w 660268"/>
              <a:gd name="connsiteY9" fmla="*/ 292880 h 295815"/>
              <a:gd name="connsiteX10" fmla="*/ 212592 w 660268"/>
              <a:gd name="connsiteY10" fmla="*/ 273830 h 295815"/>
              <a:gd name="connsiteX11" fmla="*/ 28442 w 660268"/>
              <a:gd name="connsiteY11" fmla="*/ 267480 h 295815"/>
              <a:gd name="connsiteX12" fmla="*/ 22092 w 660268"/>
              <a:gd name="connsiteY12" fmla="*/ 203980 h 295815"/>
              <a:gd name="connsiteX0" fmla="*/ 22092 w 654153"/>
              <a:gd name="connsiteY0" fmla="*/ 203980 h 294059"/>
              <a:gd name="connsiteX1" fmla="*/ 231642 w 654153"/>
              <a:gd name="connsiteY1" fmla="*/ 203980 h 294059"/>
              <a:gd name="connsiteX2" fmla="*/ 155442 w 654153"/>
              <a:gd name="connsiteY2" fmla="*/ 89680 h 294059"/>
              <a:gd name="connsiteX3" fmla="*/ 174492 w 654153"/>
              <a:gd name="connsiteY3" fmla="*/ 780 h 294059"/>
              <a:gd name="connsiteX4" fmla="*/ 333242 w 654153"/>
              <a:gd name="connsiteY4" fmla="*/ 45230 h 294059"/>
              <a:gd name="connsiteX5" fmla="*/ 511042 w 654153"/>
              <a:gd name="connsiteY5" fmla="*/ 26180 h 294059"/>
              <a:gd name="connsiteX6" fmla="*/ 549142 w 654153"/>
              <a:gd name="connsiteY6" fmla="*/ 140480 h 294059"/>
              <a:gd name="connsiteX7" fmla="*/ 593592 w 654153"/>
              <a:gd name="connsiteY7" fmla="*/ 178580 h 294059"/>
              <a:gd name="connsiteX8" fmla="*/ 650742 w 654153"/>
              <a:gd name="connsiteY8" fmla="*/ 235730 h 294059"/>
              <a:gd name="connsiteX9" fmla="*/ 485642 w 654153"/>
              <a:gd name="connsiteY9" fmla="*/ 292880 h 294059"/>
              <a:gd name="connsiteX10" fmla="*/ 212592 w 654153"/>
              <a:gd name="connsiteY10" fmla="*/ 273830 h 294059"/>
              <a:gd name="connsiteX11" fmla="*/ 28442 w 654153"/>
              <a:gd name="connsiteY11" fmla="*/ 267480 h 294059"/>
              <a:gd name="connsiteX12" fmla="*/ 22092 w 654153"/>
              <a:gd name="connsiteY12" fmla="*/ 203980 h 294059"/>
              <a:gd name="connsiteX0" fmla="*/ 22092 w 687908"/>
              <a:gd name="connsiteY0" fmla="*/ 203980 h 294059"/>
              <a:gd name="connsiteX1" fmla="*/ 231642 w 687908"/>
              <a:gd name="connsiteY1" fmla="*/ 203980 h 294059"/>
              <a:gd name="connsiteX2" fmla="*/ 155442 w 687908"/>
              <a:gd name="connsiteY2" fmla="*/ 89680 h 294059"/>
              <a:gd name="connsiteX3" fmla="*/ 174492 w 687908"/>
              <a:gd name="connsiteY3" fmla="*/ 780 h 294059"/>
              <a:gd name="connsiteX4" fmla="*/ 333242 w 687908"/>
              <a:gd name="connsiteY4" fmla="*/ 45230 h 294059"/>
              <a:gd name="connsiteX5" fmla="*/ 682492 w 687908"/>
              <a:gd name="connsiteY5" fmla="*/ 26180 h 294059"/>
              <a:gd name="connsiteX6" fmla="*/ 549142 w 687908"/>
              <a:gd name="connsiteY6" fmla="*/ 140480 h 294059"/>
              <a:gd name="connsiteX7" fmla="*/ 593592 w 687908"/>
              <a:gd name="connsiteY7" fmla="*/ 178580 h 294059"/>
              <a:gd name="connsiteX8" fmla="*/ 650742 w 687908"/>
              <a:gd name="connsiteY8" fmla="*/ 235730 h 294059"/>
              <a:gd name="connsiteX9" fmla="*/ 485642 w 687908"/>
              <a:gd name="connsiteY9" fmla="*/ 292880 h 294059"/>
              <a:gd name="connsiteX10" fmla="*/ 212592 w 687908"/>
              <a:gd name="connsiteY10" fmla="*/ 273830 h 294059"/>
              <a:gd name="connsiteX11" fmla="*/ 28442 w 687908"/>
              <a:gd name="connsiteY11" fmla="*/ 267480 h 294059"/>
              <a:gd name="connsiteX12" fmla="*/ 22092 w 687908"/>
              <a:gd name="connsiteY12" fmla="*/ 203980 h 294059"/>
              <a:gd name="connsiteX0" fmla="*/ 22092 w 687908"/>
              <a:gd name="connsiteY0" fmla="*/ 203980 h 292930"/>
              <a:gd name="connsiteX1" fmla="*/ 231642 w 687908"/>
              <a:gd name="connsiteY1" fmla="*/ 203980 h 292930"/>
              <a:gd name="connsiteX2" fmla="*/ 155442 w 687908"/>
              <a:gd name="connsiteY2" fmla="*/ 89680 h 292930"/>
              <a:gd name="connsiteX3" fmla="*/ 174492 w 687908"/>
              <a:gd name="connsiteY3" fmla="*/ 780 h 292930"/>
              <a:gd name="connsiteX4" fmla="*/ 333242 w 687908"/>
              <a:gd name="connsiteY4" fmla="*/ 45230 h 292930"/>
              <a:gd name="connsiteX5" fmla="*/ 682492 w 687908"/>
              <a:gd name="connsiteY5" fmla="*/ 26180 h 292930"/>
              <a:gd name="connsiteX6" fmla="*/ 549142 w 687908"/>
              <a:gd name="connsiteY6" fmla="*/ 140480 h 292930"/>
              <a:gd name="connsiteX7" fmla="*/ 593592 w 687908"/>
              <a:gd name="connsiteY7" fmla="*/ 178580 h 292930"/>
              <a:gd name="connsiteX8" fmla="*/ 574542 w 687908"/>
              <a:gd name="connsiteY8" fmla="*/ 267480 h 292930"/>
              <a:gd name="connsiteX9" fmla="*/ 485642 w 687908"/>
              <a:gd name="connsiteY9" fmla="*/ 292880 h 292930"/>
              <a:gd name="connsiteX10" fmla="*/ 212592 w 687908"/>
              <a:gd name="connsiteY10" fmla="*/ 273830 h 292930"/>
              <a:gd name="connsiteX11" fmla="*/ 28442 w 687908"/>
              <a:gd name="connsiteY11" fmla="*/ 267480 h 292930"/>
              <a:gd name="connsiteX12" fmla="*/ 22092 w 687908"/>
              <a:gd name="connsiteY12" fmla="*/ 203980 h 292930"/>
              <a:gd name="connsiteX0" fmla="*/ 22092 w 687908"/>
              <a:gd name="connsiteY0" fmla="*/ 203980 h 293745"/>
              <a:gd name="connsiteX1" fmla="*/ 231642 w 687908"/>
              <a:gd name="connsiteY1" fmla="*/ 203980 h 293745"/>
              <a:gd name="connsiteX2" fmla="*/ 155442 w 687908"/>
              <a:gd name="connsiteY2" fmla="*/ 89680 h 293745"/>
              <a:gd name="connsiteX3" fmla="*/ 174492 w 687908"/>
              <a:gd name="connsiteY3" fmla="*/ 780 h 293745"/>
              <a:gd name="connsiteX4" fmla="*/ 333242 w 687908"/>
              <a:gd name="connsiteY4" fmla="*/ 45230 h 293745"/>
              <a:gd name="connsiteX5" fmla="*/ 682492 w 687908"/>
              <a:gd name="connsiteY5" fmla="*/ 26180 h 293745"/>
              <a:gd name="connsiteX6" fmla="*/ 549142 w 687908"/>
              <a:gd name="connsiteY6" fmla="*/ 140480 h 293745"/>
              <a:gd name="connsiteX7" fmla="*/ 593592 w 687908"/>
              <a:gd name="connsiteY7" fmla="*/ 178580 h 293745"/>
              <a:gd name="connsiteX8" fmla="*/ 574542 w 687908"/>
              <a:gd name="connsiteY8" fmla="*/ 267480 h 293745"/>
              <a:gd name="connsiteX9" fmla="*/ 485642 w 687908"/>
              <a:gd name="connsiteY9" fmla="*/ 292880 h 293745"/>
              <a:gd name="connsiteX10" fmla="*/ 352292 w 687908"/>
              <a:gd name="connsiteY10" fmla="*/ 286530 h 293745"/>
              <a:gd name="connsiteX11" fmla="*/ 212592 w 687908"/>
              <a:gd name="connsiteY11" fmla="*/ 273830 h 293745"/>
              <a:gd name="connsiteX12" fmla="*/ 28442 w 687908"/>
              <a:gd name="connsiteY12" fmla="*/ 267480 h 293745"/>
              <a:gd name="connsiteX13" fmla="*/ 22092 w 687908"/>
              <a:gd name="connsiteY13" fmla="*/ 203980 h 2937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687908" h="293745">
                <a:moveTo>
                  <a:pt x="22092" y="203980"/>
                </a:moveTo>
                <a:cubicBezTo>
                  <a:pt x="55959" y="193397"/>
                  <a:pt x="209417" y="223030"/>
                  <a:pt x="231642" y="203980"/>
                </a:cubicBezTo>
                <a:cubicBezTo>
                  <a:pt x="253867" y="184930"/>
                  <a:pt x="164967" y="123547"/>
                  <a:pt x="155442" y="89680"/>
                </a:cubicBezTo>
                <a:cubicBezTo>
                  <a:pt x="145917" y="55813"/>
                  <a:pt x="144859" y="8188"/>
                  <a:pt x="174492" y="780"/>
                </a:cubicBezTo>
                <a:cubicBezTo>
                  <a:pt x="204125" y="-6628"/>
                  <a:pt x="248575" y="40997"/>
                  <a:pt x="333242" y="45230"/>
                </a:cubicBezTo>
                <a:cubicBezTo>
                  <a:pt x="417909" y="49463"/>
                  <a:pt x="646509" y="10305"/>
                  <a:pt x="682492" y="26180"/>
                </a:cubicBezTo>
                <a:cubicBezTo>
                  <a:pt x="718475" y="42055"/>
                  <a:pt x="563959" y="115080"/>
                  <a:pt x="549142" y="140480"/>
                </a:cubicBezTo>
                <a:cubicBezTo>
                  <a:pt x="534325" y="165880"/>
                  <a:pt x="589359" y="157413"/>
                  <a:pt x="593592" y="178580"/>
                </a:cubicBezTo>
                <a:cubicBezTo>
                  <a:pt x="597825" y="199747"/>
                  <a:pt x="592534" y="248430"/>
                  <a:pt x="574542" y="267480"/>
                </a:cubicBezTo>
                <a:cubicBezTo>
                  <a:pt x="556550" y="286530"/>
                  <a:pt x="522684" y="289705"/>
                  <a:pt x="485642" y="292880"/>
                </a:cubicBezTo>
                <a:cubicBezTo>
                  <a:pt x="448600" y="296055"/>
                  <a:pt x="397800" y="289705"/>
                  <a:pt x="352292" y="286530"/>
                </a:cubicBezTo>
                <a:cubicBezTo>
                  <a:pt x="306784" y="283355"/>
                  <a:pt x="283500" y="278063"/>
                  <a:pt x="212592" y="273830"/>
                </a:cubicBezTo>
                <a:cubicBezTo>
                  <a:pt x="141684" y="269597"/>
                  <a:pt x="61250" y="277005"/>
                  <a:pt x="28442" y="267480"/>
                </a:cubicBezTo>
                <a:cubicBezTo>
                  <a:pt x="-4366" y="257955"/>
                  <a:pt x="-11775" y="214563"/>
                  <a:pt x="22092" y="203980"/>
                </a:cubicBezTo>
                <a:close/>
              </a:path>
            </a:pathLst>
          </a:custGeom>
          <a:solidFill>
            <a:srgbClr val="33CC33"/>
          </a:solidFill>
          <a:ln>
            <a:no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sz="1600"/>
          </a:p>
        </p:txBody>
      </p:sp>
      <p:sp>
        <p:nvSpPr>
          <p:cNvPr id="371" name="Oval 370"/>
          <p:cNvSpPr/>
          <p:nvPr/>
        </p:nvSpPr>
        <p:spPr>
          <a:xfrm>
            <a:off x="4101116" y="2579466"/>
            <a:ext cx="56299" cy="56299"/>
          </a:xfrm>
          <a:prstGeom prst="ellipse">
            <a:avLst/>
          </a:prstGeom>
          <a:solidFill>
            <a:srgbClr val="FFFF00"/>
          </a:solidFill>
          <a:ln w="6350" cmpd="sng">
            <a:solidFill>
              <a:schemeClr val="tx1"/>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sz="1600"/>
          </a:p>
        </p:txBody>
      </p:sp>
      <p:sp>
        <p:nvSpPr>
          <p:cNvPr id="372" name="Oval 371"/>
          <p:cNvSpPr/>
          <p:nvPr/>
        </p:nvSpPr>
        <p:spPr>
          <a:xfrm>
            <a:off x="4135326" y="2513678"/>
            <a:ext cx="56299" cy="56299"/>
          </a:xfrm>
          <a:prstGeom prst="ellipse">
            <a:avLst/>
          </a:prstGeom>
          <a:solidFill>
            <a:srgbClr val="FFFF00"/>
          </a:solidFill>
          <a:ln w="6350" cmpd="sng">
            <a:solidFill>
              <a:schemeClr val="tx1"/>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sz="1600" dirty="0"/>
          </a:p>
        </p:txBody>
      </p:sp>
      <p:sp>
        <p:nvSpPr>
          <p:cNvPr id="374" name="Freeform 373"/>
          <p:cNvSpPr/>
          <p:nvPr/>
        </p:nvSpPr>
        <p:spPr>
          <a:xfrm flipV="1">
            <a:off x="3697387" y="2023215"/>
            <a:ext cx="332351" cy="265270"/>
          </a:xfrm>
          <a:custGeom>
            <a:avLst/>
            <a:gdLst>
              <a:gd name="connsiteX0" fmla="*/ 182835 w 450664"/>
              <a:gd name="connsiteY0" fmla="*/ 1787 h 446620"/>
              <a:gd name="connsiteX1" fmla="*/ 5035 w 450664"/>
              <a:gd name="connsiteY1" fmla="*/ 128787 h 446620"/>
              <a:gd name="connsiteX2" fmla="*/ 72768 w 450664"/>
              <a:gd name="connsiteY2" fmla="*/ 416654 h 446620"/>
              <a:gd name="connsiteX3" fmla="*/ 318302 w 450664"/>
              <a:gd name="connsiteY3" fmla="*/ 416654 h 446620"/>
              <a:gd name="connsiteX4" fmla="*/ 208235 w 450664"/>
              <a:gd name="connsiteY4" fmla="*/ 230387 h 446620"/>
              <a:gd name="connsiteX5" fmla="*/ 352168 w 450664"/>
              <a:gd name="connsiteY5" fmla="*/ 399720 h 446620"/>
              <a:gd name="connsiteX6" fmla="*/ 445302 w 450664"/>
              <a:gd name="connsiteY6" fmla="*/ 213454 h 446620"/>
              <a:gd name="connsiteX7" fmla="*/ 182835 w 450664"/>
              <a:gd name="connsiteY7" fmla="*/ 1787 h 446620"/>
              <a:gd name="connsiteX0" fmla="*/ 181871 w 449700"/>
              <a:gd name="connsiteY0" fmla="*/ 1787 h 452827"/>
              <a:gd name="connsiteX1" fmla="*/ 4071 w 449700"/>
              <a:gd name="connsiteY1" fmla="*/ 128787 h 452827"/>
              <a:gd name="connsiteX2" fmla="*/ 71804 w 449700"/>
              <a:gd name="connsiteY2" fmla="*/ 416654 h 452827"/>
              <a:gd name="connsiteX3" fmla="*/ 236218 w 449700"/>
              <a:gd name="connsiteY3" fmla="*/ 428242 h 452827"/>
              <a:gd name="connsiteX4" fmla="*/ 207271 w 449700"/>
              <a:gd name="connsiteY4" fmla="*/ 230387 h 452827"/>
              <a:gd name="connsiteX5" fmla="*/ 351204 w 449700"/>
              <a:gd name="connsiteY5" fmla="*/ 399720 h 452827"/>
              <a:gd name="connsiteX6" fmla="*/ 444338 w 449700"/>
              <a:gd name="connsiteY6" fmla="*/ 213454 h 452827"/>
              <a:gd name="connsiteX7" fmla="*/ 181871 w 449700"/>
              <a:gd name="connsiteY7" fmla="*/ 1787 h 452827"/>
              <a:gd name="connsiteX0" fmla="*/ 181871 w 449700"/>
              <a:gd name="connsiteY0" fmla="*/ 5 h 451045"/>
              <a:gd name="connsiteX1" fmla="*/ 4071 w 449700"/>
              <a:gd name="connsiteY1" fmla="*/ 127005 h 451045"/>
              <a:gd name="connsiteX2" fmla="*/ 71804 w 449700"/>
              <a:gd name="connsiteY2" fmla="*/ 414872 h 451045"/>
              <a:gd name="connsiteX3" fmla="*/ 236218 w 449700"/>
              <a:gd name="connsiteY3" fmla="*/ 426460 h 451045"/>
              <a:gd name="connsiteX4" fmla="*/ 207271 w 449700"/>
              <a:gd name="connsiteY4" fmla="*/ 228605 h 451045"/>
              <a:gd name="connsiteX5" fmla="*/ 351204 w 449700"/>
              <a:gd name="connsiteY5" fmla="*/ 397938 h 451045"/>
              <a:gd name="connsiteX6" fmla="*/ 444339 w 449700"/>
              <a:gd name="connsiteY6" fmla="*/ 123036 h 451045"/>
              <a:gd name="connsiteX7" fmla="*/ 181871 w 449700"/>
              <a:gd name="connsiteY7" fmla="*/ 5 h 451045"/>
              <a:gd name="connsiteX0" fmla="*/ 181871 w 536314"/>
              <a:gd name="connsiteY0" fmla="*/ 5 h 451045"/>
              <a:gd name="connsiteX1" fmla="*/ 4071 w 536314"/>
              <a:gd name="connsiteY1" fmla="*/ 127005 h 451045"/>
              <a:gd name="connsiteX2" fmla="*/ 71804 w 536314"/>
              <a:gd name="connsiteY2" fmla="*/ 414872 h 451045"/>
              <a:gd name="connsiteX3" fmla="*/ 236218 w 536314"/>
              <a:gd name="connsiteY3" fmla="*/ 426460 h 451045"/>
              <a:gd name="connsiteX4" fmla="*/ 207271 w 536314"/>
              <a:gd name="connsiteY4" fmla="*/ 228605 h 451045"/>
              <a:gd name="connsiteX5" fmla="*/ 523845 w 536314"/>
              <a:gd name="connsiteY5" fmla="*/ 324074 h 451045"/>
              <a:gd name="connsiteX6" fmla="*/ 444339 w 536314"/>
              <a:gd name="connsiteY6" fmla="*/ 123036 h 451045"/>
              <a:gd name="connsiteX7" fmla="*/ 181871 w 536314"/>
              <a:gd name="connsiteY7" fmla="*/ 5 h 451045"/>
              <a:gd name="connsiteX0" fmla="*/ 467849 w 549994"/>
              <a:gd name="connsiteY0" fmla="*/ 1 h 583996"/>
              <a:gd name="connsiteX1" fmla="*/ 21494 w 549994"/>
              <a:gd name="connsiteY1" fmla="*/ 259956 h 583996"/>
              <a:gd name="connsiteX2" fmla="*/ 89227 w 549994"/>
              <a:gd name="connsiteY2" fmla="*/ 547823 h 583996"/>
              <a:gd name="connsiteX3" fmla="*/ 253641 w 549994"/>
              <a:gd name="connsiteY3" fmla="*/ 559411 h 583996"/>
              <a:gd name="connsiteX4" fmla="*/ 224694 w 549994"/>
              <a:gd name="connsiteY4" fmla="*/ 361556 h 583996"/>
              <a:gd name="connsiteX5" fmla="*/ 541268 w 549994"/>
              <a:gd name="connsiteY5" fmla="*/ 457025 h 583996"/>
              <a:gd name="connsiteX6" fmla="*/ 461762 w 549994"/>
              <a:gd name="connsiteY6" fmla="*/ 255987 h 583996"/>
              <a:gd name="connsiteX7" fmla="*/ 467849 w 549994"/>
              <a:gd name="connsiteY7" fmla="*/ 1 h 583996"/>
              <a:gd name="connsiteX0" fmla="*/ 467849 w 546367"/>
              <a:gd name="connsiteY0" fmla="*/ 146 h 584141"/>
              <a:gd name="connsiteX1" fmla="*/ 21494 w 546367"/>
              <a:gd name="connsiteY1" fmla="*/ 260101 h 584141"/>
              <a:gd name="connsiteX2" fmla="*/ 89227 w 546367"/>
              <a:gd name="connsiteY2" fmla="*/ 547968 h 584141"/>
              <a:gd name="connsiteX3" fmla="*/ 253641 w 546367"/>
              <a:gd name="connsiteY3" fmla="*/ 559556 h 584141"/>
              <a:gd name="connsiteX4" fmla="*/ 224694 w 546367"/>
              <a:gd name="connsiteY4" fmla="*/ 361701 h 584141"/>
              <a:gd name="connsiteX5" fmla="*/ 541268 w 546367"/>
              <a:gd name="connsiteY5" fmla="*/ 457170 h 584141"/>
              <a:gd name="connsiteX6" fmla="*/ 365850 w 546367"/>
              <a:gd name="connsiteY6" fmla="*/ 226587 h 584141"/>
              <a:gd name="connsiteX7" fmla="*/ 467849 w 546367"/>
              <a:gd name="connsiteY7" fmla="*/ 146 h 584141"/>
              <a:gd name="connsiteX0" fmla="*/ 673255 w 679922"/>
              <a:gd name="connsiteY0" fmla="*/ 174 h 554624"/>
              <a:gd name="connsiteX1" fmla="*/ 35074 w 679922"/>
              <a:gd name="connsiteY1" fmla="*/ 230584 h 554624"/>
              <a:gd name="connsiteX2" fmla="*/ 102807 w 679922"/>
              <a:gd name="connsiteY2" fmla="*/ 518451 h 554624"/>
              <a:gd name="connsiteX3" fmla="*/ 267221 w 679922"/>
              <a:gd name="connsiteY3" fmla="*/ 530039 h 554624"/>
              <a:gd name="connsiteX4" fmla="*/ 238274 w 679922"/>
              <a:gd name="connsiteY4" fmla="*/ 332184 h 554624"/>
              <a:gd name="connsiteX5" fmla="*/ 554848 w 679922"/>
              <a:gd name="connsiteY5" fmla="*/ 427653 h 554624"/>
              <a:gd name="connsiteX6" fmla="*/ 379430 w 679922"/>
              <a:gd name="connsiteY6" fmla="*/ 197070 h 554624"/>
              <a:gd name="connsiteX7" fmla="*/ 673255 w 679922"/>
              <a:gd name="connsiteY7" fmla="*/ 174 h 554624"/>
              <a:gd name="connsiteX0" fmla="*/ 673255 w 690634"/>
              <a:gd name="connsiteY0" fmla="*/ 51 h 554501"/>
              <a:gd name="connsiteX1" fmla="*/ 35074 w 690634"/>
              <a:gd name="connsiteY1" fmla="*/ 230461 h 554501"/>
              <a:gd name="connsiteX2" fmla="*/ 102807 w 690634"/>
              <a:gd name="connsiteY2" fmla="*/ 518328 h 554501"/>
              <a:gd name="connsiteX3" fmla="*/ 267221 w 690634"/>
              <a:gd name="connsiteY3" fmla="*/ 529916 h 554501"/>
              <a:gd name="connsiteX4" fmla="*/ 238274 w 690634"/>
              <a:gd name="connsiteY4" fmla="*/ 332061 h 554501"/>
              <a:gd name="connsiteX5" fmla="*/ 554848 w 690634"/>
              <a:gd name="connsiteY5" fmla="*/ 427530 h 554501"/>
              <a:gd name="connsiteX6" fmla="*/ 513708 w 690634"/>
              <a:gd name="connsiteY6" fmla="*/ 211720 h 554501"/>
              <a:gd name="connsiteX7" fmla="*/ 673255 w 690634"/>
              <a:gd name="connsiteY7" fmla="*/ 51 h 554501"/>
              <a:gd name="connsiteX0" fmla="*/ 675895 w 693274"/>
              <a:gd name="connsiteY0" fmla="*/ 51 h 654343"/>
              <a:gd name="connsiteX1" fmla="*/ 37714 w 693274"/>
              <a:gd name="connsiteY1" fmla="*/ 230461 h 654343"/>
              <a:gd name="connsiteX2" fmla="*/ 105447 w 693274"/>
              <a:gd name="connsiteY2" fmla="*/ 518328 h 654343"/>
              <a:gd name="connsiteX3" fmla="*/ 365775 w 693274"/>
              <a:gd name="connsiteY3" fmla="*/ 648097 h 654343"/>
              <a:gd name="connsiteX4" fmla="*/ 240914 w 693274"/>
              <a:gd name="connsiteY4" fmla="*/ 332061 h 654343"/>
              <a:gd name="connsiteX5" fmla="*/ 557488 w 693274"/>
              <a:gd name="connsiteY5" fmla="*/ 427530 h 654343"/>
              <a:gd name="connsiteX6" fmla="*/ 516348 w 693274"/>
              <a:gd name="connsiteY6" fmla="*/ 211720 h 654343"/>
              <a:gd name="connsiteX7" fmla="*/ 675895 w 693274"/>
              <a:gd name="connsiteY7" fmla="*/ 51 h 654343"/>
              <a:gd name="connsiteX0" fmla="*/ 717058 w 732621"/>
              <a:gd name="connsiteY0" fmla="*/ 309 h 506875"/>
              <a:gd name="connsiteX1" fmla="*/ 40512 w 732621"/>
              <a:gd name="connsiteY1" fmla="*/ 82993 h 506875"/>
              <a:gd name="connsiteX2" fmla="*/ 108245 w 732621"/>
              <a:gd name="connsiteY2" fmla="*/ 370860 h 506875"/>
              <a:gd name="connsiteX3" fmla="*/ 368573 w 732621"/>
              <a:gd name="connsiteY3" fmla="*/ 500629 h 506875"/>
              <a:gd name="connsiteX4" fmla="*/ 243712 w 732621"/>
              <a:gd name="connsiteY4" fmla="*/ 184593 h 506875"/>
              <a:gd name="connsiteX5" fmla="*/ 560286 w 732621"/>
              <a:gd name="connsiteY5" fmla="*/ 280062 h 506875"/>
              <a:gd name="connsiteX6" fmla="*/ 519146 w 732621"/>
              <a:gd name="connsiteY6" fmla="*/ 64252 h 506875"/>
              <a:gd name="connsiteX7" fmla="*/ 717058 w 732621"/>
              <a:gd name="connsiteY7" fmla="*/ 309 h 506875"/>
              <a:gd name="connsiteX0" fmla="*/ 717058 w 726370"/>
              <a:gd name="connsiteY0" fmla="*/ 1624 h 508190"/>
              <a:gd name="connsiteX1" fmla="*/ 40512 w 726370"/>
              <a:gd name="connsiteY1" fmla="*/ 84308 h 508190"/>
              <a:gd name="connsiteX2" fmla="*/ 108245 w 726370"/>
              <a:gd name="connsiteY2" fmla="*/ 372175 h 508190"/>
              <a:gd name="connsiteX3" fmla="*/ 368573 w 726370"/>
              <a:gd name="connsiteY3" fmla="*/ 501944 h 508190"/>
              <a:gd name="connsiteX4" fmla="*/ 243712 w 726370"/>
              <a:gd name="connsiteY4" fmla="*/ 185908 h 508190"/>
              <a:gd name="connsiteX5" fmla="*/ 560286 w 726370"/>
              <a:gd name="connsiteY5" fmla="*/ 281377 h 508190"/>
              <a:gd name="connsiteX6" fmla="*/ 442414 w 726370"/>
              <a:gd name="connsiteY6" fmla="*/ 139429 h 508190"/>
              <a:gd name="connsiteX7" fmla="*/ 717058 w 726370"/>
              <a:gd name="connsiteY7" fmla="*/ 1624 h 508190"/>
              <a:gd name="connsiteX0" fmla="*/ 817203 w 826515"/>
              <a:gd name="connsiteY0" fmla="*/ 1132 h 506496"/>
              <a:gd name="connsiteX1" fmla="*/ 140657 w 826515"/>
              <a:gd name="connsiteY1" fmla="*/ 83816 h 506496"/>
              <a:gd name="connsiteX2" fmla="*/ 3160 w 826515"/>
              <a:gd name="connsiteY2" fmla="*/ 261067 h 506496"/>
              <a:gd name="connsiteX3" fmla="*/ 208390 w 826515"/>
              <a:gd name="connsiteY3" fmla="*/ 371683 h 506496"/>
              <a:gd name="connsiteX4" fmla="*/ 468718 w 826515"/>
              <a:gd name="connsiteY4" fmla="*/ 501452 h 506496"/>
              <a:gd name="connsiteX5" fmla="*/ 343857 w 826515"/>
              <a:gd name="connsiteY5" fmla="*/ 185416 h 506496"/>
              <a:gd name="connsiteX6" fmla="*/ 660431 w 826515"/>
              <a:gd name="connsiteY6" fmla="*/ 280885 h 506496"/>
              <a:gd name="connsiteX7" fmla="*/ 542559 w 826515"/>
              <a:gd name="connsiteY7" fmla="*/ 138937 h 506496"/>
              <a:gd name="connsiteX8" fmla="*/ 817203 w 826515"/>
              <a:gd name="connsiteY8" fmla="*/ 1132 h 506496"/>
              <a:gd name="connsiteX0" fmla="*/ 816100 w 824651"/>
              <a:gd name="connsiteY0" fmla="*/ 7562 h 512927"/>
              <a:gd name="connsiteX1" fmla="*/ 159263 w 824651"/>
              <a:gd name="connsiteY1" fmla="*/ 44713 h 512927"/>
              <a:gd name="connsiteX2" fmla="*/ 2057 w 824651"/>
              <a:gd name="connsiteY2" fmla="*/ 267497 h 512927"/>
              <a:gd name="connsiteX3" fmla="*/ 207287 w 824651"/>
              <a:gd name="connsiteY3" fmla="*/ 378113 h 512927"/>
              <a:gd name="connsiteX4" fmla="*/ 467615 w 824651"/>
              <a:gd name="connsiteY4" fmla="*/ 507882 h 512927"/>
              <a:gd name="connsiteX5" fmla="*/ 342754 w 824651"/>
              <a:gd name="connsiteY5" fmla="*/ 191846 h 512927"/>
              <a:gd name="connsiteX6" fmla="*/ 659328 w 824651"/>
              <a:gd name="connsiteY6" fmla="*/ 287315 h 512927"/>
              <a:gd name="connsiteX7" fmla="*/ 541456 w 824651"/>
              <a:gd name="connsiteY7" fmla="*/ 145367 h 512927"/>
              <a:gd name="connsiteX8" fmla="*/ 816100 w 824651"/>
              <a:gd name="connsiteY8" fmla="*/ 7562 h 512927"/>
              <a:gd name="connsiteX0" fmla="*/ 819763 w 828314"/>
              <a:gd name="connsiteY0" fmla="*/ 5137 h 510502"/>
              <a:gd name="connsiteX1" fmla="*/ 162926 w 828314"/>
              <a:gd name="connsiteY1" fmla="*/ 42288 h 510502"/>
              <a:gd name="connsiteX2" fmla="*/ 104267 w 828314"/>
              <a:gd name="connsiteY2" fmla="*/ 163884 h 510502"/>
              <a:gd name="connsiteX3" fmla="*/ 5720 w 828314"/>
              <a:gd name="connsiteY3" fmla="*/ 265072 h 510502"/>
              <a:gd name="connsiteX4" fmla="*/ 210950 w 828314"/>
              <a:gd name="connsiteY4" fmla="*/ 375688 h 510502"/>
              <a:gd name="connsiteX5" fmla="*/ 471278 w 828314"/>
              <a:gd name="connsiteY5" fmla="*/ 505457 h 510502"/>
              <a:gd name="connsiteX6" fmla="*/ 346417 w 828314"/>
              <a:gd name="connsiteY6" fmla="*/ 189421 h 510502"/>
              <a:gd name="connsiteX7" fmla="*/ 662991 w 828314"/>
              <a:gd name="connsiteY7" fmla="*/ 284890 h 510502"/>
              <a:gd name="connsiteX8" fmla="*/ 545119 w 828314"/>
              <a:gd name="connsiteY8" fmla="*/ 142942 h 510502"/>
              <a:gd name="connsiteX9" fmla="*/ 819763 w 828314"/>
              <a:gd name="connsiteY9" fmla="*/ 5137 h 510502"/>
              <a:gd name="connsiteX0" fmla="*/ 819331 w 827882"/>
              <a:gd name="connsiteY0" fmla="*/ 4155 h 509520"/>
              <a:gd name="connsiteX1" fmla="*/ 162494 w 827882"/>
              <a:gd name="connsiteY1" fmla="*/ 41306 h 509520"/>
              <a:gd name="connsiteX2" fmla="*/ 156394 w 827882"/>
              <a:gd name="connsiteY2" fmla="*/ 97131 h 509520"/>
              <a:gd name="connsiteX3" fmla="*/ 103835 w 827882"/>
              <a:gd name="connsiteY3" fmla="*/ 162902 h 509520"/>
              <a:gd name="connsiteX4" fmla="*/ 5288 w 827882"/>
              <a:gd name="connsiteY4" fmla="*/ 264090 h 509520"/>
              <a:gd name="connsiteX5" fmla="*/ 210518 w 827882"/>
              <a:gd name="connsiteY5" fmla="*/ 374706 h 509520"/>
              <a:gd name="connsiteX6" fmla="*/ 470846 w 827882"/>
              <a:gd name="connsiteY6" fmla="*/ 504475 h 509520"/>
              <a:gd name="connsiteX7" fmla="*/ 345985 w 827882"/>
              <a:gd name="connsiteY7" fmla="*/ 188439 h 509520"/>
              <a:gd name="connsiteX8" fmla="*/ 662559 w 827882"/>
              <a:gd name="connsiteY8" fmla="*/ 283908 h 509520"/>
              <a:gd name="connsiteX9" fmla="*/ 544687 w 827882"/>
              <a:gd name="connsiteY9" fmla="*/ 141960 h 509520"/>
              <a:gd name="connsiteX10" fmla="*/ 819331 w 827882"/>
              <a:gd name="connsiteY10" fmla="*/ 4155 h 509520"/>
              <a:gd name="connsiteX0" fmla="*/ 829599 w 838150"/>
              <a:gd name="connsiteY0" fmla="*/ 4155 h 509520"/>
              <a:gd name="connsiteX1" fmla="*/ 172762 w 838150"/>
              <a:gd name="connsiteY1" fmla="*/ 41306 h 509520"/>
              <a:gd name="connsiteX2" fmla="*/ 166662 w 838150"/>
              <a:gd name="connsiteY2" fmla="*/ 97131 h 509520"/>
              <a:gd name="connsiteX3" fmla="*/ 22125 w 838150"/>
              <a:gd name="connsiteY3" fmla="*/ 173021 h 509520"/>
              <a:gd name="connsiteX4" fmla="*/ 15556 w 838150"/>
              <a:gd name="connsiteY4" fmla="*/ 264090 h 509520"/>
              <a:gd name="connsiteX5" fmla="*/ 220786 w 838150"/>
              <a:gd name="connsiteY5" fmla="*/ 374706 h 509520"/>
              <a:gd name="connsiteX6" fmla="*/ 481114 w 838150"/>
              <a:gd name="connsiteY6" fmla="*/ 504475 h 509520"/>
              <a:gd name="connsiteX7" fmla="*/ 356253 w 838150"/>
              <a:gd name="connsiteY7" fmla="*/ 188439 h 509520"/>
              <a:gd name="connsiteX8" fmla="*/ 672827 w 838150"/>
              <a:gd name="connsiteY8" fmla="*/ 283908 h 509520"/>
              <a:gd name="connsiteX9" fmla="*/ 554955 w 838150"/>
              <a:gd name="connsiteY9" fmla="*/ 141960 h 509520"/>
              <a:gd name="connsiteX10" fmla="*/ 829599 w 838150"/>
              <a:gd name="connsiteY10" fmla="*/ 4155 h 509520"/>
              <a:gd name="connsiteX0" fmla="*/ 829599 w 838150"/>
              <a:gd name="connsiteY0" fmla="*/ 4638 h 510003"/>
              <a:gd name="connsiteX1" fmla="*/ 172762 w 838150"/>
              <a:gd name="connsiteY1" fmla="*/ 41789 h 510003"/>
              <a:gd name="connsiteX2" fmla="*/ 166661 w 838150"/>
              <a:gd name="connsiteY2" fmla="*/ 133029 h 510003"/>
              <a:gd name="connsiteX3" fmla="*/ 22125 w 838150"/>
              <a:gd name="connsiteY3" fmla="*/ 173504 h 510003"/>
              <a:gd name="connsiteX4" fmla="*/ 15556 w 838150"/>
              <a:gd name="connsiteY4" fmla="*/ 264573 h 510003"/>
              <a:gd name="connsiteX5" fmla="*/ 220786 w 838150"/>
              <a:gd name="connsiteY5" fmla="*/ 375189 h 510003"/>
              <a:gd name="connsiteX6" fmla="*/ 481114 w 838150"/>
              <a:gd name="connsiteY6" fmla="*/ 504958 h 510003"/>
              <a:gd name="connsiteX7" fmla="*/ 356253 w 838150"/>
              <a:gd name="connsiteY7" fmla="*/ 188922 h 510003"/>
              <a:gd name="connsiteX8" fmla="*/ 672827 w 838150"/>
              <a:gd name="connsiteY8" fmla="*/ 284391 h 510003"/>
              <a:gd name="connsiteX9" fmla="*/ 554955 w 838150"/>
              <a:gd name="connsiteY9" fmla="*/ 142443 h 510003"/>
              <a:gd name="connsiteX10" fmla="*/ 829599 w 838150"/>
              <a:gd name="connsiteY10" fmla="*/ 4638 h 510003"/>
              <a:gd name="connsiteX0" fmla="*/ 829599 w 838150"/>
              <a:gd name="connsiteY0" fmla="*/ 4638 h 510003"/>
              <a:gd name="connsiteX1" fmla="*/ 172762 w 838150"/>
              <a:gd name="connsiteY1" fmla="*/ 41789 h 510003"/>
              <a:gd name="connsiteX2" fmla="*/ 166661 w 838150"/>
              <a:gd name="connsiteY2" fmla="*/ 133029 h 510003"/>
              <a:gd name="connsiteX3" fmla="*/ 22124 w 838150"/>
              <a:gd name="connsiteY3" fmla="*/ 158326 h 510003"/>
              <a:gd name="connsiteX4" fmla="*/ 15556 w 838150"/>
              <a:gd name="connsiteY4" fmla="*/ 264573 h 510003"/>
              <a:gd name="connsiteX5" fmla="*/ 220786 w 838150"/>
              <a:gd name="connsiteY5" fmla="*/ 375189 h 510003"/>
              <a:gd name="connsiteX6" fmla="*/ 481114 w 838150"/>
              <a:gd name="connsiteY6" fmla="*/ 504958 h 510003"/>
              <a:gd name="connsiteX7" fmla="*/ 356253 w 838150"/>
              <a:gd name="connsiteY7" fmla="*/ 188922 h 510003"/>
              <a:gd name="connsiteX8" fmla="*/ 672827 w 838150"/>
              <a:gd name="connsiteY8" fmla="*/ 284391 h 510003"/>
              <a:gd name="connsiteX9" fmla="*/ 554955 w 838150"/>
              <a:gd name="connsiteY9" fmla="*/ 142443 h 510003"/>
              <a:gd name="connsiteX10" fmla="*/ 829599 w 838150"/>
              <a:gd name="connsiteY10" fmla="*/ 4638 h 510003"/>
              <a:gd name="connsiteX0" fmla="*/ 821204 w 829755"/>
              <a:gd name="connsiteY0" fmla="*/ 4638 h 510003"/>
              <a:gd name="connsiteX1" fmla="*/ 164367 w 829755"/>
              <a:gd name="connsiteY1" fmla="*/ 41789 h 510003"/>
              <a:gd name="connsiteX2" fmla="*/ 158266 w 829755"/>
              <a:gd name="connsiteY2" fmla="*/ 133029 h 510003"/>
              <a:gd name="connsiteX3" fmla="*/ 13729 w 829755"/>
              <a:gd name="connsiteY3" fmla="*/ 158326 h 510003"/>
              <a:gd name="connsiteX4" fmla="*/ 85998 w 829755"/>
              <a:gd name="connsiteY4" fmla="*/ 208920 h 510003"/>
              <a:gd name="connsiteX5" fmla="*/ 7161 w 829755"/>
              <a:gd name="connsiteY5" fmla="*/ 264573 h 510003"/>
              <a:gd name="connsiteX6" fmla="*/ 212391 w 829755"/>
              <a:gd name="connsiteY6" fmla="*/ 375189 h 510003"/>
              <a:gd name="connsiteX7" fmla="*/ 472719 w 829755"/>
              <a:gd name="connsiteY7" fmla="*/ 504958 h 510003"/>
              <a:gd name="connsiteX8" fmla="*/ 347858 w 829755"/>
              <a:gd name="connsiteY8" fmla="*/ 188922 h 510003"/>
              <a:gd name="connsiteX9" fmla="*/ 664432 w 829755"/>
              <a:gd name="connsiteY9" fmla="*/ 284391 h 510003"/>
              <a:gd name="connsiteX10" fmla="*/ 546560 w 829755"/>
              <a:gd name="connsiteY10" fmla="*/ 142443 h 510003"/>
              <a:gd name="connsiteX11" fmla="*/ 821204 w 829755"/>
              <a:gd name="connsiteY11" fmla="*/ 4638 h 5100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29755" h="510003">
                <a:moveTo>
                  <a:pt x="821204" y="4638"/>
                </a:moveTo>
                <a:cubicBezTo>
                  <a:pt x="757505" y="-12138"/>
                  <a:pt x="274857" y="20390"/>
                  <a:pt x="164367" y="41789"/>
                </a:cubicBezTo>
                <a:cubicBezTo>
                  <a:pt x="53877" y="63188"/>
                  <a:pt x="168043" y="112763"/>
                  <a:pt x="158266" y="133029"/>
                </a:cubicBezTo>
                <a:cubicBezTo>
                  <a:pt x="148490" y="153295"/>
                  <a:pt x="41103" y="145678"/>
                  <a:pt x="13729" y="158326"/>
                </a:cubicBezTo>
                <a:cubicBezTo>
                  <a:pt x="-13645" y="170974"/>
                  <a:pt x="87093" y="191212"/>
                  <a:pt x="85998" y="208920"/>
                </a:cubicBezTo>
                <a:cubicBezTo>
                  <a:pt x="84903" y="226628"/>
                  <a:pt x="-29234" y="236862"/>
                  <a:pt x="7161" y="264573"/>
                </a:cubicBezTo>
                <a:cubicBezTo>
                  <a:pt x="43556" y="292284"/>
                  <a:pt x="134798" y="335125"/>
                  <a:pt x="212391" y="375189"/>
                </a:cubicBezTo>
                <a:cubicBezTo>
                  <a:pt x="289984" y="415253"/>
                  <a:pt x="450141" y="536003"/>
                  <a:pt x="472719" y="504958"/>
                </a:cubicBezTo>
                <a:cubicBezTo>
                  <a:pt x="495297" y="473914"/>
                  <a:pt x="315906" y="225683"/>
                  <a:pt x="347858" y="188922"/>
                </a:cubicBezTo>
                <a:cubicBezTo>
                  <a:pt x="379810" y="152161"/>
                  <a:pt x="624921" y="287213"/>
                  <a:pt x="664432" y="284391"/>
                </a:cubicBezTo>
                <a:cubicBezTo>
                  <a:pt x="703943" y="281569"/>
                  <a:pt x="520431" y="189069"/>
                  <a:pt x="546560" y="142443"/>
                </a:cubicBezTo>
                <a:cubicBezTo>
                  <a:pt x="572689" y="95818"/>
                  <a:pt x="884903" y="21414"/>
                  <a:pt x="821204" y="4638"/>
                </a:cubicBezTo>
                <a:close/>
              </a:path>
            </a:pathLst>
          </a:custGeom>
          <a:solidFill>
            <a:srgbClr val="33CC33"/>
          </a:solidFill>
          <a:ln w="19050" cmpd="sng">
            <a:no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sz="1600"/>
          </a:p>
        </p:txBody>
      </p:sp>
      <p:sp>
        <p:nvSpPr>
          <p:cNvPr id="375" name="Oval 374"/>
          <p:cNvSpPr/>
          <p:nvPr/>
        </p:nvSpPr>
        <p:spPr>
          <a:xfrm>
            <a:off x="3687988" y="2163236"/>
            <a:ext cx="56299" cy="56299"/>
          </a:xfrm>
          <a:prstGeom prst="ellipse">
            <a:avLst/>
          </a:prstGeom>
          <a:solidFill>
            <a:srgbClr val="FFFF00"/>
          </a:solidFill>
          <a:ln w="6350" cmpd="sng">
            <a:solidFill>
              <a:schemeClr val="tx1"/>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sz="1600"/>
          </a:p>
        </p:txBody>
      </p:sp>
      <p:sp>
        <p:nvSpPr>
          <p:cNvPr id="376" name="Oval 375"/>
          <p:cNvSpPr/>
          <p:nvPr/>
        </p:nvSpPr>
        <p:spPr>
          <a:xfrm>
            <a:off x="3719566" y="2215866"/>
            <a:ext cx="56299" cy="56299"/>
          </a:xfrm>
          <a:prstGeom prst="ellipse">
            <a:avLst/>
          </a:prstGeom>
          <a:solidFill>
            <a:srgbClr val="FFFF00"/>
          </a:solidFill>
          <a:ln w="6350" cmpd="sng">
            <a:solidFill>
              <a:schemeClr val="tx1"/>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sz="1600"/>
          </a:p>
        </p:txBody>
      </p:sp>
      <p:sp>
        <p:nvSpPr>
          <p:cNvPr id="379" name="Freeform 378"/>
          <p:cNvSpPr/>
          <p:nvPr/>
        </p:nvSpPr>
        <p:spPr>
          <a:xfrm flipV="1">
            <a:off x="6453450" y="2035915"/>
            <a:ext cx="332351" cy="265270"/>
          </a:xfrm>
          <a:custGeom>
            <a:avLst/>
            <a:gdLst>
              <a:gd name="connsiteX0" fmla="*/ 182835 w 450664"/>
              <a:gd name="connsiteY0" fmla="*/ 1787 h 446620"/>
              <a:gd name="connsiteX1" fmla="*/ 5035 w 450664"/>
              <a:gd name="connsiteY1" fmla="*/ 128787 h 446620"/>
              <a:gd name="connsiteX2" fmla="*/ 72768 w 450664"/>
              <a:gd name="connsiteY2" fmla="*/ 416654 h 446620"/>
              <a:gd name="connsiteX3" fmla="*/ 318302 w 450664"/>
              <a:gd name="connsiteY3" fmla="*/ 416654 h 446620"/>
              <a:gd name="connsiteX4" fmla="*/ 208235 w 450664"/>
              <a:gd name="connsiteY4" fmla="*/ 230387 h 446620"/>
              <a:gd name="connsiteX5" fmla="*/ 352168 w 450664"/>
              <a:gd name="connsiteY5" fmla="*/ 399720 h 446620"/>
              <a:gd name="connsiteX6" fmla="*/ 445302 w 450664"/>
              <a:gd name="connsiteY6" fmla="*/ 213454 h 446620"/>
              <a:gd name="connsiteX7" fmla="*/ 182835 w 450664"/>
              <a:gd name="connsiteY7" fmla="*/ 1787 h 446620"/>
              <a:gd name="connsiteX0" fmla="*/ 181871 w 449700"/>
              <a:gd name="connsiteY0" fmla="*/ 1787 h 452827"/>
              <a:gd name="connsiteX1" fmla="*/ 4071 w 449700"/>
              <a:gd name="connsiteY1" fmla="*/ 128787 h 452827"/>
              <a:gd name="connsiteX2" fmla="*/ 71804 w 449700"/>
              <a:gd name="connsiteY2" fmla="*/ 416654 h 452827"/>
              <a:gd name="connsiteX3" fmla="*/ 236218 w 449700"/>
              <a:gd name="connsiteY3" fmla="*/ 428242 h 452827"/>
              <a:gd name="connsiteX4" fmla="*/ 207271 w 449700"/>
              <a:gd name="connsiteY4" fmla="*/ 230387 h 452827"/>
              <a:gd name="connsiteX5" fmla="*/ 351204 w 449700"/>
              <a:gd name="connsiteY5" fmla="*/ 399720 h 452827"/>
              <a:gd name="connsiteX6" fmla="*/ 444338 w 449700"/>
              <a:gd name="connsiteY6" fmla="*/ 213454 h 452827"/>
              <a:gd name="connsiteX7" fmla="*/ 181871 w 449700"/>
              <a:gd name="connsiteY7" fmla="*/ 1787 h 452827"/>
              <a:gd name="connsiteX0" fmla="*/ 181871 w 449700"/>
              <a:gd name="connsiteY0" fmla="*/ 5 h 451045"/>
              <a:gd name="connsiteX1" fmla="*/ 4071 w 449700"/>
              <a:gd name="connsiteY1" fmla="*/ 127005 h 451045"/>
              <a:gd name="connsiteX2" fmla="*/ 71804 w 449700"/>
              <a:gd name="connsiteY2" fmla="*/ 414872 h 451045"/>
              <a:gd name="connsiteX3" fmla="*/ 236218 w 449700"/>
              <a:gd name="connsiteY3" fmla="*/ 426460 h 451045"/>
              <a:gd name="connsiteX4" fmla="*/ 207271 w 449700"/>
              <a:gd name="connsiteY4" fmla="*/ 228605 h 451045"/>
              <a:gd name="connsiteX5" fmla="*/ 351204 w 449700"/>
              <a:gd name="connsiteY5" fmla="*/ 397938 h 451045"/>
              <a:gd name="connsiteX6" fmla="*/ 444339 w 449700"/>
              <a:gd name="connsiteY6" fmla="*/ 123036 h 451045"/>
              <a:gd name="connsiteX7" fmla="*/ 181871 w 449700"/>
              <a:gd name="connsiteY7" fmla="*/ 5 h 451045"/>
              <a:gd name="connsiteX0" fmla="*/ 181871 w 536314"/>
              <a:gd name="connsiteY0" fmla="*/ 5 h 451045"/>
              <a:gd name="connsiteX1" fmla="*/ 4071 w 536314"/>
              <a:gd name="connsiteY1" fmla="*/ 127005 h 451045"/>
              <a:gd name="connsiteX2" fmla="*/ 71804 w 536314"/>
              <a:gd name="connsiteY2" fmla="*/ 414872 h 451045"/>
              <a:gd name="connsiteX3" fmla="*/ 236218 w 536314"/>
              <a:gd name="connsiteY3" fmla="*/ 426460 h 451045"/>
              <a:gd name="connsiteX4" fmla="*/ 207271 w 536314"/>
              <a:gd name="connsiteY4" fmla="*/ 228605 h 451045"/>
              <a:gd name="connsiteX5" fmla="*/ 523845 w 536314"/>
              <a:gd name="connsiteY5" fmla="*/ 324074 h 451045"/>
              <a:gd name="connsiteX6" fmla="*/ 444339 w 536314"/>
              <a:gd name="connsiteY6" fmla="*/ 123036 h 451045"/>
              <a:gd name="connsiteX7" fmla="*/ 181871 w 536314"/>
              <a:gd name="connsiteY7" fmla="*/ 5 h 451045"/>
              <a:gd name="connsiteX0" fmla="*/ 467849 w 549994"/>
              <a:gd name="connsiteY0" fmla="*/ 1 h 583996"/>
              <a:gd name="connsiteX1" fmla="*/ 21494 w 549994"/>
              <a:gd name="connsiteY1" fmla="*/ 259956 h 583996"/>
              <a:gd name="connsiteX2" fmla="*/ 89227 w 549994"/>
              <a:gd name="connsiteY2" fmla="*/ 547823 h 583996"/>
              <a:gd name="connsiteX3" fmla="*/ 253641 w 549994"/>
              <a:gd name="connsiteY3" fmla="*/ 559411 h 583996"/>
              <a:gd name="connsiteX4" fmla="*/ 224694 w 549994"/>
              <a:gd name="connsiteY4" fmla="*/ 361556 h 583996"/>
              <a:gd name="connsiteX5" fmla="*/ 541268 w 549994"/>
              <a:gd name="connsiteY5" fmla="*/ 457025 h 583996"/>
              <a:gd name="connsiteX6" fmla="*/ 461762 w 549994"/>
              <a:gd name="connsiteY6" fmla="*/ 255987 h 583996"/>
              <a:gd name="connsiteX7" fmla="*/ 467849 w 549994"/>
              <a:gd name="connsiteY7" fmla="*/ 1 h 583996"/>
              <a:gd name="connsiteX0" fmla="*/ 467849 w 546367"/>
              <a:gd name="connsiteY0" fmla="*/ 146 h 584141"/>
              <a:gd name="connsiteX1" fmla="*/ 21494 w 546367"/>
              <a:gd name="connsiteY1" fmla="*/ 260101 h 584141"/>
              <a:gd name="connsiteX2" fmla="*/ 89227 w 546367"/>
              <a:gd name="connsiteY2" fmla="*/ 547968 h 584141"/>
              <a:gd name="connsiteX3" fmla="*/ 253641 w 546367"/>
              <a:gd name="connsiteY3" fmla="*/ 559556 h 584141"/>
              <a:gd name="connsiteX4" fmla="*/ 224694 w 546367"/>
              <a:gd name="connsiteY4" fmla="*/ 361701 h 584141"/>
              <a:gd name="connsiteX5" fmla="*/ 541268 w 546367"/>
              <a:gd name="connsiteY5" fmla="*/ 457170 h 584141"/>
              <a:gd name="connsiteX6" fmla="*/ 365850 w 546367"/>
              <a:gd name="connsiteY6" fmla="*/ 226587 h 584141"/>
              <a:gd name="connsiteX7" fmla="*/ 467849 w 546367"/>
              <a:gd name="connsiteY7" fmla="*/ 146 h 584141"/>
              <a:gd name="connsiteX0" fmla="*/ 673255 w 679922"/>
              <a:gd name="connsiteY0" fmla="*/ 174 h 554624"/>
              <a:gd name="connsiteX1" fmla="*/ 35074 w 679922"/>
              <a:gd name="connsiteY1" fmla="*/ 230584 h 554624"/>
              <a:gd name="connsiteX2" fmla="*/ 102807 w 679922"/>
              <a:gd name="connsiteY2" fmla="*/ 518451 h 554624"/>
              <a:gd name="connsiteX3" fmla="*/ 267221 w 679922"/>
              <a:gd name="connsiteY3" fmla="*/ 530039 h 554624"/>
              <a:gd name="connsiteX4" fmla="*/ 238274 w 679922"/>
              <a:gd name="connsiteY4" fmla="*/ 332184 h 554624"/>
              <a:gd name="connsiteX5" fmla="*/ 554848 w 679922"/>
              <a:gd name="connsiteY5" fmla="*/ 427653 h 554624"/>
              <a:gd name="connsiteX6" fmla="*/ 379430 w 679922"/>
              <a:gd name="connsiteY6" fmla="*/ 197070 h 554624"/>
              <a:gd name="connsiteX7" fmla="*/ 673255 w 679922"/>
              <a:gd name="connsiteY7" fmla="*/ 174 h 554624"/>
              <a:gd name="connsiteX0" fmla="*/ 673255 w 690634"/>
              <a:gd name="connsiteY0" fmla="*/ 51 h 554501"/>
              <a:gd name="connsiteX1" fmla="*/ 35074 w 690634"/>
              <a:gd name="connsiteY1" fmla="*/ 230461 h 554501"/>
              <a:gd name="connsiteX2" fmla="*/ 102807 w 690634"/>
              <a:gd name="connsiteY2" fmla="*/ 518328 h 554501"/>
              <a:gd name="connsiteX3" fmla="*/ 267221 w 690634"/>
              <a:gd name="connsiteY3" fmla="*/ 529916 h 554501"/>
              <a:gd name="connsiteX4" fmla="*/ 238274 w 690634"/>
              <a:gd name="connsiteY4" fmla="*/ 332061 h 554501"/>
              <a:gd name="connsiteX5" fmla="*/ 554848 w 690634"/>
              <a:gd name="connsiteY5" fmla="*/ 427530 h 554501"/>
              <a:gd name="connsiteX6" fmla="*/ 513708 w 690634"/>
              <a:gd name="connsiteY6" fmla="*/ 211720 h 554501"/>
              <a:gd name="connsiteX7" fmla="*/ 673255 w 690634"/>
              <a:gd name="connsiteY7" fmla="*/ 51 h 554501"/>
              <a:gd name="connsiteX0" fmla="*/ 675895 w 693274"/>
              <a:gd name="connsiteY0" fmla="*/ 51 h 654343"/>
              <a:gd name="connsiteX1" fmla="*/ 37714 w 693274"/>
              <a:gd name="connsiteY1" fmla="*/ 230461 h 654343"/>
              <a:gd name="connsiteX2" fmla="*/ 105447 w 693274"/>
              <a:gd name="connsiteY2" fmla="*/ 518328 h 654343"/>
              <a:gd name="connsiteX3" fmla="*/ 365775 w 693274"/>
              <a:gd name="connsiteY3" fmla="*/ 648097 h 654343"/>
              <a:gd name="connsiteX4" fmla="*/ 240914 w 693274"/>
              <a:gd name="connsiteY4" fmla="*/ 332061 h 654343"/>
              <a:gd name="connsiteX5" fmla="*/ 557488 w 693274"/>
              <a:gd name="connsiteY5" fmla="*/ 427530 h 654343"/>
              <a:gd name="connsiteX6" fmla="*/ 516348 w 693274"/>
              <a:gd name="connsiteY6" fmla="*/ 211720 h 654343"/>
              <a:gd name="connsiteX7" fmla="*/ 675895 w 693274"/>
              <a:gd name="connsiteY7" fmla="*/ 51 h 654343"/>
              <a:gd name="connsiteX0" fmla="*/ 717058 w 732621"/>
              <a:gd name="connsiteY0" fmla="*/ 309 h 506875"/>
              <a:gd name="connsiteX1" fmla="*/ 40512 w 732621"/>
              <a:gd name="connsiteY1" fmla="*/ 82993 h 506875"/>
              <a:gd name="connsiteX2" fmla="*/ 108245 w 732621"/>
              <a:gd name="connsiteY2" fmla="*/ 370860 h 506875"/>
              <a:gd name="connsiteX3" fmla="*/ 368573 w 732621"/>
              <a:gd name="connsiteY3" fmla="*/ 500629 h 506875"/>
              <a:gd name="connsiteX4" fmla="*/ 243712 w 732621"/>
              <a:gd name="connsiteY4" fmla="*/ 184593 h 506875"/>
              <a:gd name="connsiteX5" fmla="*/ 560286 w 732621"/>
              <a:gd name="connsiteY5" fmla="*/ 280062 h 506875"/>
              <a:gd name="connsiteX6" fmla="*/ 519146 w 732621"/>
              <a:gd name="connsiteY6" fmla="*/ 64252 h 506875"/>
              <a:gd name="connsiteX7" fmla="*/ 717058 w 732621"/>
              <a:gd name="connsiteY7" fmla="*/ 309 h 506875"/>
              <a:gd name="connsiteX0" fmla="*/ 717058 w 726370"/>
              <a:gd name="connsiteY0" fmla="*/ 1624 h 508190"/>
              <a:gd name="connsiteX1" fmla="*/ 40512 w 726370"/>
              <a:gd name="connsiteY1" fmla="*/ 84308 h 508190"/>
              <a:gd name="connsiteX2" fmla="*/ 108245 w 726370"/>
              <a:gd name="connsiteY2" fmla="*/ 372175 h 508190"/>
              <a:gd name="connsiteX3" fmla="*/ 368573 w 726370"/>
              <a:gd name="connsiteY3" fmla="*/ 501944 h 508190"/>
              <a:gd name="connsiteX4" fmla="*/ 243712 w 726370"/>
              <a:gd name="connsiteY4" fmla="*/ 185908 h 508190"/>
              <a:gd name="connsiteX5" fmla="*/ 560286 w 726370"/>
              <a:gd name="connsiteY5" fmla="*/ 281377 h 508190"/>
              <a:gd name="connsiteX6" fmla="*/ 442414 w 726370"/>
              <a:gd name="connsiteY6" fmla="*/ 139429 h 508190"/>
              <a:gd name="connsiteX7" fmla="*/ 717058 w 726370"/>
              <a:gd name="connsiteY7" fmla="*/ 1624 h 508190"/>
              <a:gd name="connsiteX0" fmla="*/ 817203 w 826515"/>
              <a:gd name="connsiteY0" fmla="*/ 1132 h 506496"/>
              <a:gd name="connsiteX1" fmla="*/ 140657 w 826515"/>
              <a:gd name="connsiteY1" fmla="*/ 83816 h 506496"/>
              <a:gd name="connsiteX2" fmla="*/ 3160 w 826515"/>
              <a:gd name="connsiteY2" fmla="*/ 261067 h 506496"/>
              <a:gd name="connsiteX3" fmla="*/ 208390 w 826515"/>
              <a:gd name="connsiteY3" fmla="*/ 371683 h 506496"/>
              <a:gd name="connsiteX4" fmla="*/ 468718 w 826515"/>
              <a:gd name="connsiteY4" fmla="*/ 501452 h 506496"/>
              <a:gd name="connsiteX5" fmla="*/ 343857 w 826515"/>
              <a:gd name="connsiteY5" fmla="*/ 185416 h 506496"/>
              <a:gd name="connsiteX6" fmla="*/ 660431 w 826515"/>
              <a:gd name="connsiteY6" fmla="*/ 280885 h 506496"/>
              <a:gd name="connsiteX7" fmla="*/ 542559 w 826515"/>
              <a:gd name="connsiteY7" fmla="*/ 138937 h 506496"/>
              <a:gd name="connsiteX8" fmla="*/ 817203 w 826515"/>
              <a:gd name="connsiteY8" fmla="*/ 1132 h 506496"/>
              <a:gd name="connsiteX0" fmla="*/ 816100 w 824651"/>
              <a:gd name="connsiteY0" fmla="*/ 7562 h 512927"/>
              <a:gd name="connsiteX1" fmla="*/ 159263 w 824651"/>
              <a:gd name="connsiteY1" fmla="*/ 44713 h 512927"/>
              <a:gd name="connsiteX2" fmla="*/ 2057 w 824651"/>
              <a:gd name="connsiteY2" fmla="*/ 267497 h 512927"/>
              <a:gd name="connsiteX3" fmla="*/ 207287 w 824651"/>
              <a:gd name="connsiteY3" fmla="*/ 378113 h 512927"/>
              <a:gd name="connsiteX4" fmla="*/ 467615 w 824651"/>
              <a:gd name="connsiteY4" fmla="*/ 507882 h 512927"/>
              <a:gd name="connsiteX5" fmla="*/ 342754 w 824651"/>
              <a:gd name="connsiteY5" fmla="*/ 191846 h 512927"/>
              <a:gd name="connsiteX6" fmla="*/ 659328 w 824651"/>
              <a:gd name="connsiteY6" fmla="*/ 287315 h 512927"/>
              <a:gd name="connsiteX7" fmla="*/ 541456 w 824651"/>
              <a:gd name="connsiteY7" fmla="*/ 145367 h 512927"/>
              <a:gd name="connsiteX8" fmla="*/ 816100 w 824651"/>
              <a:gd name="connsiteY8" fmla="*/ 7562 h 512927"/>
              <a:gd name="connsiteX0" fmla="*/ 819763 w 828314"/>
              <a:gd name="connsiteY0" fmla="*/ 5137 h 510502"/>
              <a:gd name="connsiteX1" fmla="*/ 162926 w 828314"/>
              <a:gd name="connsiteY1" fmla="*/ 42288 h 510502"/>
              <a:gd name="connsiteX2" fmla="*/ 104267 w 828314"/>
              <a:gd name="connsiteY2" fmla="*/ 163884 h 510502"/>
              <a:gd name="connsiteX3" fmla="*/ 5720 w 828314"/>
              <a:gd name="connsiteY3" fmla="*/ 265072 h 510502"/>
              <a:gd name="connsiteX4" fmla="*/ 210950 w 828314"/>
              <a:gd name="connsiteY4" fmla="*/ 375688 h 510502"/>
              <a:gd name="connsiteX5" fmla="*/ 471278 w 828314"/>
              <a:gd name="connsiteY5" fmla="*/ 505457 h 510502"/>
              <a:gd name="connsiteX6" fmla="*/ 346417 w 828314"/>
              <a:gd name="connsiteY6" fmla="*/ 189421 h 510502"/>
              <a:gd name="connsiteX7" fmla="*/ 662991 w 828314"/>
              <a:gd name="connsiteY7" fmla="*/ 284890 h 510502"/>
              <a:gd name="connsiteX8" fmla="*/ 545119 w 828314"/>
              <a:gd name="connsiteY8" fmla="*/ 142942 h 510502"/>
              <a:gd name="connsiteX9" fmla="*/ 819763 w 828314"/>
              <a:gd name="connsiteY9" fmla="*/ 5137 h 510502"/>
              <a:gd name="connsiteX0" fmla="*/ 819331 w 827882"/>
              <a:gd name="connsiteY0" fmla="*/ 4155 h 509520"/>
              <a:gd name="connsiteX1" fmla="*/ 162494 w 827882"/>
              <a:gd name="connsiteY1" fmla="*/ 41306 h 509520"/>
              <a:gd name="connsiteX2" fmla="*/ 156394 w 827882"/>
              <a:gd name="connsiteY2" fmla="*/ 97131 h 509520"/>
              <a:gd name="connsiteX3" fmla="*/ 103835 w 827882"/>
              <a:gd name="connsiteY3" fmla="*/ 162902 h 509520"/>
              <a:gd name="connsiteX4" fmla="*/ 5288 w 827882"/>
              <a:gd name="connsiteY4" fmla="*/ 264090 h 509520"/>
              <a:gd name="connsiteX5" fmla="*/ 210518 w 827882"/>
              <a:gd name="connsiteY5" fmla="*/ 374706 h 509520"/>
              <a:gd name="connsiteX6" fmla="*/ 470846 w 827882"/>
              <a:gd name="connsiteY6" fmla="*/ 504475 h 509520"/>
              <a:gd name="connsiteX7" fmla="*/ 345985 w 827882"/>
              <a:gd name="connsiteY7" fmla="*/ 188439 h 509520"/>
              <a:gd name="connsiteX8" fmla="*/ 662559 w 827882"/>
              <a:gd name="connsiteY8" fmla="*/ 283908 h 509520"/>
              <a:gd name="connsiteX9" fmla="*/ 544687 w 827882"/>
              <a:gd name="connsiteY9" fmla="*/ 141960 h 509520"/>
              <a:gd name="connsiteX10" fmla="*/ 819331 w 827882"/>
              <a:gd name="connsiteY10" fmla="*/ 4155 h 509520"/>
              <a:gd name="connsiteX0" fmla="*/ 829599 w 838150"/>
              <a:gd name="connsiteY0" fmla="*/ 4155 h 509520"/>
              <a:gd name="connsiteX1" fmla="*/ 172762 w 838150"/>
              <a:gd name="connsiteY1" fmla="*/ 41306 h 509520"/>
              <a:gd name="connsiteX2" fmla="*/ 166662 w 838150"/>
              <a:gd name="connsiteY2" fmla="*/ 97131 h 509520"/>
              <a:gd name="connsiteX3" fmla="*/ 22125 w 838150"/>
              <a:gd name="connsiteY3" fmla="*/ 173021 h 509520"/>
              <a:gd name="connsiteX4" fmla="*/ 15556 w 838150"/>
              <a:gd name="connsiteY4" fmla="*/ 264090 h 509520"/>
              <a:gd name="connsiteX5" fmla="*/ 220786 w 838150"/>
              <a:gd name="connsiteY5" fmla="*/ 374706 h 509520"/>
              <a:gd name="connsiteX6" fmla="*/ 481114 w 838150"/>
              <a:gd name="connsiteY6" fmla="*/ 504475 h 509520"/>
              <a:gd name="connsiteX7" fmla="*/ 356253 w 838150"/>
              <a:gd name="connsiteY7" fmla="*/ 188439 h 509520"/>
              <a:gd name="connsiteX8" fmla="*/ 672827 w 838150"/>
              <a:gd name="connsiteY8" fmla="*/ 283908 h 509520"/>
              <a:gd name="connsiteX9" fmla="*/ 554955 w 838150"/>
              <a:gd name="connsiteY9" fmla="*/ 141960 h 509520"/>
              <a:gd name="connsiteX10" fmla="*/ 829599 w 838150"/>
              <a:gd name="connsiteY10" fmla="*/ 4155 h 509520"/>
              <a:gd name="connsiteX0" fmla="*/ 829599 w 838150"/>
              <a:gd name="connsiteY0" fmla="*/ 4638 h 510003"/>
              <a:gd name="connsiteX1" fmla="*/ 172762 w 838150"/>
              <a:gd name="connsiteY1" fmla="*/ 41789 h 510003"/>
              <a:gd name="connsiteX2" fmla="*/ 166661 w 838150"/>
              <a:gd name="connsiteY2" fmla="*/ 133029 h 510003"/>
              <a:gd name="connsiteX3" fmla="*/ 22125 w 838150"/>
              <a:gd name="connsiteY3" fmla="*/ 173504 h 510003"/>
              <a:gd name="connsiteX4" fmla="*/ 15556 w 838150"/>
              <a:gd name="connsiteY4" fmla="*/ 264573 h 510003"/>
              <a:gd name="connsiteX5" fmla="*/ 220786 w 838150"/>
              <a:gd name="connsiteY5" fmla="*/ 375189 h 510003"/>
              <a:gd name="connsiteX6" fmla="*/ 481114 w 838150"/>
              <a:gd name="connsiteY6" fmla="*/ 504958 h 510003"/>
              <a:gd name="connsiteX7" fmla="*/ 356253 w 838150"/>
              <a:gd name="connsiteY7" fmla="*/ 188922 h 510003"/>
              <a:gd name="connsiteX8" fmla="*/ 672827 w 838150"/>
              <a:gd name="connsiteY8" fmla="*/ 284391 h 510003"/>
              <a:gd name="connsiteX9" fmla="*/ 554955 w 838150"/>
              <a:gd name="connsiteY9" fmla="*/ 142443 h 510003"/>
              <a:gd name="connsiteX10" fmla="*/ 829599 w 838150"/>
              <a:gd name="connsiteY10" fmla="*/ 4638 h 510003"/>
              <a:gd name="connsiteX0" fmla="*/ 829599 w 838150"/>
              <a:gd name="connsiteY0" fmla="*/ 4638 h 510003"/>
              <a:gd name="connsiteX1" fmla="*/ 172762 w 838150"/>
              <a:gd name="connsiteY1" fmla="*/ 41789 h 510003"/>
              <a:gd name="connsiteX2" fmla="*/ 166661 w 838150"/>
              <a:gd name="connsiteY2" fmla="*/ 133029 h 510003"/>
              <a:gd name="connsiteX3" fmla="*/ 22124 w 838150"/>
              <a:gd name="connsiteY3" fmla="*/ 158326 h 510003"/>
              <a:gd name="connsiteX4" fmla="*/ 15556 w 838150"/>
              <a:gd name="connsiteY4" fmla="*/ 264573 h 510003"/>
              <a:gd name="connsiteX5" fmla="*/ 220786 w 838150"/>
              <a:gd name="connsiteY5" fmla="*/ 375189 h 510003"/>
              <a:gd name="connsiteX6" fmla="*/ 481114 w 838150"/>
              <a:gd name="connsiteY6" fmla="*/ 504958 h 510003"/>
              <a:gd name="connsiteX7" fmla="*/ 356253 w 838150"/>
              <a:gd name="connsiteY7" fmla="*/ 188922 h 510003"/>
              <a:gd name="connsiteX8" fmla="*/ 672827 w 838150"/>
              <a:gd name="connsiteY8" fmla="*/ 284391 h 510003"/>
              <a:gd name="connsiteX9" fmla="*/ 554955 w 838150"/>
              <a:gd name="connsiteY9" fmla="*/ 142443 h 510003"/>
              <a:gd name="connsiteX10" fmla="*/ 829599 w 838150"/>
              <a:gd name="connsiteY10" fmla="*/ 4638 h 510003"/>
              <a:gd name="connsiteX0" fmla="*/ 821204 w 829755"/>
              <a:gd name="connsiteY0" fmla="*/ 4638 h 510003"/>
              <a:gd name="connsiteX1" fmla="*/ 164367 w 829755"/>
              <a:gd name="connsiteY1" fmla="*/ 41789 h 510003"/>
              <a:gd name="connsiteX2" fmla="*/ 158266 w 829755"/>
              <a:gd name="connsiteY2" fmla="*/ 133029 h 510003"/>
              <a:gd name="connsiteX3" fmla="*/ 13729 w 829755"/>
              <a:gd name="connsiteY3" fmla="*/ 158326 h 510003"/>
              <a:gd name="connsiteX4" fmla="*/ 85998 w 829755"/>
              <a:gd name="connsiteY4" fmla="*/ 208920 h 510003"/>
              <a:gd name="connsiteX5" fmla="*/ 7161 w 829755"/>
              <a:gd name="connsiteY5" fmla="*/ 264573 h 510003"/>
              <a:gd name="connsiteX6" fmla="*/ 212391 w 829755"/>
              <a:gd name="connsiteY6" fmla="*/ 375189 h 510003"/>
              <a:gd name="connsiteX7" fmla="*/ 472719 w 829755"/>
              <a:gd name="connsiteY7" fmla="*/ 504958 h 510003"/>
              <a:gd name="connsiteX8" fmla="*/ 347858 w 829755"/>
              <a:gd name="connsiteY8" fmla="*/ 188922 h 510003"/>
              <a:gd name="connsiteX9" fmla="*/ 664432 w 829755"/>
              <a:gd name="connsiteY9" fmla="*/ 284391 h 510003"/>
              <a:gd name="connsiteX10" fmla="*/ 546560 w 829755"/>
              <a:gd name="connsiteY10" fmla="*/ 142443 h 510003"/>
              <a:gd name="connsiteX11" fmla="*/ 821204 w 829755"/>
              <a:gd name="connsiteY11" fmla="*/ 4638 h 5100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29755" h="510003">
                <a:moveTo>
                  <a:pt x="821204" y="4638"/>
                </a:moveTo>
                <a:cubicBezTo>
                  <a:pt x="757505" y="-12138"/>
                  <a:pt x="274857" y="20390"/>
                  <a:pt x="164367" y="41789"/>
                </a:cubicBezTo>
                <a:cubicBezTo>
                  <a:pt x="53877" y="63188"/>
                  <a:pt x="168043" y="112763"/>
                  <a:pt x="158266" y="133029"/>
                </a:cubicBezTo>
                <a:cubicBezTo>
                  <a:pt x="148490" y="153295"/>
                  <a:pt x="41103" y="145678"/>
                  <a:pt x="13729" y="158326"/>
                </a:cubicBezTo>
                <a:cubicBezTo>
                  <a:pt x="-13645" y="170974"/>
                  <a:pt x="87093" y="191212"/>
                  <a:pt x="85998" y="208920"/>
                </a:cubicBezTo>
                <a:cubicBezTo>
                  <a:pt x="84903" y="226628"/>
                  <a:pt x="-29234" y="236862"/>
                  <a:pt x="7161" y="264573"/>
                </a:cubicBezTo>
                <a:cubicBezTo>
                  <a:pt x="43556" y="292284"/>
                  <a:pt x="134798" y="335125"/>
                  <a:pt x="212391" y="375189"/>
                </a:cubicBezTo>
                <a:cubicBezTo>
                  <a:pt x="289984" y="415253"/>
                  <a:pt x="450141" y="536003"/>
                  <a:pt x="472719" y="504958"/>
                </a:cubicBezTo>
                <a:cubicBezTo>
                  <a:pt x="495297" y="473914"/>
                  <a:pt x="315906" y="225683"/>
                  <a:pt x="347858" y="188922"/>
                </a:cubicBezTo>
                <a:cubicBezTo>
                  <a:pt x="379810" y="152161"/>
                  <a:pt x="624921" y="287213"/>
                  <a:pt x="664432" y="284391"/>
                </a:cubicBezTo>
                <a:cubicBezTo>
                  <a:pt x="703943" y="281569"/>
                  <a:pt x="520431" y="189069"/>
                  <a:pt x="546560" y="142443"/>
                </a:cubicBezTo>
                <a:cubicBezTo>
                  <a:pt x="572689" y="95818"/>
                  <a:pt x="884903" y="21414"/>
                  <a:pt x="821204" y="4638"/>
                </a:cubicBezTo>
                <a:close/>
              </a:path>
            </a:pathLst>
          </a:custGeom>
          <a:solidFill>
            <a:srgbClr val="33CC33"/>
          </a:solidFill>
          <a:ln w="19050" cmpd="sng">
            <a:no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sz="1600"/>
          </a:p>
        </p:txBody>
      </p:sp>
      <p:sp>
        <p:nvSpPr>
          <p:cNvPr id="380" name="Oval 379"/>
          <p:cNvSpPr/>
          <p:nvPr/>
        </p:nvSpPr>
        <p:spPr>
          <a:xfrm>
            <a:off x="6444051" y="2175936"/>
            <a:ext cx="56299" cy="56299"/>
          </a:xfrm>
          <a:prstGeom prst="ellipse">
            <a:avLst/>
          </a:prstGeom>
          <a:solidFill>
            <a:srgbClr val="FFFF00"/>
          </a:solidFill>
          <a:ln w="6350" cmpd="sng">
            <a:solidFill>
              <a:schemeClr val="tx1"/>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sz="1600"/>
          </a:p>
        </p:txBody>
      </p:sp>
      <p:sp>
        <p:nvSpPr>
          <p:cNvPr id="381" name="Oval 380"/>
          <p:cNvSpPr/>
          <p:nvPr/>
        </p:nvSpPr>
        <p:spPr>
          <a:xfrm>
            <a:off x="6475629" y="2228566"/>
            <a:ext cx="56299" cy="56299"/>
          </a:xfrm>
          <a:prstGeom prst="ellipse">
            <a:avLst/>
          </a:prstGeom>
          <a:solidFill>
            <a:srgbClr val="FFFF00"/>
          </a:solidFill>
          <a:ln w="6350" cmpd="sng">
            <a:solidFill>
              <a:schemeClr val="tx1"/>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sz="1600"/>
          </a:p>
        </p:txBody>
      </p:sp>
      <p:sp>
        <p:nvSpPr>
          <p:cNvPr id="382" name="Oval 381"/>
          <p:cNvSpPr/>
          <p:nvPr/>
        </p:nvSpPr>
        <p:spPr>
          <a:xfrm>
            <a:off x="4149355" y="2567462"/>
            <a:ext cx="56299" cy="56299"/>
          </a:xfrm>
          <a:prstGeom prst="ellipse">
            <a:avLst/>
          </a:prstGeom>
          <a:solidFill>
            <a:srgbClr val="FFFF00"/>
          </a:solidFill>
          <a:ln w="6350" cmpd="sng">
            <a:solidFill>
              <a:schemeClr val="tx1"/>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sz="1600"/>
          </a:p>
        </p:txBody>
      </p:sp>
      <p:sp>
        <p:nvSpPr>
          <p:cNvPr id="383" name="Freeform 382"/>
          <p:cNvSpPr/>
          <p:nvPr/>
        </p:nvSpPr>
        <p:spPr>
          <a:xfrm rot="1171340">
            <a:off x="4130792" y="2898029"/>
            <a:ext cx="176092" cy="96773"/>
          </a:xfrm>
          <a:custGeom>
            <a:avLst/>
            <a:gdLst>
              <a:gd name="connsiteX0" fmla="*/ 34 w 288244"/>
              <a:gd name="connsiteY0" fmla="*/ 29129 h 262322"/>
              <a:gd name="connsiteX1" fmla="*/ 228634 w 288244"/>
              <a:gd name="connsiteY1" fmla="*/ 20663 h 262322"/>
              <a:gd name="connsiteX2" fmla="*/ 287901 w 288244"/>
              <a:gd name="connsiteY2" fmla="*/ 189996 h 262322"/>
              <a:gd name="connsiteX3" fmla="*/ 211701 w 288244"/>
              <a:gd name="connsiteY3" fmla="*/ 257729 h 262322"/>
              <a:gd name="connsiteX4" fmla="*/ 34 w 288244"/>
              <a:gd name="connsiteY4" fmla="*/ 29129 h 2623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8244" h="262322">
                <a:moveTo>
                  <a:pt x="34" y="29129"/>
                </a:moveTo>
                <a:cubicBezTo>
                  <a:pt x="2856" y="-10382"/>
                  <a:pt x="180656" y="-6148"/>
                  <a:pt x="228634" y="20663"/>
                </a:cubicBezTo>
                <a:cubicBezTo>
                  <a:pt x="276612" y="47474"/>
                  <a:pt x="290723" y="150485"/>
                  <a:pt x="287901" y="189996"/>
                </a:cubicBezTo>
                <a:cubicBezTo>
                  <a:pt x="285079" y="229507"/>
                  <a:pt x="256857" y="277485"/>
                  <a:pt x="211701" y="257729"/>
                </a:cubicBezTo>
                <a:cubicBezTo>
                  <a:pt x="166546" y="237974"/>
                  <a:pt x="-2788" y="68640"/>
                  <a:pt x="34" y="29129"/>
                </a:cubicBezTo>
                <a:close/>
              </a:path>
            </a:pathLst>
          </a:custGeom>
          <a:solidFill>
            <a:srgbClr val="D99694"/>
          </a:solidFill>
          <a:ln>
            <a:no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384" name="Freeform 383"/>
          <p:cNvSpPr/>
          <p:nvPr/>
        </p:nvSpPr>
        <p:spPr>
          <a:xfrm rot="1524405">
            <a:off x="4170130" y="2974798"/>
            <a:ext cx="113814" cy="96773"/>
          </a:xfrm>
          <a:custGeom>
            <a:avLst/>
            <a:gdLst>
              <a:gd name="connsiteX0" fmla="*/ 34 w 288244"/>
              <a:gd name="connsiteY0" fmla="*/ 29129 h 262322"/>
              <a:gd name="connsiteX1" fmla="*/ 228634 w 288244"/>
              <a:gd name="connsiteY1" fmla="*/ 20663 h 262322"/>
              <a:gd name="connsiteX2" fmla="*/ 287901 w 288244"/>
              <a:gd name="connsiteY2" fmla="*/ 189996 h 262322"/>
              <a:gd name="connsiteX3" fmla="*/ 211701 w 288244"/>
              <a:gd name="connsiteY3" fmla="*/ 257729 h 262322"/>
              <a:gd name="connsiteX4" fmla="*/ 34 w 288244"/>
              <a:gd name="connsiteY4" fmla="*/ 29129 h 2623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8244" h="262322">
                <a:moveTo>
                  <a:pt x="34" y="29129"/>
                </a:moveTo>
                <a:cubicBezTo>
                  <a:pt x="2856" y="-10382"/>
                  <a:pt x="180656" y="-6148"/>
                  <a:pt x="228634" y="20663"/>
                </a:cubicBezTo>
                <a:cubicBezTo>
                  <a:pt x="276612" y="47474"/>
                  <a:pt x="290723" y="150485"/>
                  <a:pt x="287901" y="189996"/>
                </a:cubicBezTo>
                <a:cubicBezTo>
                  <a:pt x="285079" y="229507"/>
                  <a:pt x="256857" y="277485"/>
                  <a:pt x="211701" y="257729"/>
                </a:cubicBezTo>
                <a:cubicBezTo>
                  <a:pt x="166546" y="237974"/>
                  <a:pt x="-2788" y="68640"/>
                  <a:pt x="34" y="29129"/>
                </a:cubicBezTo>
                <a:close/>
              </a:path>
            </a:pathLst>
          </a:custGeom>
          <a:solidFill>
            <a:srgbClr val="D99694"/>
          </a:solidFill>
          <a:ln>
            <a:no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385" name="Freeform 384"/>
          <p:cNvSpPr/>
          <p:nvPr/>
        </p:nvSpPr>
        <p:spPr>
          <a:xfrm rot="1524405">
            <a:off x="4168490" y="3060679"/>
            <a:ext cx="113814" cy="96773"/>
          </a:xfrm>
          <a:custGeom>
            <a:avLst/>
            <a:gdLst>
              <a:gd name="connsiteX0" fmla="*/ 34 w 288244"/>
              <a:gd name="connsiteY0" fmla="*/ 29129 h 262322"/>
              <a:gd name="connsiteX1" fmla="*/ 228634 w 288244"/>
              <a:gd name="connsiteY1" fmla="*/ 20663 h 262322"/>
              <a:gd name="connsiteX2" fmla="*/ 287901 w 288244"/>
              <a:gd name="connsiteY2" fmla="*/ 189996 h 262322"/>
              <a:gd name="connsiteX3" fmla="*/ 211701 w 288244"/>
              <a:gd name="connsiteY3" fmla="*/ 257729 h 262322"/>
              <a:gd name="connsiteX4" fmla="*/ 34 w 288244"/>
              <a:gd name="connsiteY4" fmla="*/ 29129 h 2623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8244" h="262322">
                <a:moveTo>
                  <a:pt x="34" y="29129"/>
                </a:moveTo>
                <a:cubicBezTo>
                  <a:pt x="2856" y="-10382"/>
                  <a:pt x="180656" y="-6148"/>
                  <a:pt x="228634" y="20663"/>
                </a:cubicBezTo>
                <a:cubicBezTo>
                  <a:pt x="276612" y="47474"/>
                  <a:pt x="290723" y="150485"/>
                  <a:pt x="287901" y="189996"/>
                </a:cubicBezTo>
                <a:cubicBezTo>
                  <a:pt x="285079" y="229507"/>
                  <a:pt x="256857" y="277485"/>
                  <a:pt x="211701" y="257729"/>
                </a:cubicBezTo>
                <a:cubicBezTo>
                  <a:pt x="166546" y="237974"/>
                  <a:pt x="-2788" y="68640"/>
                  <a:pt x="34" y="29129"/>
                </a:cubicBezTo>
                <a:close/>
              </a:path>
            </a:pathLst>
          </a:custGeom>
          <a:solidFill>
            <a:srgbClr val="D99694"/>
          </a:solidFill>
          <a:ln>
            <a:no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grpSp>
        <p:nvGrpSpPr>
          <p:cNvPr id="386" name="Group 385"/>
          <p:cNvGrpSpPr/>
          <p:nvPr/>
        </p:nvGrpSpPr>
        <p:grpSpPr>
          <a:xfrm rot="5491519" flipH="1">
            <a:off x="4046705" y="3286820"/>
            <a:ext cx="355142" cy="81749"/>
            <a:chOff x="993775" y="2472511"/>
            <a:chExt cx="559859" cy="128873"/>
          </a:xfrm>
        </p:grpSpPr>
        <p:sp>
          <p:nvSpPr>
            <p:cNvPr id="387" name="Freeform 386"/>
            <p:cNvSpPr/>
            <p:nvPr/>
          </p:nvSpPr>
          <p:spPr>
            <a:xfrm>
              <a:off x="993775" y="2472511"/>
              <a:ext cx="181628" cy="128873"/>
            </a:xfrm>
            <a:custGeom>
              <a:avLst/>
              <a:gdLst>
                <a:gd name="connsiteX0" fmla="*/ 0 w 596900"/>
                <a:gd name="connsiteY0" fmla="*/ 128873 h 128873"/>
                <a:gd name="connsiteX1" fmla="*/ 38100 w 596900"/>
                <a:gd name="connsiteY1" fmla="*/ 1873 h 128873"/>
                <a:gd name="connsiteX2" fmla="*/ 114300 w 596900"/>
                <a:gd name="connsiteY2" fmla="*/ 52673 h 128873"/>
                <a:gd name="connsiteX3" fmla="*/ 461433 w 596900"/>
                <a:gd name="connsiteY3" fmla="*/ 48439 h 128873"/>
                <a:gd name="connsiteX4" fmla="*/ 596900 w 596900"/>
                <a:gd name="connsiteY4" fmla="*/ 61139 h 128873"/>
                <a:gd name="connsiteX0" fmla="*/ 0 w 461433"/>
                <a:gd name="connsiteY0" fmla="*/ 128873 h 128873"/>
                <a:gd name="connsiteX1" fmla="*/ 38100 w 461433"/>
                <a:gd name="connsiteY1" fmla="*/ 1873 h 128873"/>
                <a:gd name="connsiteX2" fmla="*/ 114300 w 461433"/>
                <a:gd name="connsiteY2" fmla="*/ 52673 h 128873"/>
                <a:gd name="connsiteX3" fmla="*/ 461433 w 461433"/>
                <a:gd name="connsiteY3" fmla="*/ 48439 h 128873"/>
                <a:gd name="connsiteX0" fmla="*/ 0 w 461433"/>
                <a:gd name="connsiteY0" fmla="*/ 128873 h 128873"/>
                <a:gd name="connsiteX1" fmla="*/ 38100 w 461433"/>
                <a:gd name="connsiteY1" fmla="*/ 1873 h 128873"/>
                <a:gd name="connsiteX2" fmla="*/ 227226 w 461433"/>
                <a:gd name="connsiteY2" fmla="*/ 52673 h 128873"/>
                <a:gd name="connsiteX3" fmla="*/ 461433 w 461433"/>
                <a:gd name="connsiteY3" fmla="*/ 48439 h 128873"/>
              </a:gdLst>
              <a:ahLst/>
              <a:cxnLst>
                <a:cxn ang="0">
                  <a:pos x="connsiteX0" y="connsiteY0"/>
                </a:cxn>
                <a:cxn ang="0">
                  <a:pos x="connsiteX1" y="connsiteY1"/>
                </a:cxn>
                <a:cxn ang="0">
                  <a:pos x="connsiteX2" y="connsiteY2"/>
                </a:cxn>
                <a:cxn ang="0">
                  <a:pos x="connsiteX3" y="connsiteY3"/>
                </a:cxn>
              </a:cxnLst>
              <a:rect l="l" t="t" r="r" b="b"/>
              <a:pathLst>
                <a:path w="461433" h="128873">
                  <a:moveTo>
                    <a:pt x="0" y="128873"/>
                  </a:moveTo>
                  <a:cubicBezTo>
                    <a:pt x="9525" y="71723"/>
                    <a:pt x="229" y="14573"/>
                    <a:pt x="38100" y="1873"/>
                  </a:cubicBezTo>
                  <a:cubicBezTo>
                    <a:pt x="75971" y="-10827"/>
                    <a:pt x="156671" y="44912"/>
                    <a:pt x="227226" y="52673"/>
                  </a:cubicBezTo>
                  <a:cubicBezTo>
                    <a:pt x="297781" y="60434"/>
                    <a:pt x="381000" y="47028"/>
                    <a:pt x="461433" y="48439"/>
                  </a:cubicBezTo>
                </a:path>
              </a:pathLst>
            </a:custGeom>
            <a:ln w="28575" cmpd="sng">
              <a:solidFill>
                <a:srgbClr val="D99694"/>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88" name="Can 387"/>
            <p:cNvSpPr/>
            <p:nvPr/>
          </p:nvSpPr>
          <p:spPr>
            <a:xfrm rot="5400000">
              <a:off x="1249362" y="2396597"/>
              <a:ext cx="79374" cy="254001"/>
            </a:xfrm>
            <a:prstGeom prst="can">
              <a:avLst>
                <a:gd name="adj" fmla="val 42045"/>
              </a:avLst>
            </a:prstGeom>
            <a:solidFill>
              <a:srgbClr val="D99694"/>
            </a:solidFill>
            <a:ln>
              <a:no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389" name="Freeform 388"/>
            <p:cNvSpPr/>
            <p:nvPr/>
          </p:nvSpPr>
          <p:spPr>
            <a:xfrm>
              <a:off x="1394884" y="2483909"/>
              <a:ext cx="158750" cy="45719"/>
            </a:xfrm>
            <a:custGeom>
              <a:avLst/>
              <a:gdLst>
                <a:gd name="connsiteX0" fmla="*/ 0 w 88900"/>
                <a:gd name="connsiteY0" fmla="*/ 31750 h 31750"/>
                <a:gd name="connsiteX1" fmla="*/ 50800 w 88900"/>
                <a:gd name="connsiteY1" fmla="*/ 0 h 31750"/>
                <a:gd name="connsiteX2" fmla="*/ 88900 w 88900"/>
                <a:gd name="connsiteY2" fmla="*/ 31750 h 31750"/>
              </a:gdLst>
              <a:ahLst/>
              <a:cxnLst>
                <a:cxn ang="0">
                  <a:pos x="connsiteX0" y="connsiteY0"/>
                </a:cxn>
                <a:cxn ang="0">
                  <a:pos x="connsiteX1" y="connsiteY1"/>
                </a:cxn>
                <a:cxn ang="0">
                  <a:pos x="connsiteX2" y="connsiteY2"/>
                </a:cxn>
              </a:cxnLst>
              <a:rect l="l" t="t" r="r" b="b"/>
              <a:pathLst>
                <a:path w="88900" h="31750">
                  <a:moveTo>
                    <a:pt x="0" y="31750"/>
                  </a:moveTo>
                  <a:cubicBezTo>
                    <a:pt x="17991" y="15875"/>
                    <a:pt x="35983" y="0"/>
                    <a:pt x="50800" y="0"/>
                  </a:cubicBezTo>
                  <a:cubicBezTo>
                    <a:pt x="65617" y="0"/>
                    <a:pt x="88900" y="31750"/>
                    <a:pt x="88900" y="31750"/>
                  </a:cubicBezTo>
                </a:path>
              </a:pathLst>
            </a:custGeom>
            <a:ln w="19050" cmpd="sng">
              <a:solidFill>
                <a:srgbClr val="D99694"/>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sp>
        <p:nvSpPr>
          <p:cNvPr id="392" name="Freeform 391"/>
          <p:cNvSpPr/>
          <p:nvPr/>
        </p:nvSpPr>
        <p:spPr>
          <a:xfrm rot="12324405">
            <a:off x="3252191" y="3080643"/>
            <a:ext cx="85540" cy="74970"/>
          </a:xfrm>
          <a:custGeom>
            <a:avLst/>
            <a:gdLst>
              <a:gd name="connsiteX0" fmla="*/ 34 w 288244"/>
              <a:gd name="connsiteY0" fmla="*/ 29129 h 262322"/>
              <a:gd name="connsiteX1" fmla="*/ 228634 w 288244"/>
              <a:gd name="connsiteY1" fmla="*/ 20663 h 262322"/>
              <a:gd name="connsiteX2" fmla="*/ 287901 w 288244"/>
              <a:gd name="connsiteY2" fmla="*/ 189996 h 262322"/>
              <a:gd name="connsiteX3" fmla="*/ 211701 w 288244"/>
              <a:gd name="connsiteY3" fmla="*/ 257729 h 262322"/>
              <a:gd name="connsiteX4" fmla="*/ 34 w 288244"/>
              <a:gd name="connsiteY4" fmla="*/ 29129 h 2623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8244" h="262322">
                <a:moveTo>
                  <a:pt x="34" y="29129"/>
                </a:moveTo>
                <a:cubicBezTo>
                  <a:pt x="2856" y="-10382"/>
                  <a:pt x="180656" y="-6148"/>
                  <a:pt x="228634" y="20663"/>
                </a:cubicBezTo>
                <a:cubicBezTo>
                  <a:pt x="276612" y="47474"/>
                  <a:pt x="290723" y="150485"/>
                  <a:pt x="287901" y="189996"/>
                </a:cubicBezTo>
                <a:cubicBezTo>
                  <a:pt x="285079" y="229507"/>
                  <a:pt x="256857" y="277485"/>
                  <a:pt x="211701" y="257729"/>
                </a:cubicBezTo>
                <a:cubicBezTo>
                  <a:pt x="166546" y="237974"/>
                  <a:pt x="-2788" y="68640"/>
                  <a:pt x="34" y="29129"/>
                </a:cubicBezTo>
                <a:close/>
              </a:path>
            </a:pathLst>
          </a:custGeom>
          <a:solidFill>
            <a:schemeClr val="accent6">
              <a:lumMod val="60000"/>
              <a:lumOff val="40000"/>
            </a:schemeClr>
          </a:solidFill>
          <a:ln>
            <a:no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393" name="Freeform 392"/>
          <p:cNvSpPr/>
          <p:nvPr/>
        </p:nvSpPr>
        <p:spPr>
          <a:xfrm rot="12324405">
            <a:off x="3272668" y="3025184"/>
            <a:ext cx="85540" cy="74970"/>
          </a:xfrm>
          <a:custGeom>
            <a:avLst/>
            <a:gdLst>
              <a:gd name="connsiteX0" fmla="*/ 34 w 288244"/>
              <a:gd name="connsiteY0" fmla="*/ 29129 h 262322"/>
              <a:gd name="connsiteX1" fmla="*/ 228634 w 288244"/>
              <a:gd name="connsiteY1" fmla="*/ 20663 h 262322"/>
              <a:gd name="connsiteX2" fmla="*/ 287901 w 288244"/>
              <a:gd name="connsiteY2" fmla="*/ 189996 h 262322"/>
              <a:gd name="connsiteX3" fmla="*/ 211701 w 288244"/>
              <a:gd name="connsiteY3" fmla="*/ 257729 h 262322"/>
              <a:gd name="connsiteX4" fmla="*/ 34 w 288244"/>
              <a:gd name="connsiteY4" fmla="*/ 29129 h 2623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8244" h="262322">
                <a:moveTo>
                  <a:pt x="34" y="29129"/>
                </a:moveTo>
                <a:cubicBezTo>
                  <a:pt x="2856" y="-10382"/>
                  <a:pt x="180656" y="-6148"/>
                  <a:pt x="228634" y="20663"/>
                </a:cubicBezTo>
                <a:cubicBezTo>
                  <a:pt x="276612" y="47474"/>
                  <a:pt x="290723" y="150485"/>
                  <a:pt x="287901" y="189996"/>
                </a:cubicBezTo>
                <a:cubicBezTo>
                  <a:pt x="285079" y="229507"/>
                  <a:pt x="256857" y="277485"/>
                  <a:pt x="211701" y="257729"/>
                </a:cubicBezTo>
                <a:cubicBezTo>
                  <a:pt x="166546" y="237974"/>
                  <a:pt x="-2788" y="68640"/>
                  <a:pt x="34" y="29129"/>
                </a:cubicBezTo>
                <a:close/>
              </a:path>
            </a:pathLst>
          </a:custGeom>
          <a:solidFill>
            <a:schemeClr val="accent6">
              <a:lumMod val="60000"/>
              <a:lumOff val="40000"/>
            </a:schemeClr>
          </a:solidFill>
          <a:ln>
            <a:no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394" name="Freeform 393"/>
          <p:cNvSpPr/>
          <p:nvPr/>
        </p:nvSpPr>
        <p:spPr>
          <a:xfrm rot="12324405">
            <a:off x="3254915" y="2971336"/>
            <a:ext cx="85540" cy="74970"/>
          </a:xfrm>
          <a:custGeom>
            <a:avLst/>
            <a:gdLst>
              <a:gd name="connsiteX0" fmla="*/ 34 w 288244"/>
              <a:gd name="connsiteY0" fmla="*/ 29129 h 262322"/>
              <a:gd name="connsiteX1" fmla="*/ 228634 w 288244"/>
              <a:gd name="connsiteY1" fmla="*/ 20663 h 262322"/>
              <a:gd name="connsiteX2" fmla="*/ 287901 w 288244"/>
              <a:gd name="connsiteY2" fmla="*/ 189996 h 262322"/>
              <a:gd name="connsiteX3" fmla="*/ 211701 w 288244"/>
              <a:gd name="connsiteY3" fmla="*/ 257729 h 262322"/>
              <a:gd name="connsiteX4" fmla="*/ 34 w 288244"/>
              <a:gd name="connsiteY4" fmla="*/ 29129 h 2623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8244" h="262322">
                <a:moveTo>
                  <a:pt x="34" y="29129"/>
                </a:moveTo>
                <a:cubicBezTo>
                  <a:pt x="2856" y="-10382"/>
                  <a:pt x="180656" y="-6148"/>
                  <a:pt x="228634" y="20663"/>
                </a:cubicBezTo>
                <a:cubicBezTo>
                  <a:pt x="276612" y="47474"/>
                  <a:pt x="290723" y="150485"/>
                  <a:pt x="287901" y="189996"/>
                </a:cubicBezTo>
                <a:cubicBezTo>
                  <a:pt x="285079" y="229507"/>
                  <a:pt x="256857" y="277485"/>
                  <a:pt x="211701" y="257729"/>
                </a:cubicBezTo>
                <a:cubicBezTo>
                  <a:pt x="166546" y="237974"/>
                  <a:pt x="-2788" y="68640"/>
                  <a:pt x="34" y="29129"/>
                </a:cubicBezTo>
                <a:close/>
              </a:path>
            </a:pathLst>
          </a:custGeom>
          <a:solidFill>
            <a:schemeClr val="accent6">
              <a:lumMod val="60000"/>
              <a:lumOff val="40000"/>
            </a:schemeClr>
          </a:solidFill>
          <a:ln>
            <a:no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395" name="Freeform 394"/>
          <p:cNvSpPr/>
          <p:nvPr/>
        </p:nvSpPr>
        <p:spPr>
          <a:xfrm rot="12324405">
            <a:off x="3270980" y="2922329"/>
            <a:ext cx="85540" cy="74970"/>
          </a:xfrm>
          <a:custGeom>
            <a:avLst/>
            <a:gdLst>
              <a:gd name="connsiteX0" fmla="*/ 34 w 288244"/>
              <a:gd name="connsiteY0" fmla="*/ 29129 h 262322"/>
              <a:gd name="connsiteX1" fmla="*/ 228634 w 288244"/>
              <a:gd name="connsiteY1" fmla="*/ 20663 h 262322"/>
              <a:gd name="connsiteX2" fmla="*/ 287901 w 288244"/>
              <a:gd name="connsiteY2" fmla="*/ 189996 h 262322"/>
              <a:gd name="connsiteX3" fmla="*/ 211701 w 288244"/>
              <a:gd name="connsiteY3" fmla="*/ 257729 h 262322"/>
              <a:gd name="connsiteX4" fmla="*/ 34 w 288244"/>
              <a:gd name="connsiteY4" fmla="*/ 29129 h 2623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8244" h="262322">
                <a:moveTo>
                  <a:pt x="34" y="29129"/>
                </a:moveTo>
                <a:cubicBezTo>
                  <a:pt x="2856" y="-10382"/>
                  <a:pt x="180656" y="-6148"/>
                  <a:pt x="228634" y="20663"/>
                </a:cubicBezTo>
                <a:cubicBezTo>
                  <a:pt x="276612" y="47474"/>
                  <a:pt x="290723" y="150485"/>
                  <a:pt x="287901" y="189996"/>
                </a:cubicBezTo>
                <a:cubicBezTo>
                  <a:pt x="285079" y="229507"/>
                  <a:pt x="256857" y="277485"/>
                  <a:pt x="211701" y="257729"/>
                </a:cubicBezTo>
                <a:cubicBezTo>
                  <a:pt x="166546" y="237974"/>
                  <a:pt x="-2788" y="68640"/>
                  <a:pt x="34" y="29129"/>
                </a:cubicBezTo>
                <a:close/>
              </a:path>
            </a:pathLst>
          </a:custGeom>
          <a:solidFill>
            <a:schemeClr val="accent6">
              <a:lumMod val="60000"/>
              <a:lumOff val="40000"/>
            </a:schemeClr>
          </a:solidFill>
          <a:ln>
            <a:no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396" name="Freeform 395"/>
          <p:cNvSpPr/>
          <p:nvPr/>
        </p:nvSpPr>
        <p:spPr>
          <a:xfrm rot="21289645">
            <a:off x="3337058" y="2866032"/>
            <a:ext cx="85540" cy="44694"/>
          </a:xfrm>
          <a:custGeom>
            <a:avLst/>
            <a:gdLst>
              <a:gd name="connsiteX0" fmla="*/ 34 w 288244"/>
              <a:gd name="connsiteY0" fmla="*/ 29129 h 262322"/>
              <a:gd name="connsiteX1" fmla="*/ 228634 w 288244"/>
              <a:gd name="connsiteY1" fmla="*/ 20663 h 262322"/>
              <a:gd name="connsiteX2" fmla="*/ 287901 w 288244"/>
              <a:gd name="connsiteY2" fmla="*/ 189996 h 262322"/>
              <a:gd name="connsiteX3" fmla="*/ 211701 w 288244"/>
              <a:gd name="connsiteY3" fmla="*/ 257729 h 262322"/>
              <a:gd name="connsiteX4" fmla="*/ 34 w 288244"/>
              <a:gd name="connsiteY4" fmla="*/ 29129 h 2623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8244" h="262322">
                <a:moveTo>
                  <a:pt x="34" y="29129"/>
                </a:moveTo>
                <a:cubicBezTo>
                  <a:pt x="2856" y="-10382"/>
                  <a:pt x="180656" y="-6148"/>
                  <a:pt x="228634" y="20663"/>
                </a:cubicBezTo>
                <a:cubicBezTo>
                  <a:pt x="276612" y="47474"/>
                  <a:pt x="290723" y="150485"/>
                  <a:pt x="287901" y="189996"/>
                </a:cubicBezTo>
                <a:cubicBezTo>
                  <a:pt x="285079" y="229507"/>
                  <a:pt x="256857" y="277485"/>
                  <a:pt x="211701" y="257729"/>
                </a:cubicBezTo>
                <a:cubicBezTo>
                  <a:pt x="166546" y="237974"/>
                  <a:pt x="-2788" y="68640"/>
                  <a:pt x="34" y="29129"/>
                </a:cubicBezTo>
                <a:close/>
              </a:path>
            </a:pathLst>
          </a:custGeom>
          <a:solidFill>
            <a:schemeClr val="accent6">
              <a:lumMod val="60000"/>
              <a:lumOff val="40000"/>
            </a:schemeClr>
          </a:solidFill>
          <a:ln>
            <a:no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397" name="Freeform 396"/>
          <p:cNvSpPr/>
          <p:nvPr/>
        </p:nvSpPr>
        <p:spPr>
          <a:xfrm rot="12324405">
            <a:off x="3253194" y="2869795"/>
            <a:ext cx="85540" cy="74970"/>
          </a:xfrm>
          <a:custGeom>
            <a:avLst/>
            <a:gdLst>
              <a:gd name="connsiteX0" fmla="*/ 34 w 288244"/>
              <a:gd name="connsiteY0" fmla="*/ 29129 h 262322"/>
              <a:gd name="connsiteX1" fmla="*/ 228634 w 288244"/>
              <a:gd name="connsiteY1" fmla="*/ 20663 h 262322"/>
              <a:gd name="connsiteX2" fmla="*/ 287901 w 288244"/>
              <a:gd name="connsiteY2" fmla="*/ 189996 h 262322"/>
              <a:gd name="connsiteX3" fmla="*/ 211701 w 288244"/>
              <a:gd name="connsiteY3" fmla="*/ 257729 h 262322"/>
              <a:gd name="connsiteX4" fmla="*/ 34 w 288244"/>
              <a:gd name="connsiteY4" fmla="*/ 29129 h 2623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8244" h="262322">
                <a:moveTo>
                  <a:pt x="34" y="29129"/>
                </a:moveTo>
                <a:cubicBezTo>
                  <a:pt x="2856" y="-10382"/>
                  <a:pt x="180656" y="-6148"/>
                  <a:pt x="228634" y="20663"/>
                </a:cubicBezTo>
                <a:cubicBezTo>
                  <a:pt x="276612" y="47474"/>
                  <a:pt x="290723" y="150485"/>
                  <a:pt x="287901" y="189996"/>
                </a:cubicBezTo>
                <a:cubicBezTo>
                  <a:pt x="285079" y="229507"/>
                  <a:pt x="256857" y="277485"/>
                  <a:pt x="211701" y="257729"/>
                </a:cubicBezTo>
                <a:cubicBezTo>
                  <a:pt x="166546" y="237974"/>
                  <a:pt x="-2788" y="68640"/>
                  <a:pt x="34" y="29129"/>
                </a:cubicBezTo>
                <a:close/>
              </a:path>
            </a:pathLst>
          </a:custGeom>
          <a:solidFill>
            <a:schemeClr val="accent6">
              <a:lumMod val="60000"/>
              <a:lumOff val="40000"/>
            </a:schemeClr>
          </a:solidFill>
          <a:ln>
            <a:no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398" name="Freeform 397"/>
          <p:cNvSpPr/>
          <p:nvPr/>
        </p:nvSpPr>
        <p:spPr>
          <a:xfrm rot="12324405">
            <a:off x="3259059" y="2825483"/>
            <a:ext cx="124939" cy="74970"/>
          </a:xfrm>
          <a:custGeom>
            <a:avLst/>
            <a:gdLst>
              <a:gd name="connsiteX0" fmla="*/ 34 w 288244"/>
              <a:gd name="connsiteY0" fmla="*/ 29129 h 262322"/>
              <a:gd name="connsiteX1" fmla="*/ 228634 w 288244"/>
              <a:gd name="connsiteY1" fmla="*/ 20663 h 262322"/>
              <a:gd name="connsiteX2" fmla="*/ 287901 w 288244"/>
              <a:gd name="connsiteY2" fmla="*/ 189996 h 262322"/>
              <a:gd name="connsiteX3" fmla="*/ 211701 w 288244"/>
              <a:gd name="connsiteY3" fmla="*/ 257729 h 262322"/>
              <a:gd name="connsiteX4" fmla="*/ 34 w 288244"/>
              <a:gd name="connsiteY4" fmla="*/ 29129 h 2623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8244" h="262322">
                <a:moveTo>
                  <a:pt x="34" y="29129"/>
                </a:moveTo>
                <a:cubicBezTo>
                  <a:pt x="2856" y="-10382"/>
                  <a:pt x="180656" y="-6148"/>
                  <a:pt x="228634" y="20663"/>
                </a:cubicBezTo>
                <a:cubicBezTo>
                  <a:pt x="276612" y="47474"/>
                  <a:pt x="290723" y="150485"/>
                  <a:pt x="287901" y="189996"/>
                </a:cubicBezTo>
                <a:cubicBezTo>
                  <a:pt x="285079" y="229507"/>
                  <a:pt x="256857" y="277485"/>
                  <a:pt x="211701" y="257729"/>
                </a:cubicBezTo>
                <a:cubicBezTo>
                  <a:pt x="166546" y="237974"/>
                  <a:pt x="-2788" y="68640"/>
                  <a:pt x="34" y="29129"/>
                </a:cubicBezTo>
                <a:close/>
              </a:path>
            </a:pathLst>
          </a:custGeom>
          <a:solidFill>
            <a:schemeClr val="accent6">
              <a:lumMod val="60000"/>
              <a:lumOff val="40000"/>
            </a:schemeClr>
          </a:solidFill>
          <a:ln>
            <a:no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399" name="Freeform 398"/>
          <p:cNvSpPr/>
          <p:nvPr/>
        </p:nvSpPr>
        <p:spPr>
          <a:xfrm rot="91519">
            <a:off x="3194032" y="2750474"/>
            <a:ext cx="181684" cy="101139"/>
          </a:xfrm>
          <a:custGeom>
            <a:avLst/>
            <a:gdLst>
              <a:gd name="connsiteX0" fmla="*/ 14146 w 271993"/>
              <a:gd name="connsiteY0" fmla="*/ 47174 h 244462"/>
              <a:gd name="connsiteX1" fmla="*/ 26846 w 271993"/>
              <a:gd name="connsiteY1" fmla="*/ 237674 h 244462"/>
              <a:gd name="connsiteX2" fmla="*/ 271321 w 271993"/>
              <a:gd name="connsiteY2" fmla="*/ 183699 h 244462"/>
              <a:gd name="connsiteX3" fmla="*/ 96696 w 271993"/>
              <a:gd name="connsiteY3" fmla="*/ 9074 h 244462"/>
              <a:gd name="connsiteX4" fmla="*/ 14146 w 271993"/>
              <a:gd name="connsiteY4" fmla="*/ 47174 h 2444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1993" h="244462">
                <a:moveTo>
                  <a:pt x="14146" y="47174"/>
                </a:moveTo>
                <a:cubicBezTo>
                  <a:pt x="2504" y="85274"/>
                  <a:pt x="-16016" y="214920"/>
                  <a:pt x="26846" y="237674"/>
                </a:cubicBezTo>
                <a:cubicBezTo>
                  <a:pt x="69708" y="260428"/>
                  <a:pt x="259679" y="221799"/>
                  <a:pt x="271321" y="183699"/>
                </a:cubicBezTo>
                <a:cubicBezTo>
                  <a:pt x="282963" y="145599"/>
                  <a:pt x="140088" y="31828"/>
                  <a:pt x="96696" y="9074"/>
                </a:cubicBezTo>
                <a:cubicBezTo>
                  <a:pt x="53304" y="-13680"/>
                  <a:pt x="25788" y="9074"/>
                  <a:pt x="14146" y="47174"/>
                </a:cubicBezTo>
                <a:close/>
              </a:path>
            </a:pathLst>
          </a:custGeom>
          <a:solidFill>
            <a:schemeClr val="accent6">
              <a:lumMod val="75000"/>
            </a:schemeClr>
          </a:solidFill>
          <a:ln>
            <a:no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grpSp>
        <p:nvGrpSpPr>
          <p:cNvPr id="400" name="Group 399"/>
          <p:cNvGrpSpPr/>
          <p:nvPr/>
        </p:nvGrpSpPr>
        <p:grpSpPr>
          <a:xfrm rot="5491519" flipH="1">
            <a:off x="3107765" y="3286820"/>
            <a:ext cx="355142" cy="81749"/>
            <a:chOff x="993775" y="2472511"/>
            <a:chExt cx="559859" cy="128873"/>
          </a:xfrm>
        </p:grpSpPr>
        <p:sp>
          <p:nvSpPr>
            <p:cNvPr id="401" name="Freeform 400"/>
            <p:cNvSpPr/>
            <p:nvPr/>
          </p:nvSpPr>
          <p:spPr>
            <a:xfrm>
              <a:off x="993775" y="2472511"/>
              <a:ext cx="181628" cy="128873"/>
            </a:xfrm>
            <a:custGeom>
              <a:avLst/>
              <a:gdLst>
                <a:gd name="connsiteX0" fmla="*/ 0 w 596900"/>
                <a:gd name="connsiteY0" fmla="*/ 128873 h 128873"/>
                <a:gd name="connsiteX1" fmla="*/ 38100 w 596900"/>
                <a:gd name="connsiteY1" fmla="*/ 1873 h 128873"/>
                <a:gd name="connsiteX2" fmla="*/ 114300 w 596900"/>
                <a:gd name="connsiteY2" fmla="*/ 52673 h 128873"/>
                <a:gd name="connsiteX3" fmla="*/ 461433 w 596900"/>
                <a:gd name="connsiteY3" fmla="*/ 48439 h 128873"/>
                <a:gd name="connsiteX4" fmla="*/ 596900 w 596900"/>
                <a:gd name="connsiteY4" fmla="*/ 61139 h 128873"/>
                <a:gd name="connsiteX0" fmla="*/ 0 w 461433"/>
                <a:gd name="connsiteY0" fmla="*/ 128873 h 128873"/>
                <a:gd name="connsiteX1" fmla="*/ 38100 w 461433"/>
                <a:gd name="connsiteY1" fmla="*/ 1873 h 128873"/>
                <a:gd name="connsiteX2" fmla="*/ 114300 w 461433"/>
                <a:gd name="connsiteY2" fmla="*/ 52673 h 128873"/>
                <a:gd name="connsiteX3" fmla="*/ 461433 w 461433"/>
                <a:gd name="connsiteY3" fmla="*/ 48439 h 128873"/>
                <a:gd name="connsiteX0" fmla="*/ 0 w 461433"/>
                <a:gd name="connsiteY0" fmla="*/ 128873 h 128873"/>
                <a:gd name="connsiteX1" fmla="*/ 38100 w 461433"/>
                <a:gd name="connsiteY1" fmla="*/ 1873 h 128873"/>
                <a:gd name="connsiteX2" fmla="*/ 227226 w 461433"/>
                <a:gd name="connsiteY2" fmla="*/ 52673 h 128873"/>
                <a:gd name="connsiteX3" fmla="*/ 461433 w 461433"/>
                <a:gd name="connsiteY3" fmla="*/ 48439 h 128873"/>
              </a:gdLst>
              <a:ahLst/>
              <a:cxnLst>
                <a:cxn ang="0">
                  <a:pos x="connsiteX0" y="connsiteY0"/>
                </a:cxn>
                <a:cxn ang="0">
                  <a:pos x="connsiteX1" y="connsiteY1"/>
                </a:cxn>
                <a:cxn ang="0">
                  <a:pos x="connsiteX2" y="connsiteY2"/>
                </a:cxn>
                <a:cxn ang="0">
                  <a:pos x="connsiteX3" y="connsiteY3"/>
                </a:cxn>
              </a:cxnLst>
              <a:rect l="l" t="t" r="r" b="b"/>
              <a:pathLst>
                <a:path w="461433" h="128873">
                  <a:moveTo>
                    <a:pt x="0" y="128873"/>
                  </a:moveTo>
                  <a:cubicBezTo>
                    <a:pt x="9525" y="71723"/>
                    <a:pt x="229" y="14573"/>
                    <a:pt x="38100" y="1873"/>
                  </a:cubicBezTo>
                  <a:cubicBezTo>
                    <a:pt x="75971" y="-10827"/>
                    <a:pt x="156671" y="44912"/>
                    <a:pt x="227226" y="52673"/>
                  </a:cubicBezTo>
                  <a:cubicBezTo>
                    <a:pt x="297781" y="60434"/>
                    <a:pt x="381000" y="47028"/>
                    <a:pt x="461433" y="48439"/>
                  </a:cubicBezTo>
                </a:path>
              </a:pathLst>
            </a:custGeom>
            <a:ln w="28575" cmpd="sng">
              <a:solidFill>
                <a:srgbClr val="FAC09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02" name="Can 401"/>
            <p:cNvSpPr/>
            <p:nvPr/>
          </p:nvSpPr>
          <p:spPr>
            <a:xfrm rot="5400000">
              <a:off x="1249362" y="2396597"/>
              <a:ext cx="79374" cy="254001"/>
            </a:xfrm>
            <a:prstGeom prst="can">
              <a:avLst>
                <a:gd name="adj" fmla="val 42045"/>
              </a:avLst>
            </a:prstGeom>
            <a:solidFill>
              <a:schemeClr val="accent6">
                <a:lumMod val="60000"/>
                <a:lumOff val="40000"/>
              </a:schemeClr>
            </a:solidFill>
            <a:ln>
              <a:no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403" name="Freeform 402"/>
            <p:cNvSpPr/>
            <p:nvPr/>
          </p:nvSpPr>
          <p:spPr>
            <a:xfrm>
              <a:off x="1394884" y="2483909"/>
              <a:ext cx="158750" cy="45719"/>
            </a:xfrm>
            <a:custGeom>
              <a:avLst/>
              <a:gdLst>
                <a:gd name="connsiteX0" fmla="*/ 0 w 88900"/>
                <a:gd name="connsiteY0" fmla="*/ 31750 h 31750"/>
                <a:gd name="connsiteX1" fmla="*/ 50800 w 88900"/>
                <a:gd name="connsiteY1" fmla="*/ 0 h 31750"/>
                <a:gd name="connsiteX2" fmla="*/ 88900 w 88900"/>
                <a:gd name="connsiteY2" fmla="*/ 31750 h 31750"/>
              </a:gdLst>
              <a:ahLst/>
              <a:cxnLst>
                <a:cxn ang="0">
                  <a:pos x="connsiteX0" y="connsiteY0"/>
                </a:cxn>
                <a:cxn ang="0">
                  <a:pos x="connsiteX1" y="connsiteY1"/>
                </a:cxn>
                <a:cxn ang="0">
                  <a:pos x="connsiteX2" y="connsiteY2"/>
                </a:cxn>
              </a:cxnLst>
              <a:rect l="l" t="t" r="r" b="b"/>
              <a:pathLst>
                <a:path w="88900" h="31750">
                  <a:moveTo>
                    <a:pt x="0" y="31750"/>
                  </a:moveTo>
                  <a:cubicBezTo>
                    <a:pt x="17991" y="15875"/>
                    <a:pt x="35983" y="0"/>
                    <a:pt x="50800" y="0"/>
                  </a:cubicBezTo>
                  <a:cubicBezTo>
                    <a:pt x="65617" y="0"/>
                    <a:pt x="88900" y="31750"/>
                    <a:pt x="88900" y="31750"/>
                  </a:cubicBezTo>
                </a:path>
              </a:pathLst>
            </a:custGeom>
            <a:ln w="19050" cmpd="sng">
              <a:solidFill>
                <a:schemeClr val="accent6">
                  <a:lumMod val="60000"/>
                  <a:lumOff val="4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sp>
        <p:nvSpPr>
          <p:cNvPr id="405" name="Freeform 404"/>
          <p:cNvSpPr/>
          <p:nvPr/>
        </p:nvSpPr>
        <p:spPr>
          <a:xfrm rot="1171340">
            <a:off x="3351858" y="2898029"/>
            <a:ext cx="176092" cy="96773"/>
          </a:xfrm>
          <a:custGeom>
            <a:avLst/>
            <a:gdLst>
              <a:gd name="connsiteX0" fmla="*/ 34 w 288244"/>
              <a:gd name="connsiteY0" fmla="*/ 29129 h 262322"/>
              <a:gd name="connsiteX1" fmla="*/ 228634 w 288244"/>
              <a:gd name="connsiteY1" fmla="*/ 20663 h 262322"/>
              <a:gd name="connsiteX2" fmla="*/ 287901 w 288244"/>
              <a:gd name="connsiteY2" fmla="*/ 189996 h 262322"/>
              <a:gd name="connsiteX3" fmla="*/ 211701 w 288244"/>
              <a:gd name="connsiteY3" fmla="*/ 257729 h 262322"/>
              <a:gd name="connsiteX4" fmla="*/ 34 w 288244"/>
              <a:gd name="connsiteY4" fmla="*/ 29129 h 2623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8244" h="262322">
                <a:moveTo>
                  <a:pt x="34" y="29129"/>
                </a:moveTo>
                <a:cubicBezTo>
                  <a:pt x="2856" y="-10382"/>
                  <a:pt x="180656" y="-6148"/>
                  <a:pt x="228634" y="20663"/>
                </a:cubicBezTo>
                <a:cubicBezTo>
                  <a:pt x="276612" y="47474"/>
                  <a:pt x="290723" y="150485"/>
                  <a:pt x="287901" y="189996"/>
                </a:cubicBezTo>
                <a:cubicBezTo>
                  <a:pt x="285079" y="229507"/>
                  <a:pt x="256857" y="277485"/>
                  <a:pt x="211701" y="257729"/>
                </a:cubicBezTo>
                <a:cubicBezTo>
                  <a:pt x="166546" y="237974"/>
                  <a:pt x="-2788" y="68640"/>
                  <a:pt x="34" y="29129"/>
                </a:cubicBezTo>
                <a:close/>
              </a:path>
            </a:pathLst>
          </a:custGeom>
          <a:solidFill>
            <a:srgbClr val="D99694"/>
          </a:solidFill>
          <a:ln>
            <a:no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406" name="Freeform 405"/>
          <p:cNvSpPr/>
          <p:nvPr/>
        </p:nvSpPr>
        <p:spPr>
          <a:xfrm rot="1524405">
            <a:off x="3391196" y="2974798"/>
            <a:ext cx="113814" cy="96773"/>
          </a:xfrm>
          <a:custGeom>
            <a:avLst/>
            <a:gdLst>
              <a:gd name="connsiteX0" fmla="*/ 34 w 288244"/>
              <a:gd name="connsiteY0" fmla="*/ 29129 h 262322"/>
              <a:gd name="connsiteX1" fmla="*/ 228634 w 288244"/>
              <a:gd name="connsiteY1" fmla="*/ 20663 h 262322"/>
              <a:gd name="connsiteX2" fmla="*/ 287901 w 288244"/>
              <a:gd name="connsiteY2" fmla="*/ 189996 h 262322"/>
              <a:gd name="connsiteX3" fmla="*/ 211701 w 288244"/>
              <a:gd name="connsiteY3" fmla="*/ 257729 h 262322"/>
              <a:gd name="connsiteX4" fmla="*/ 34 w 288244"/>
              <a:gd name="connsiteY4" fmla="*/ 29129 h 2623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8244" h="262322">
                <a:moveTo>
                  <a:pt x="34" y="29129"/>
                </a:moveTo>
                <a:cubicBezTo>
                  <a:pt x="2856" y="-10382"/>
                  <a:pt x="180656" y="-6148"/>
                  <a:pt x="228634" y="20663"/>
                </a:cubicBezTo>
                <a:cubicBezTo>
                  <a:pt x="276612" y="47474"/>
                  <a:pt x="290723" y="150485"/>
                  <a:pt x="287901" y="189996"/>
                </a:cubicBezTo>
                <a:cubicBezTo>
                  <a:pt x="285079" y="229507"/>
                  <a:pt x="256857" y="277485"/>
                  <a:pt x="211701" y="257729"/>
                </a:cubicBezTo>
                <a:cubicBezTo>
                  <a:pt x="166546" y="237974"/>
                  <a:pt x="-2788" y="68640"/>
                  <a:pt x="34" y="29129"/>
                </a:cubicBezTo>
                <a:close/>
              </a:path>
            </a:pathLst>
          </a:custGeom>
          <a:solidFill>
            <a:srgbClr val="D99694"/>
          </a:solidFill>
          <a:ln>
            <a:no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407" name="Freeform 406"/>
          <p:cNvSpPr/>
          <p:nvPr/>
        </p:nvSpPr>
        <p:spPr>
          <a:xfrm rot="1524405">
            <a:off x="3389556" y="3060679"/>
            <a:ext cx="113814" cy="96773"/>
          </a:xfrm>
          <a:custGeom>
            <a:avLst/>
            <a:gdLst>
              <a:gd name="connsiteX0" fmla="*/ 34 w 288244"/>
              <a:gd name="connsiteY0" fmla="*/ 29129 h 262322"/>
              <a:gd name="connsiteX1" fmla="*/ 228634 w 288244"/>
              <a:gd name="connsiteY1" fmla="*/ 20663 h 262322"/>
              <a:gd name="connsiteX2" fmla="*/ 287901 w 288244"/>
              <a:gd name="connsiteY2" fmla="*/ 189996 h 262322"/>
              <a:gd name="connsiteX3" fmla="*/ 211701 w 288244"/>
              <a:gd name="connsiteY3" fmla="*/ 257729 h 262322"/>
              <a:gd name="connsiteX4" fmla="*/ 34 w 288244"/>
              <a:gd name="connsiteY4" fmla="*/ 29129 h 2623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8244" h="262322">
                <a:moveTo>
                  <a:pt x="34" y="29129"/>
                </a:moveTo>
                <a:cubicBezTo>
                  <a:pt x="2856" y="-10382"/>
                  <a:pt x="180656" y="-6148"/>
                  <a:pt x="228634" y="20663"/>
                </a:cubicBezTo>
                <a:cubicBezTo>
                  <a:pt x="276612" y="47474"/>
                  <a:pt x="290723" y="150485"/>
                  <a:pt x="287901" y="189996"/>
                </a:cubicBezTo>
                <a:cubicBezTo>
                  <a:pt x="285079" y="229507"/>
                  <a:pt x="256857" y="277485"/>
                  <a:pt x="211701" y="257729"/>
                </a:cubicBezTo>
                <a:cubicBezTo>
                  <a:pt x="166546" y="237974"/>
                  <a:pt x="-2788" y="68640"/>
                  <a:pt x="34" y="29129"/>
                </a:cubicBezTo>
                <a:close/>
              </a:path>
            </a:pathLst>
          </a:custGeom>
          <a:solidFill>
            <a:srgbClr val="D99694"/>
          </a:solidFill>
          <a:ln>
            <a:no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grpSp>
        <p:nvGrpSpPr>
          <p:cNvPr id="408" name="Group 407"/>
          <p:cNvGrpSpPr/>
          <p:nvPr/>
        </p:nvGrpSpPr>
        <p:grpSpPr>
          <a:xfrm rot="5491519" flipH="1">
            <a:off x="3267771" y="3286820"/>
            <a:ext cx="355142" cy="81749"/>
            <a:chOff x="993775" y="2472511"/>
            <a:chExt cx="559859" cy="128873"/>
          </a:xfrm>
        </p:grpSpPr>
        <p:sp>
          <p:nvSpPr>
            <p:cNvPr id="410" name="Freeform 409"/>
            <p:cNvSpPr/>
            <p:nvPr/>
          </p:nvSpPr>
          <p:spPr>
            <a:xfrm>
              <a:off x="993775" y="2472511"/>
              <a:ext cx="181628" cy="128873"/>
            </a:xfrm>
            <a:custGeom>
              <a:avLst/>
              <a:gdLst>
                <a:gd name="connsiteX0" fmla="*/ 0 w 596900"/>
                <a:gd name="connsiteY0" fmla="*/ 128873 h 128873"/>
                <a:gd name="connsiteX1" fmla="*/ 38100 w 596900"/>
                <a:gd name="connsiteY1" fmla="*/ 1873 h 128873"/>
                <a:gd name="connsiteX2" fmla="*/ 114300 w 596900"/>
                <a:gd name="connsiteY2" fmla="*/ 52673 h 128873"/>
                <a:gd name="connsiteX3" fmla="*/ 461433 w 596900"/>
                <a:gd name="connsiteY3" fmla="*/ 48439 h 128873"/>
                <a:gd name="connsiteX4" fmla="*/ 596900 w 596900"/>
                <a:gd name="connsiteY4" fmla="*/ 61139 h 128873"/>
                <a:gd name="connsiteX0" fmla="*/ 0 w 461433"/>
                <a:gd name="connsiteY0" fmla="*/ 128873 h 128873"/>
                <a:gd name="connsiteX1" fmla="*/ 38100 w 461433"/>
                <a:gd name="connsiteY1" fmla="*/ 1873 h 128873"/>
                <a:gd name="connsiteX2" fmla="*/ 114300 w 461433"/>
                <a:gd name="connsiteY2" fmla="*/ 52673 h 128873"/>
                <a:gd name="connsiteX3" fmla="*/ 461433 w 461433"/>
                <a:gd name="connsiteY3" fmla="*/ 48439 h 128873"/>
                <a:gd name="connsiteX0" fmla="*/ 0 w 461433"/>
                <a:gd name="connsiteY0" fmla="*/ 128873 h 128873"/>
                <a:gd name="connsiteX1" fmla="*/ 38100 w 461433"/>
                <a:gd name="connsiteY1" fmla="*/ 1873 h 128873"/>
                <a:gd name="connsiteX2" fmla="*/ 227226 w 461433"/>
                <a:gd name="connsiteY2" fmla="*/ 52673 h 128873"/>
                <a:gd name="connsiteX3" fmla="*/ 461433 w 461433"/>
                <a:gd name="connsiteY3" fmla="*/ 48439 h 128873"/>
              </a:gdLst>
              <a:ahLst/>
              <a:cxnLst>
                <a:cxn ang="0">
                  <a:pos x="connsiteX0" y="connsiteY0"/>
                </a:cxn>
                <a:cxn ang="0">
                  <a:pos x="connsiteX1" y="connsiteY1"/>
                </a:cxn>
                <a:cxn ang="0">
                  <a:pos x="connsiteX2" y="connsiteY2"/>
                </a:cxn>
                <a:cxn ang="0">
                  <a:pos x="connsiteX3" y="connsiteY3"/>
                </a:cxn>
              </a:cxnLst>
              <a:rect l="l" t="t" r="r" b="b"/>
              <a:pathLst>
                <a:path w="461433" h="128873">
                  <a:moveTo>
                    <a:pt x="0" y="128873"/>
                  </a:moveTo>
                  <a:cubicBezTo>
                    <a:pt x="9525" y="71723"/>
                    <a:pt x="229" y="14573"/>
                    <a:pt x="38100" y="1873"/>
                  </a:cubicBezTo>
                  <a:cubicBezTo>
                    <a:pt x="75971" y="-10827"/>
                    <a:pt x="156671" y="44912"/>
                    <a:pt x="227226" y="52673"/>
                  </a:cubicBezTo>
                  <a:cubicBezTo>
                    <a:pt x="297781" y="60434"/>
                    <a:pt x="381000" y="47028"/>
                    <a:pt x="461433" y="48439"/>
                  </a:cubicBezTo>
                </a:path>
              </a:pathLst>
            </a:custGeom>
            <a:ln w="28575" cmpd="sng">
              <a:solidFill>
                <a:srgbClr val="D99694"/>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11" name="Can 410"/>
            <p:cNvSpPr/>
            <p:nvPr/>
          </p:nvSpPr>
          <p:spPr>
            <a:xfrm rot="5400000">
              <a:off x="1249362" y="2396597"/>
              <a:ext cx="79374" cy="254001"/>
            </a:xfrm>
            <a:prstGeom prst="can">
              <a:avLst>
                <a:gd name="adj" fmla="val 42045"/>
              </a:avLst>
            </a:prstGeom>
            <a:solidFill>
              <a:srgbClr val="D99694"/>
            </a:solidFill>
            <a:ln>
              <a:no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412" name="Freeform 411"/>
            <p:cNvSpPr/>
            <p:nvPr/>
          </p:nvSpPr>
          <p:spPr>
            <a:xfrm>
              <a:off x="1394884" y="2483909"/>
              <a:ext cx="158750" cy="45719"/>
            </a:xfrm>
            <a:custGeom>
              <a:avLst/>
              <a:gdLst>
                <a:gd name="connsiteX0" fmla="*/ 0 w 88900"/>
                <a:gd name="connsiteY0" fmla="*/ 31750 h 31750"/>
                <a:gd name="connsiteX1" fmla="*/ 50800 w 88900"/>
                <a:gd name="connsiteY1" fmla="*/ 0 h 31750"/>
                <a:gd name="connsiteX2" fmla="*/ 88900 w 88900"/>
                <a:gd name="connsiteY2" fmla="*/ 31750 h 31750"/>
              </a:gdLst>
              <a:ahLst/>
              <a:cxnLst>
                <a:cxn ang="0">
                  <a:pos x="connsiteX0" y="connsiteY0"/>
                </a:cxn>
                <a:cxn ang="0">
                  <a:pos x="connsiteX1" y="connsiteY1"/>
                </a:cxn>
                <a:cxn ang="0">
                  <a:pos x="connsiteX2" y="connsiteY2"/>
                </a:cxn>
              </a:cxnLst>
              <a:rect l="l" t="t" r="r" b="b"/>
              <a:pathLst>
                <a:path w="88900" h="31750">
                  <a:moveTo>
                    <a:pt x="0" y="31750"/>
                  </a:moveTo>
                  <a:cubicBezTo>
                    <a:pt x="17991" y="15875"/>
                    <a:pt x="35983" y="0"/>
                    <a:pt x="50800" y="0"/>
                  </a:cubicBezTo>
                  <a:cubicBezTo>
                    <a:pt x="65617" y="0"/>
                    <a:pt x="88900" y="31750"/>
                    <a:pt x="88900" y="31750"/>
                  </a:cubicBezTo>
                </a:path>
              </a:pathLst>
            </a:custGeom>
            <a:ln w="19050" cmpd="sng">
              <a:solidFill>
                <a:srgbClr val="D99694"/>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sp>
        <p:nvSpPr>
          <p:cNvPr id="413" name="Freeform 412"/>
          <p:cNvSpPr/>
          <p:nvPr/>
        </p:nvSpPr>
        <p:spPr>
          <a:xfrm rot="473152">
            <a:off x="3746906" y="918416"/>
            <a:ext cx="223913" cy="248684"/>
          </a:xfrm>
          <a:custGeom>
            <a:avLst/>
            <a:gdLst>
              <a:gd name="connsiteX0" fmla="*/ 31399 w 346359"/>
              <a:gd name="connsiteY0" fmla="*/ 300047 h 300047"/>
              <a:gd name="connsiteX1" fmla="*/ 132999 w 346359"/>
              <a:gd name="connsiteY1" fmla="*/ 198447 h 300047"/>
              <a:gd name="connsiteX2" fmla="*/ 919 w 346359"/>
              <a:gd name="connsiteY2" fmla="*/ 46047 h 300047"/>
              <a:gd name="connsiteX3" fmla="*/ 214279 w 346359"/>
              <a:gd name="connsiteY3" fmla="*/ 5407 h 300047"/>
              <a:gd name="connsiteX4" fmla="*/ 163479 w 346359"/>
              <a:gd name="connsiteY4" fmla="*/ 147647 h 300047"/>
              <a:gd name="connsiteX5" fmla="*/ 254919 w 346359"/>
              <a:gd name="connsiteY5" fmla="*/ 208607 h 300047"/>
              <a:gd name="connsiteX6" fmla="*/ 193959 w 346359"/>
              <a:gd name="connsiteY6" fmla="*/ 269567 h 300047"/>
              <a:gd name="connsiteX7" fmla="*/ 122839 w 346359"/>
              <a:gd name="connsiteY7" fmla="*/ 167967 h 300047"/>
              <a:gd name="connsiteX8" fmla="*/ 346359 w 346359"/>
              <a:gd name="connsiteY8" fmla="*/ 147647 h 300047"/>
              <a:gd name="connsiteX0" fmla="*/ 31399 w 346359"/>
              <a:gd name="connsiteY0" fmla="*/ 300047 h 300047"/>
              <a:gd name="connsiteX1" fmla="*/ 132999 w 346359"/>
              <a:gd name="connsiteY1" fmla="*/ 198447 h 300047"/>
              <a:gd name="connsiteX2" fmla="*/ 919 w 346359"/>
              <a:gd name="connsiteY2" fmla="*/ 46047 h 300047"/>
              <a:gd name="connsiteX3" fmla="*/ 214279 w 346359"/>
              <a:gd name="connsiteY3" fmla="*/ 5407 h 300047"/>
              <a:gd name="connsiteX4" fmla="*/ 163479 w 346359"/>
              <a:gd name="connsiteY4" fmla="*/ 147647 h 300047"/>
              <a:gd name="connsiteX5" fmla="*/ 254919 w 346359"/>
              <a:gd name="connsiteY5" fmla="*/ 208607 h 300047"/>
              <a:gd name="connsiteX6" fmla="*/ 193959 w 346359"/>
              <a:gd name="connsiteY6" fmla="*/ 269567 h 300047"/>
              <a:gd name="connsiteX7" fmla="*/ 183164 w 346359"/>
              <a:gd name="connsiteY7" fmla="*/ 167967 h 300047"/>
              <a:gd name="connsiteX8" fmla="*/ 346359 w 346359"/>
              <a:gd name="connsiteY8" fmla="*/ 147647 h 300047"/>
              <a:gd name="connsiteX0" fmla="*/ 31399 w 346359"/>
              <a:gd name="connsiteY0" fmla="*/ 300047 h 300047"/>
              <a:gd name="connsiteX1" fmla="*/ 132999 w 346359"/>
              <a:gd name="connsiteY1" fmla="*/ 198447 h 300047"/>
              <a:gd name="connsiteX2" fmla="*/ 919 w 346359"/>
              <a:gd name="connsiteY2" fmla="*/ 46047 h 300047"/>
              <a:gd name="connsiteX3" fmla="*/ 214279 w 346359"/>
              <a:gd name="connsiteY3" fmla="*/ 5407 h 300047"/>
              <a:gd name="connsiteX4" fmla="*/ 163479 w 346359"/>
              <a:gd name="connsiteY4" fmla="*/ 147647 h 300047"/>
              <a:gd name="connsiteX5" fmla="*/ 188244 w 346359"/>
              <a:gd name="connsiteY5" fmla="*/ 199082 h 300047"/>
              <a:gd name="connsiteX6" fmla="*/ 193959 w 346359"/>
              <a:gd name="connsiteY6" fmla="*/ 269567 h 300047"/>
              <a:gd name="connsiteX7" fmla="*/ 183164 w 346359"/>
              <a:gd name="connsiteY7" fmla="*/ 167967 h 300047"/>
              <a:gd name="connsiteX8" fmla="*/ 346359 w 346359"/>
              <a:gd name="connsiteY8" fmla="*/ 147647 h 300047"/>
              <a:gd name="connsiteX0" fmla="*/ 31399 w 346359"/>
              <a:gd name="connsiteY0" fmla="*/ 300047 h 300047"/>
              <a:gd name="connsiteX1" fmla="*/ 132999 w 346359"/>
              <a:gd name="connsiteY1" fmla="*/ 198447 h 300047"/>
              <a:gd name="connsiteX2" fmla="*/ 919 w 346359"/>
              <a:gd name="connsiteY2" fmla="*/ 46047 h 300047"/>
              <a:gd name="connsiteX3" fmla="*/ 214279 w 346359"/>
              <a:gd name="connsiteY3" fmla="*/ 5407 h 300047"/>
              <a:gd name="connsiteX4" fmla="*/ 163479 w 346359"/>
              <a:gd name="connsiteY4" fmla="*/ 147647 h 300047"/>
              <a:gd name="connsiteX5" fmla="*/ 188244 w 346359"/>
              <a:gd name="connsiteY5" fmla="*/ 199082 h 300047"/>
              <a:gd name="connsiteX6" fmla="*/ 168559 w 346359"/>
              <a:gd name="connsiteY6" fmla="*/ 209242 h 300047"/>
              <a:gd name="connsiteX7" fmla="*/ 183164 w 346359"/>
              <a:gd name="connsiteY7" fmla="*/ 167967 h 300047"/>
              <a:gd name="connsiteX8" fmla="*/ 346359 w 346359"/>
              <a:gd name="connsiteY8" fmla="*/ 147647 h 300047"/>
              <a:gd name="connsiteX0" fmla="*/ 31399 w 346359"/>
              <a:gd name="connsiteY0" fmla="*/ 300047 h 300047"/>
              <a:gd name="connsiteX1" fmla="*/ 132999 w 346359"/>
              <a:gd name="connsiteY1" fmla="*/ 198447 h 300047"/>
              <a:gd name="connsiteX2" fmla="*/ 919 w 346359"/>
              <a:gd name="connsiteY2" fmla="*/ 46047 h 300047"/>
              <a:gd name="connsiteX3" fmla="*/ 214279 w 346359"/>
              <a:gd name="connsiteY3" fmla="*/ 5407 h 300047"/>
              <a:gd name="connsiteX4" fmla="*/ 163479 w 346359"/>
              <a:gd name="connsiteY4" fmla="*/ 147647 h 300047"/>
              <a:gd name="connsiteX5" fmla="*/ 188244 w 346359"/>
              <a:gd name="connsiteY5" fmla="*/ 199082 h 300047"/>
              <a:gd name="connsiteX6" fmla="*/ 183164 w 346359"/>
              <a:gd name="connsiteY6" fmla="*/ 167967 h 300047"/>
              <a:gd name="connsiteX7" fmla="*/ 346359 w 346359"/>
              <a:gd name="connsiteY7" fmla="*/ 147647 h 300047"/>
              <a:gd name="connsiteX0" fmla="*/ 31399 w 346359"/>
              <a:gd name="connsiteY0" fmla="*/ 300047 h 300047"/>
              <a:gd name="connsiteX1" fmla="*/ 132999 w 346359"/>
              <a:gd name="connsiteY1" fmla="*/ 198447 h 300047"/>
              <a:gd name="connsiteX2" fmla="*/ 919 w 346359"/>
              <a:gd name="connsiteY2" fmla="*/ 46047 h 300047"/>
              <a:gd name="connsiteX3" fmla="*/ 214279 w 346359"/>
              <a:gd name="connsiteY3" fmla="*/ 5407 h 300047"/>
              <a:gd name="connsiteX4" fmla="*/ 163479 w 346359"/>
              <a:gd name="connsiteY4" fmla="*/ 147647 h 300047"/>
              <a:gd name="connsiteX5" fmla="*/ 183164 w 346359"/>
              <a:gd name="connsiteY5" fmla="*/ 167967 h 300047"/>
              <a:gd name="connsiteX6" fmla="*/ 346359 w 346359"/>
              <a:gd name="connsiteY6" fmla="*/ 147647 h 300047"/>
              <a:gd name="connsiteX0" fmla="*/ 31399 w 270159"/>
              <a:gd name="connsiteY0" fmla="*/ 300047 h 300047"/>
              <a:gd name="connsiteX1" fmla="*/ 132999 w 270159"/>
              <a:gd name="connsiteY1" fmla="*/ 198447 h 300047"/>
              <a:gd name="connsiteX2" fmla="*/ 919 w 270159"/>
              <a:gd name="connsiteY2" fmla="*/ 46047 h 300047"/>
              <a:gd name="connsiteX3" fmla="*/ 214279 w 270159"/>
              <a:gd name="connsiteY3" fmla="*/ 5407 h 300047"/>
              <a:gd name="connsiteX4" fmla="*/ 163479 w 270159"/>
              <a:gd name="connsiteY4" fmla="*/ 147647 h 300047"/>
              <a:gd name="connsiteX5" fmla="*/ 183164 w 270159"/>
              <a:gd name="connsiteY5" fmla="*/ 167967 h 300047"/>
              <a:gd name="connsiteX6" fmla="*/ 270159 w 270159"/>
              <a:gd name="connsiteY6" fmla="*/ 255597 h 300047"/>
              <a:gd name="connsiteX0" fmla="*/ 31399 w 270159"/>
              <a:gd name="connsiteY0" fmla="*/ 300047 h 300047"/>
              <a:gd name="connsiteX1" fmla="*/ 132999 w 270159"/>
              <a:gd name="connsiteY1" fmla="*/ 198447 h 300047"/>
              <a:gd name="connsiteX2" fmla="*/ 919 w 270159"/>
              <a:gd name="connsiteY2" fmla="*/ 46047 h 300047"/>
              <a:gd name="connsiteX3" fmla="*/ 214279 w 270159"/>
              <a:gd name="connsiteY3" fmla="*/ 5407 h 300047"/>
              <a:gd name="connsiteX4" fmla="*/ 163479 w 270159"/>
              <a:gd name="connsiteY4" fmla="*/ 147647 h 300047"/>
              <a:gd name="connsiteX5" fmla="*/ 270159 w 270159"/>
              <a:gd name="connsiteY5" fmla="*/ 255597 h 3000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0159" h="300047">
                <a:moveTo>
                  <a:pt x="31399" y="300047"/>
                </a:moveTo>
                <a:cubicBezTo>
                  <a:pt x="84739" y="270413"/>
                  <a:pt x="138079" y="240780"/>
                  <a:pt x="132999" y="198447"/>
                </a:cubicBezTo>
                <a:cubicBezTo>
                  <a:pt x="127919" y="156114"/>
                  <a:pt x="-12628" y="78220"/>
                  <a:pt x="919" y="46047"/>
                </a:cubicBezTo>
                <a:cubicBezTo>
                  <a:pt x="14466" y="13874"/>
                  <a:pt x="187186" y="-11526"/>
                  <a:pt x="214279" y="5407"/>
                </a:cubicBezTo>
                <a:cubicBezTo>
                  <a:pt x="241372" y="22340"/>
                  <a:pt x="154166" y="105949"/>
                  <a:pt x="163479" y="147647"/>
                </a:cubicBezTo>
                <a:cubicBezTo>
                  <a:pt x="172792" y="189345"/>
                  <a:pt x="247934" y="233108"/>
                  <a:pt x="270159" y="255597"/>
                </a:cubicBezTo>
              </a:path>
            </a:pathLst>
          </a:custGeom>
          <a:solidFill>
            <a:schemeClr val="accent2"/>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1600"/>
          </a:p>
        </p:txBody>
      </p:sp>
      <p:sp>
        <p:nvSpPr>
          <p:cNvPr id="414" name="Freeform 413"/>
          <p:cNvSpPr/>
          <p:nvPr/>
        </p:nvSpPr>
        <p:spPr>
          <a:xfrm rot="473152">
            <a:off x="4125914" y="918416"/>
            <a:ext cx="223913" cy="248684"/>
          </a:xfrm>
          <a:custGeom>
            <a:avLst/>
            <a:gdLst>
              <a:gd name="connsiteX0" fmla="*/ 31399 w 346359"/>
              <a:gd name="connsiteY0" fmla="*/ 300047 h 300047"/>
              <a:gd name="connsiteX1" fmla="*/ 132999 w 346359"/>
              <a:gd name="connsiteY1" fmla="*/ 198447 h 300047"/>
              <a:gd name="connsiteX2" fmla="*/ 919 w 346359"/>
              <a:gd name="connsiteY2" fmla="*/ 46047 h 300047"/>
              <a:gd name="connsiteX3" fmla="*/ 214279 w 346359"/>
              <a:gd name="connsiteY3" fmla="*/ 5407 h 300047"/>
              <a:gd name="connsiteX4" fmla="*/ 163479 w 346359"/>
              <a:gd name="connsiteY4" fmla="*/ 147647 h 300047"/>
              <a:gd name="connsiteX5" fmla="*/ 254919 w 346359"/>
              <a:gd name="connsiteY5" fmla="*/ 208607 h 300047"/>
              <a:gd name="connsiteX6" fmla="*/ 193959 w 346359"/>
              <a:gd name="connsiteY6" fmla="*/ 269567 h 300047"/>
              <a:gd name="connsiteX7" fmla="*/ 122839 w 346359"/>
              <a:gd name="connsiteY7" fmla="*/ 167967 h 300047"/>
              <a:gd name="connsiteX8" fmla="*/ 346359 w 346359"/>
              <a:gd name="connsiteY8" fmla="*/ 147647 h 300047"/>
              <a:gd name="connsiteX0" fmla="*/ 31399 w 346359"/>
              <a:gd name="connsiteY0" fmla="*/ 300047 h 300047"/>
              <a:gd name="connsiteX1" fmla="*/ 132999 w 346359"/>
              <a:gd name="connsiteY1" fmla="*/ 198447 h 300047"/>
              <a:gd name="connsiteX2" fmla="*/ 919 w 346359"/>
              <a:gd name="connsiteY2" fmla="*/ 46047 h 300047"/>
              <a:gd name="connsiteX3" fmla="*/ 214279 w 346359"/>
              <a:gd name="connsiteY3" fmla="*/ 5407 h 300047"/>
              <a:gd name="connsiteX4" fmla="*/ 163479 w 346359"/>
              <a:gd name="connsiteY4" fmla="*/ 147647 h 300047"/>
              <a:gd name="connsiteX5" fmla="*/ 254919 w 346359"/>
              <a:gd name="connsiteY5" fmla="*/ 208607 h 300047"/>
              <a:gd name="connsiteX6" fmla="*/ 193959 w 346359"/>
              <a:gd name="connsiteY6" fmla="*/ 269567 h 300047"/>
              <a:gd name="connsiteX7" fmla="*/ 183164 w 346359"/>
              <a:gd name="connsiteY7" fmla="*/ 167967 h 300047"/>
              <a:gd name="connsiteX8" fmla="*/ 346359 w 346359"/>
              <a:gd name="connsiteY8" fmla="*/ 147647 h 300047"/>
              <a:gd name="connsiteX0" fmla="*/ 31399 w 346359"/>
              <a:gd name="connsiteY0" fmla="*/ 300047 h 300047"/>
              <a:gd name="connsiteX1" fmla="*/ 132999 w 346359"/>
              <a:gd name="connsiteY1" fmla="*/ 198447 h 300047"/>
              <a:gd name="connsiteX2" fmla="*/ 919 w 346359"/>
              <a:gd name="connsiteY2" fmla="*/ 46047 h 300047"/>
              <a:gd name="connsiteX3" fmla="*/ 214279 w 346359"/>
              <a:gd name="connsiteY3" fmla="*/ 5407 h 300047"/>
              <a:gd name="connsiteX4" fmla="*/ 163479 w 346359"/>
              <a:gd name="connsiteY4" fmla="*/ 147647 h 300047"/>
              <a:gd name="connsiteX5" fmla="*/ 188244 w 346359"/>
              <a:gd name="connsiteY5" fmla="*/ 199082 h 300047"/>
              <a:gd name="connsiteX6" fmla="*/ 193959 w 346359"/>
              <a:gd name="connsiteY6" fmla="*/ 269567 h 300047"/>
              <a:gd name="connsiteX7" fmla="*/ 183164 w 346359"/>
              <a:gd name="connsiteY7" fmla="*/ 167967 h 300047"/>
              <a:gd name="connsiteX8" fmla="*/ 346359 w 346359"/>
              <a:gd name="connsiteY8" fmla="*/ 147647 h 300047"/>
              <a:gd name="connsiteX0" fmla="*/ 31399 w 346359"/>
              <a:gd name="connsiteY0" fmla="*/ 300047 h 300047"/>
              <a:gd name="connsiteX1" fmla="*/ 132999 w 346359"/>
              <a:gd name="connsiteY1" fmla="*/ 198447 h 300047"/>
              <a:gd name="connsiteX2" fmla="*/ 919 w 346359"/>
              <a:gd name="connsiteY2" fmla="*/ 46047 h 300047"/>
              <a:gd name="connsiteX3" fmla="*/ 214279 w 346359"/>
              <a:gd name="connsiteY3" fmla="*/ 5407 h 300047"/>
              <a:gd name="connsiteX4" fmla="*/ 163479 w 346359"/>
              <a:gd name="connsiteY4" fmla="*/ 147647 h 300047"/>
              <a:gd name="connsiteX5" fmla="*/ 188244 w 346359"/>
              <a:gd name="connsiteY5" fmla="*/ 199082 h 300047"/>
              <a:gd name="connsiteX6" fmla="*/ 168559 w 346359"/>
              <a:gd name="connsiteY6" fmla="*/ 209242 h 300047"/>
              <a:gd name="connsiteX7" fmla="*/ 183164 w 346359"/>
              <a:gd name="connsiteY7" fmla="*/ 167967 h 300047"/>
              <a:gd name="connsiteX8" fmla="*/ 346359 w 346359"/>
              <a:gd name="connsiteY8" fmla="*/ 147647 h 300047"/>
              <a:gd name="connsiteX0" fmla="*/ 31399 w 346359"/>
              <a:gd name="connsiteY0" fmla="*/ 300047 h 300047"/>
              <a:gd name="connsiteX1" fmla="*/ 132999 w 346359"/>
              <a:gd name="connsiteY1" fmla="*/ 198447 h 300047"/>
              <a:gd name="connsiteX2" fmla="*/ 919 w 346359"/>
              <a:gd name="connsiteY2" fmla="*/ 46047 h 300047"/>
              <a:gd name="connsiteX3" fmla="*/ 214279 w 346359"/>
              <a:gd name="connsiteY3" fmla="*/ 5407 h 300047"/>
              <a:gd name="connsiteX4" fmla="*/ 163479 w 346359"/>
              <a:gd name="connsiteY4" fmla="*/ 147647 h 300047"/>
              <a:gd name="connsiteX5" fmla="*/ 188244 w 346359"/>
              <a:gd name="connsiteY5" fmla="*/ 199082 h 300047"/>
              <a:gd name="connsiteX6" fmla="*/ 183164 w 346359"/>
              <a:gd name="connsiteY6" fmla="*/ 167967 h 300047"/>
              <a:gd name="connsiteX7" fmla="*/ 346359 w 346359"/>
              <a:gd name="connsiteY7" fmla="*/ 147647 h 300047"/>
              <a:gd name="connsiteX0" fmla="*/ 31399 w 346359"/>
              <a:gd name="connsiteY0" fmla="*/ 300047 h 300047"/>
              <a:gd name="connsiteX1" fmla="*/ 132999 w 346359"/>
              <a:gd name="connsiteY1" fmla="*/ 198447 h 300047"/>
              <a:gd name="connsiteX2" fmla="*/ 919 w 346359"/>
              <a:gd name="connsiteY2" fmla="*/ 46047 h 300047"/>
              <a:gd name="connsiteX3" fmla="*/ 214279 w 346359"/>
              <a:gd name="connsiteY3" fmla="*/ 5407 h 300047"/>
              <a:gd name="connsiteX4" fmla="*/ 163479 w 346359"/>
              <a:gd name="connsiteY4" fmla="*/ 147647 h 300047"/>
              <a:gd name="connsiteX5" fmla="*/ 183164 w 346359"/>
              <a:gd name="connsiteY5" fmla="*/ 167967 h 300047"/>
              <a:gd name="connsiteX6" fmla="*/ 346359 w 346359"/>
              <a:gd name="connsiteY6" fmla="*/ 147647 h 300047"/>
              <a:gd name="connsiteX0" fmla="*/ 31399 w 270159"/>
              <a:gd name="connsiteY0" fmla="*/ 300047 h 300047"/>
              <a:gd name="connsiteX1" fmla="*/ 132999 w 270159"/>
              <a:gd name="connsiteY1" fmla="*/ 198447 h 300047"/>
              <a:gd name="connsiteX2" fmla="*/ 919 w 270159"/>
              <a:gd name="connsiteY2" fmla="*/ 46047 h 300047"/>
              <a:gd name="connsiteX3" fmla="*/ 214279 w 270159"/>
              <a:gd name="connsiteY3" fmla="*/ 5407 h 300047"/>
              <a:gd name="connsiteX4" fmla="*/ 163479 w 270159"/>
              <a:gd name="connsiteY4" fmla="*/ 147647 h 300047"/>
              <a:gd name="connsiteX5" fmla="*/ 183164 w 270159"/>
              <a:gd name="connsiteY5" fmla="*/ 167967 h 300047"/>
              <a:gd name="connsiteX6" fmla="*/ 270159 w 270159"/>
              <a:gd name="connsiteY6" fmla="*/ 255597 h 300047"/>
              <a:gd name="connsiteX0" fmla="*/ 31399 w 270159"/>
              <a:gd name="connsiteY0" fmla="*/ 300047 h 300047"/>
              <a:gd name="connsiteX1" fmla="*/ 132999 w 270159"/>
              <a:gd name="connsiteY1" fmla="*/ 198447 h 300047"/>
              <a:gd name="connsiteX2" fmla="*/ 919 w 270159"/>
              <a:gd name="connsiteY2" fmla="*/ 46047 h 300047"/>
              <a:gd name="connsiteX3" fmla="*/ 214279 w 270159"/>
              <a:gd name="connsiteY3" fmla="*/ 5407 h 300047"/>
              <a:gd name="connsiteX4" fmla="*/ 163479 w 270159"/>
              <a:gd name="connsiteY4" fmla="*/ 147647 h 300047"/>
              <a:gd name="connsiteX5" fmla="*/ 270159 w 270159"/>
              <a:gd name="connsiteY5" fmla="*/ 255597 h 3000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0159" h="300047">
                <a:moveTo>
                  <a:pt x="31399" y="300047"/>
                </a:moveTo>
                <a:cubicBezTo>
                  <a:pt x="84739" y="270413"/>
                  <a:pt x="138079" y="240780"/>
                  <a:pt x="132999" y="198447"/>
                </a:cubicBezTo>
                <a:cubicBezTo>
                  <a:pt x="127919" y="156114"/>
                  <a:pt x="-12628" y="78220"/>
                  <a:pt x="919" y="46047"/>
                </a:cubicBezTo>
                <a:cubicBezTo>
                  <a:pt x="14466" y="13874"/>
                  <a:pt x="187186" y="-11526"/>
                  <a:pt x="214279" y="5407"/>
                </a:cubicBezTo>
                <a:cubicBezTo>
                  <a:pt x="241372" y="22340"/>
                  <a:pt x="154166" y="105949"/>
                  <a:pt x="163479" y="147647"/>
                </a:cubicBezTo>
                <a:cubicBezTo>
                  <a:pt x="172792" y="189345"/>
                  <a:pt x="247934" y="233108"/>
                  <a:pt x="270159" y="255597"/>
                </a:cubicBezTo>
              </a:path>
            </a:pathLst>
          </a:custGeom>
          <a:solidFill>
            <a:schemeClr val="accent2"/>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1600"/>
          </a:p>
        </p:txBody>
      </p:sp>
      <p:sp>
        <p:nvSpPr>
          <p:cNvPr id="415" name="Freeform 414"/>
          <p:cNvSpPr/>
          <p:nvPr/>
        </p:nvSpPr>
        <p:spPr>
          <a:xfrm rot="473152">
            <a:off x="4460952" y="918416"/>
            <a:ext cx="223913" cy="248684"/>
          </a:xfrm>
          <a:custGeom>
            <a:avLst/>
            <a:gdLst>
              <a:gd name="connsiteX0" fmla="*/ 31399 w 346359"/>
              <a:gd name="connsiteY0" fmla="*/ 300047 h 300047"/>
              <a:gd name="connsiteX1" fmla="*/ 132999 w 346359"/>
              <a:gd name="connsiteY1" fmla="*/ 198447 h 300047"/>
              <a:gd name="connsiteX2" fmla="*/ 919 w 346359"/>
              <a:gd name="connsiteY2" fmla="*/ 46047 h 300047"/>
              <a:gd name="connsiteX3" fmla="*/ 214279 w 346359"/>
              <a:gd name="connsiteY3" fmla="*/ 5407 h 300047"/>
              <a:gd name="connsiteX4" fmla="*/ 163479 w 346359"/>
              <a:gd name="connsiteY4" fmla="*/ 147647 h 300047"/>
              <a:gd name="connsiteX5" fmla="*/ 254919 w 346359"/>
              <a:gd name="connsiteY5" fmla="*/ 208607 h 300047"/>
              <a:gd name="connsiteX6" fmla="*/ 193959 w 346359"/>
              <a:gd name="connsiteY6" fmla="*/ 269567 h 300047"/>
              <a:gd name="connsiteX7" fmla="*/ 122839 w 346359"/>
              <a:gd name="connsiteY7" fmla="*/ 167967 h 300047"/>
              <a:gd name="connsiteX8" fmla="*/ 346359 w 346359"/>
              <a:gd name="connsiteY8" fmla="*/ 147647 h 300047"/>
              <a:gd name="connsiteX0" fmla="*/ 31399 w 346359"/>
              <a:gd name="connsiteY0" fmla="*/ 300047 h 300047"/>
              <a:gd name="connsiteX1" fmla="*/ 132999 w 346359"/>
              <a:gd name="connsiteY1" fmla="*/ 198447 h 300047"/>
              <a:gd name="connsiteX2" fmla="*/ 919 w 346359"/>
              <a:gd name="connsiteY2" fmla="*/ 46047 h 300047"/>
              <a:gd name="connsiteX3" fmla="*/ 214279 w 346359"/>
              <a:gd name="connsiteY3" fmla="*/ 5407 h 300047"/>
              <a:gd name="connsiteX4" fmla="*/ 163479 w 346359"/>
              <a:gd name="connsiteY4" fmla="*/ 147647 h 300047"/>
              <a:gd name="connsiteX5" fmla="*/ 254919 w 346359"/>
              <a:gd name="connsiteY5" fmla="*/ 208607 h 300047"/>
              <a:gd name="connsiteX6" fmla="*/ 193959 w 346359"/>
              <a:gd name="connsiteY6" fmla="*/ 269567 h 300047"/>
              <a:gd name="connsiteX7" fmla="*/ 183164 w 346359"/>
              <a:gd name="connsiteY7" fmla="*/ 167967 h 300047"/>
              <a:gd name="connsiteX8" fmla="*/ 346359 w 346359"/>
              <a:gd name="connsiteY8" fmla="*/ 147647 h 300047"/>
              <a:gd name="connsiteX0" fmla="*/ 31399 w 346359"/>
              <a:gd name="connsiteY0" fmla="*/ 300047 h 300047"/>
              <a:gd name="connsiteX1" fmla="*/ 132999 w 346359"/>
              <a:gd name="connsiteY1" fmla="*/ 198447 h 300047"/>
              <a:gd name="connsiteX2" fmla="*/ 919 w 346359"/>
              <a:gd name="connsiteY2" fmla="*/ 46047 h 300047"/>
              <a:gd name="connsiteX3" fmla="*/ 214279 w 346359"/>
              <a:gd name="connsiteY3" fmla="*/ 5407 h 300047"/>
              <a:gd name="connsiteX4" fmla="*/ 163479 w 346359"/>
              <a:gd name="connsiteY4" fmla="*/ 147647 h 300047"/>
              <a:gd name="connsiteX5" fmla="*/ 188244 w 346359"/>
              <a:gd name="connsiteY5" fmla="*/ 199082 h 300047"/>
              <a:gd name="connsiteX6" fmla="*/ 193959 w 346359"/>
              <a:gd name="connsiteY6" fmla="*/ 269567 h 300047"/>
              <a:gd name="connsiteX7" fmla="*/ 183164 w 346359"/>
              <a:gd name="connsiteY7" fmla="*/ 167967 h 300047"/>
              <a:gd name="connsiteX8" fmla="*/ 346359 w 346359"/>
              <a:gd name="connsiteY8" fmla="*/ 147647 h 300047"/>
              <a:gd name="connsiteX0" fmla="*/ 31399 w 346359"/>
              <a:gd name="connsiteY0" fmla="*/ 300047 h 300047"/>
              <a:gd name="connsiteX1" fmla="*/ 132999 w 346359"/>
              <a:gd name="connsiteY1" fmla="*/ 198447 h 300047"/>
              <a:gd name="connsiteX2" fmla="*/ 919 w 346359"/>
              <a:gd name="connsiteY2" fmla="*/ 46047 h 300047"/>
              <a:gd name="connsiteX3" fmla="*/ 214279 w 346359"/>
              <a:gd name="connsiteY3" fmla="*/ 5407 h 300047"/>
              <a:gd name="connsiteX4" fmla="*/ 163479 w 346359"/>
              <a:gd name="connsiteY4" fmla="*/ 147647 h 300047"/>
              <a:gd name="connsiteX5" fmla="*/ 188244 w 346359"/>
              <a:gd name="connsiteY5" fmla="*/ 199082 h 300047"/>
              <a:gd name="connsiteX6" fmla="*/ 168559 w 346359"/>
              <a:gd name="connsiteY6" fmla="*/ 209242 h 300047"/>
              <a:gd name="connsiteX7" fmla="*/ 183164 w 346359"/>
              <a:gd name="connsiteY7" fmla="*/ 167967 h 300047"/>
              <a:gd name="connsiteX8" fmla="*/ 346359 w 346359"/>
              <a:gd name="connsiteY8" fmla="*/ 147647 h 300047"/>
              <a:gd name="connsiteX0" fmla="*/ 31399 w 346359"/>
              <a:gd name="connsiteY0" fmla="*/ 300047 h 300047"/>
              <a:gd name="connsiteX1" fmla="*/ 132999 w 346359"/>
              <a:gd name="connsiteY1" fmla="*/ 198447 h 300047"/>
              <a:gd name="connsiteX2" fmla="*/ 919 w 346359"/>
              <a:gd name="connsiteY2" fmla="*/ 46047 h 300047"/>
              <a:gd name="connsiteX3" fmla="*/ 214279 w 346359"/>
              <a:gd name="connsiteY3" fmla="*/ 5407 h 300047"/>
              <a:gd name="connsiteX4" fmla="*/ 163479 w 346359"/>
              <a:gd name="connsiteY4" fmla="*/ 147647 h 300047"/>
              <a:gd name="connsiteX5" fmla="*/ 188244 w 346359"/>
              <a:gd name="connsiteY5" fmla="*/ 199082 h 300047"/>
              <a:gd name="connsiteX6" fmla="*/ 183164 w 346359"/>
              <a:gd name="connsiteY6" fmla="*/ 167967 h 300047"/>
              <a:gd name="connsiteX7" fmla="*/ 346359 w 346359"/>
              <a:gd name="connsiteY7" fmla="*/ 147647 h 300047"/>
              <a:gd name="connsiteX0" fmla="*/ 31399 w 346359"/>
              <a:gd name="connsiteY0" fmla="*/ 300047 h 300047"/>
              <a:gd name="connsiteX1" fmla="*/ 132999 w 346359"/>
              <a:gd name="connsiteY1" fmla="*/ 198447 h 300047"/>
              <a:gd name="connsiteX2" fmla="*/ 919 w 346359"/>
              <a:gd name="connsiteY2" fmla="*/ 46047 h 300047"/>
              <a:gd name="connsiteX3" fmla="*/ 214279 w 346359"/>
              <a:gd name="connsiteY3" fmla="*/ 5407 h 300047"/>
              <a:gd name="connsiteX4" fmla="*/ 163479 w 346359"/>
              <a:gd name="connsiteY4" fmla="*/ 147647 h 300047"/>
              <a:gd name="connsiteX5" fmla="*/ 183164 w 346359"/>
              <a:gd name="connsiteY5" fmla="*/ 167967 h 300047"/>
              <a:gd name="connsiteX6" fmla="*/ 346359 w 346359"/>
              <a:gd name="connsiteY6" fmla="*/ 147647 h 300047"/>
              <a:gd name="connsiteX0" fmla="*/ 31399 w 270159"/>
              <a:gd name="connsiteY0" fmla="*/ 300047 h 300047"/>
              <a:gd name="connsiteX1" fmla="*/ 132999 w 270159"/>
              <a:gd name="connsiteY1" fmla="*/ 198447 h 300047"/>
              <a:gd name="connsiteX2" fmla="*/ 919 w 270159"/>
              <a:gd name="connsiteY2" fmla="*/ 46047 h 300047"/>
              <a:gd name="connsiteX3" fmla="*/ 214279 w 270159"/>
              <a:gd name="connsiteY3" fmla="*/ 5407 h 300047"/>
              <a:gd name="connsiteX4" fmla="*/ 163479 w 270159"/>
              <a:gd name="connsiteY4" fmla="*/ 147647 h 300047"/>
              <a:gd name="connsiteX5" fmla="*/ 183164 w 270159"/>
              <a:gd name="connsiteY5" fmla="*/ 167967 h 300047"/>
              <a:gd name="connsiteX6" fmla="*/ 270159 w 270159"/>
              <a:gd name="connsiteY6" fmla="*/ 255597 h 300047"/>
              <a:gd name="connsiteX0" fmla="*/ 31399 w 270159"/>
              <a:gd name="connsiteY0" fmla="*/ 300047 h 300047"/>
              <a:gd name="connsiteX1" fmla="*/ 132999 w 270159"/>
              <a:gd name="connsiteY1" fmla="*/ 198447 h 300047"/>
              <a:gd name="connsiteX2" fmla="*/ 919 w 270159"/>
              <a:gd name="connsiteY2" fmla="*/ 46047 h 300047"/>
              <a:gd name="connsiteX3" fmla="*/ 214279 w 270159"/>
              <a:gd name="connsiteY3" fmla="*/ 5407 h 300047"/>
              <a:gd name="connsiteX4" fmla="*/ 163479 w 270159"/>
              <a:gd name="connsiteY4" fmla="*/ 147647 h 300047"/>
              <a:gd name="connsiteX5" fmla="*/ 270159 w 270159"/>
              <a:gd name="connsiteY5" fmla="*/ 255597 h 3000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0159" h="300047">
                <a:moveTo>
                  <a:pt x="31399" y="300047"/>
                </a:moveTo>
                <a:cubicBezTo>
                  <a:pt x="84739" y="270413"/>
                  <a:pt x="138079" y="240780"/>
                  <a:pt x="132999" y="198447"/>
                </a:cubicBezTo>
                <a:cubicBezTo>
                  <a:pt x="127919" y="156114"/>
                  <a:pt x="-12628" y="78220"/>
                  <a:pt x="919" y="46047"/>
                </a:cubicBezTo>
                <a:cubicBezTo>
                  <a:pt x="14466" y="13874"/>
                  <a:pt x="187186" y="-11526"/>
                  <a:pt x="214279" y="5407"/>
                </a:cubicBezTo>
                <a:cubicBezTo>
                  <a:pt x="241372" y="22340"/>
                  <a:pt x="154166" y="105949"/>
                  <a:pt x="163479" y="147647"/>
                </a:cubicBezTo>
                <a:cubicBezTo>
                  <a:pt x="172792" y="189345"/>
                  <a:pt x="247934" y="233108"/>
                  <a:pt x="270159" y="255597"/>
                </a:cubicBezTo>
              </a:path>
            </a:pathLst>
          </a:custGeom>
          <a:solidFill>
            <a:schemeClr val="accent2"/>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1600"/>
          </a:p>
        </p:txBody>
      </p:sp>
      <p:sp>
        <p:nvSpPr>
          <p:cNvPr id="416" name="Freeform 415"/>
          <p:cNvSpPr/>
          <p:nvPr/>
        </p:nvSpPr>
        <p:spPr>
          <a:xfrm rot="473152">
            <a:off x="4832117" y="918416"/>
            <a:ext cx="223913" cy="248684"/>
          </a:xfrm>
          <a:custGeom>
            <a:avLst/>
            <a:gdLst>
              <a:gd name="connsiteX0" fmla="*/ 31399 w 346359"/>
              <a:gd name="connsiteY0" fmla="*/ 300047 h 300047"/>
              <a:gd name="connsiteX1" fmla="*/ 132999 w 346359"/>
              <a:gd name="connsiteY1" fmla="*/ 198447 h 300047"/>
              <a:gd name="connsiteX2" fmla="*/ 919 w 346359"/>
              <a:gd name="connsiteY2" fmla="*/ 46047 h 300047"/>
              <a:gd name="connsiteX3" fmla="*/ 214279 w 346359"/>
              <a:gd name="connsiteY3" fmla="*/ 5407 h 300047"/>
              <a:gd name="connsiteX4" fmla="*/ 163479 w 346359"/>
              <a:gd name="connsiteY4" fmla="*/ 147647 h 300047"/>
              <a:gd name="connsiteX5" fmla="*/ 254919 w 346359"/>
              <a:gd name="connsiteY5" fmla="*/ 208607 h 300047"/>
              <a:gd name="connsiteX6" fmla="*/ 193959 w 346359"/>
              <a:gd name="connsiteY6" fmla="*/ 269567 h 300047"/>
              <a:gd name="connsiteX7" fmla="*/ 122839 w 346359"/>
              <a:gd name="connsiteY7" fmla="*/ 167967 h 300047"/>
              <a:gd name="connsiteX8" fmla="*/ 346359 w 346359"/>
              <a:gd name="connsiteY8" fmla="*/ 147647 h 300047"/>
              <a:gd name="connsiteX0" fmla="*/ 31399 w 346359"/>
              <a:gd name="connsiteY0" fmla="*/ 300047 h 300047"/>
              <a:gd name="connsiteX1" fmla="*/ 132999 w 346359"/>
              <a:gd name="connsiteY1" fmla="*/ 198447 h 300047"/>
              <a:gd name="connsiteX2" fmla="*/ 919 w 346359"/>
              <a:gd name="connsiteY2" fmla="*/ 46047 h 300047"/>
              <a:gd name="connsiteX3" fmla="*/ 214279 w 346359"/>
              <a:gd name="connsiteY3" fmla="*/ 5407 h 300047"/>
              <a:gd name="connsiteX4" fmla="*/ 163479 w 346359"/>
              <a:gd name="connsiteY4" fmla="*/ 147647 h 300047"/>
              <a:gd name="connsiteX5" fmla="*/ 254919 w 346359"/>
              <a:gd name="connsiteY5" fmla="*/ 208607 h 300047"/>
              <a:gd name="connsiteX6" fmla="*/ 193959 w 346359"/>
              <a:gd name="connsiteY6" fmla="*/ 269567 h 300047"/>
              <a:gd name="connsiteX7" fmla="*/ 183164 w 346359"/>
              <a:gd name="connsiteY7" fmla="*/ 167967 h 300047"/>
              <a:gd name="connsiteX8" fmla="*/ 346359 w 346359"/>
              <a:gd name="connsiteY8" fmla="*/ 147647 h 300047"/>
              <a:gd name="connsiteX0" fmla="*/ 31399 w 346359"/>
              <a:gd name="connsiteY0" fmla="*/ 300047 h 300047"/>
              <a:gd name="connsiteX1" fmla="*/ 132999 w 346359"/>
              <a:gd name="connsiteY1" fmla="*/ 198447 h 300047"/>
              <a:gd name="connsiteX2" fmla="*/ 919 w 346359"/>
              <a:gd name="connsiteY2" fmla="*/ 46047 h 300047"/>
              <a:gd name="connsiteX3" fmla="*/ 214279 w 346359"/>
              <a:gd name="connsiteY3" fmla="*/ 5407 h 300047"/>
              <a:gd name="connsiteX4" fmla="*/ 163479 w 346359"/>
              <a:gd name="connsiteY4" fmla="*/ 147647 h 300047"/>
              <a:gd name="connsiteX5" fmla="*/ 188244 w 346359"/>
              <a:gd name="connsiteY5" fmla="*/ 199082 h 300047"/>
              <a:gd name="connsiteX6" fmla="*/ 193959 w 346359"/>
              <a:gd name="connsiteY6" fmla="*/ 269567 h 300047"/>
              <a:gd name="connsiteX7" fmla="*/ 183164 w 346359"/>
              <a:gd name="connsiteY7" fmla="*/ 167967 h 300047"/>
              <a:gd name="connsiteX8" fmla="*/ 346359 w 346359"/>
              <a:gd name="connsiteY8" fmla="*/ 147647 h 300047"/>
              <a:gd name="connsiteX0" fmla="*/ 31399 w 346359"/>
              <a:gd name="connsiteY0" fmla="*/ 300047 h 300047"/>
              <a:gd name="connsiteX1" fmla="*/ 132999 w 346359"/>
              <a:gd name="connsiteY1" fmla="*/ 198447 h 300047"/>
              <a:gd name="connsiteX2" fmla="*/ 919 w 346359"/>
              <a:gd name="connsiteY2" fmla="*/ 46047 h 300047"/>
              <a:gd name="connsiteX3" fmla="*/ 214279 w 346359"/>
              <a:gd name="connsiteY3" fmla="*/ 5407 h 300047"/>
              <a:gd name="connsiteX4" fmla="*/ 163479 w 346359"/>
              <a:gd name="connsiteY4" fmla="*/ 147647 h 300047"/>
              <a:gd name="connsiteX5" fmla="*/ 188244 w 346359"/>
              <a:gd name="connsiteY5" fmla="*/ 199082 h 300047"/>
              <a:gd name="connsiteX6" fmla="*/ 168559 w 346359"/>
              <a:gd name="connsiteY6" fmla="*/ 209242 h 300047"/>
              <a:gd name="connsiteX7" fmla="*/ 183164 w 346359"/>
              <a:gd name="connsiteY7" fmla="*/ 167967 h 300047"/>
              <a:gd name="connsiteX8" fmla="*/ 346359 w 346359"/>
              <a:gd name="connsiteY8" fmla="*/ 147647 h 300047"/>
              <a:gd name="connsiteX0" fmla="*/ 31399 w 346359"/>
              <a:gd name="connsiteY0" fmla="*/ 300047 h 300047"/>
              <a:gd name="connsiteX1" fmla="*/ 132999 w 346359"/>
              <a:gd name="connsiteY1" fmla="*/ 198447 h 300047"/>
              <a:gd name="connsiteX2" fmla="*/ 919 w 346359"/>
              <a:gd name="connsiteY2" fmla="*/ 46047 h 300047"/>
              <a:gd name="connsiteX3" fmla="*/ 214279 w 346359"/>
              <a:gd name="connsiteY3" fmla="*/ 5407 h 300047"/>
              <a:gd name="connsiteX4" fmla="*/ 163479 w 346359"/>
              <a:gd name="connsiteY4" fmla="*/ 147647 h 300047"/>
              <a:gd name="connsiteX5" fmla="*/ 188244 w 346359"/>
              <a:gd name="connsiteY5" fmla="*/ 199082 h 300047"/>
              <a:gd name="connsiteX6" fmla="*/ 183164 w 346359"/>
              <a:gd name="connsiteY6" fmla="*/ 167967 h 300047"/>
              <a:gd name="connsiteX7" fmla="*/ 346359 w 346359"/>
              <a:gd name="connsiteY7" fmla="*/ 147647 h 300047"/>
              <a:gd name="connsiteX0" fmla="*/ 31399 w 346359"/>
              <a:gd name="connsiteY0" fmla="*/ 300047 h 300047"/>
              <a:gd name="connsiteX1" fmla="*/ 132999 w 346359"/>
              <a:gd name="connsiteY1" fmla="*/ 198447 h 300047"/>
              <a:gd name="connsiteX2" fmla="*/ 919 w 346359"/>
              <a:gd name="connsiteY2" fmla="*/ 46047 h 300047"/>
              <a:gd name="connsiteX3" fmla="*/ 214279 w 346359"/>
              <a:gd name="connsiteY3" fmla="*/ 5407 h 300047"/>
              <a:gd name="connsiteX4" fmla="*/ 163479 w 346359"/>
              <a:gd name="connsiteY4" fmla="*/ 147647 h 300047"/>
              <a:gd name="connsiteX5" fmla="*/ 183164 w 346359"/>
              <a:gd name="connsiteY5" fmla="*/ 167967 h 300047"/>
              <a:gd name="connsiteX6" fmla="*/ 346359 w 346359"/>
              <a:gd name="connsiteY6" fmla="*/ 147647 h 300047"/>
              <a:gd name="connsiteX0" fmla="*/ 31399 w 270159"/>
              <a:gd name="connsiteY0" fmla="*/ 300047 h 300047"/>
              <a:gd name="connsiteX1" fmla="*/ 132999 w 270159"/>
              <a:gd name="connsiteY1" fmla="*/ 198447 h 300047"/>
              <a:gd name="connsiteX2" fmla="*/ 919 w 270159"/>
              <a:gd name="connsiteY2" fmla="*/ 46047 h 300047"/>
              <a:gd name="connsiteX3" fmla="*/ 214279 w 270159"/>
              <a:gd name="connsiteY3" fmla="*/ 5407 h 300047"/>
              <a:gd name="connsiteX4" fmla="*/ 163479 w 270159"/>
              <a:gd name="connsiteY4" fmla="*/ 147647 h 300047"/>
              <a:gd name="connsiteX5" fmla="*/ 183164 w 270159"/>
              <a:gd name="connsiteY5" fmla="*/ 167967 h 300047"/>
              <a:gd name="connsiteX6" fmla="*/ 270159 w 270159"/>
              <a:gd name="connsiteY6" fmla="*/ 255597 h 300047"/>
              <a:gd name="connsiteX0" fmla="*/ 31399 w 270159"/>
              <a:gd name="connsiteY0" fmla="*/ 300047 h 300047"/>
              <a:gd name="connsiteX1" fmla="*/ 132999 w 270159"/>
              <a:gd name="connsiteY1" fmla="*/ 198447 h 300047"/>
              <a:gd name="connsiteX2" fmla="*/ 919 w 270159"/>
              <a:gd name="connsiteY2" fmla="*/ 46047 h 300047"/>
              <a:gd name="connsiteX3" fmla="*/ 214279 w 270159"/>
              <a:gd name="connsiteY3" fmla="*/ 5407 h 300047"/>
              <a:gd name="connsiteX4" fmla="*/ 163479 w 270159"/>
              <a:gd name="connsiteY4" fmla="*/ 147647 h 300047"/>
              <a:gd name="connsiteX5" fmla="*/ 270159 w 270159"/>
              <a:gd name="connsiteY5" fmla="*/ 255597 h 3000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0159" h="300047">
                <a:moveTo>
                  <a:pt x="31399" y="300047"/>
                </a:moveTo>
                <a:cubicBezTo>
                  <a:pt x="84739" y="270413"/>
                  <a:pt x="138079" y="240780"/>
                  <a:pt x="132999" y="198447"/>
                </a:cubicBezTo>
                <a:cubicBezTo>
                  <a:pt x="127919" y="156114"/>
                  <a:pt x="-12628" y="78220"/>
                  <a:pt x="919" y="46047"/>
                </a:cubicBezTo>
                <a:cubicBezTo>
                  <a:pt x="14466" y="13874"/>
                  <a:pt x="187186" y="-11526"/>
                  <a:pt x="214279" y="5407"/>
                </a:cubicBezTo>
                <a:cubicBezTo>
                  <a:pt x="241372" y="22340"/>
                  <a:pt x="154166" y="105949"/>
                  <a:pt x="163479" y="147647"/>
                </a:cubicBezTo>
                <a:cubicBezTo>
                  <a:pt x="172792" y="189345"/>
                  <a:pt x="247934" y="233108"/>
                  <a:pt x="270159" y="255597"/>
                </a:cubicBezTo>
              </a:path>
            </a:pathLst>
          </a:custGeom>
          <a:solidFill>
            <a:schemeClr val="accent2"/>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1600"/>
          </a:p>
        </p:txBody>
      </p:sp>
      <p:sp>
        <p:nvSpPr>
          <p:cNvPr id="417" name="Freeform 416"/>
          <p:cNvSpPr/>
          <p:nvPr/>
        </p:nvSpPr>
        <p:spPr>
          <a:xfrm rot="473152">
            <a:off x="5184426" y="918416"/>
            <a:ext cx="223913" cy="248684"/>
          </a:xfrm>
          <a:custGeom>
            <a:avLst/>
            <a:gdLst>
              <a:gd name="connsiteX0" fmla="*/ 31399 w 346359"/>
              <a:gd name="connsiteY0" fmla="*/ 300047 h 300047"/>
              <a:gd name="connsiteX1" fmla="*/ 132999 w 346359"/>
              <a:gd name="connsiteY1" fmla="*/ 198447 h 300047"/>
              <a:gd name="connsiteX2" fmla="*/ 919 w 346359"/>
              <a:gd name="connsiteY2" fmla="*/ 46047 h 300047"/>
              <a:gd name="connsiteX3" fmla="*/ 214279 w 346359"/>
              <a:gd name="connsiteY3" fmla="*/ 5407 h 300047"/>
              <a:gd name="connsiteX4" fmla="*/ 163479 w 346359"/>
              <a:gd name="connsiteY4" fmla="*/ 147647 h 300047"/>
              <a:gd name="connsiteX5" fmla="*/ 254919 w 346359"/>
              <a:gd name="connsiteY5" fmla="*/ 208607 h 300047"/>
              <a:gd name="connsiteX6" fmla="*/ 193959 w 346359"/>
              <a:gd name="connsiteY6" fmla="*/ 269567 h 300047"/>
              <a:gd name="connsiteX7" fmla="*/ 122839 w 346359"/>
              <a:gd name="connsiteY7" fmla="*/ 167967 h 300047"/>
              <a:gd name="connsiteX8" fmla="*/ 346359 w 346359"/>
              <a:gd name="connsiteY8" fmla="*/ 147647 h 300047"/>
              <a:gd name="connsiteX0" fmla="*/ 31399 w 346359"/>
              <a:gd name="connsiteY0" fmla="*/ 300047 h 300047"/>
              <a:gd name="connsiteX1" fmla="*/ 132999 w 346359"/>
              <a:gd name="connsiteY1" fmla="*/ 198447 h 300047"/>
              <a:gd name="connsiteX2" fmla="*/ 919 w 346359"/>
              <a:gd name="connsiteY2" fmla="*/ 46047 h 300047"/>
              <a:gd name="connsiteX3" fmla="*/ 214279 w 346359"/>
              <a:gd name="connsiteY3" fmla="*/ 5407 h 300047"/>
              <a:gd name="connsiteX4" fmla="*/ 163479 w 346359"/>
              <a:gd name="connsiteY4" fmla="*/ 147647 h 300047"/>
              <a:gd name="connsiteX5" fmla="*/ 254919 w 346359"/>
              <a:gd name="connsiteY5" fmla="*/ 208607 h 300047"/>
              <a:gd name="connsiteX6" fmla="*/ 193959 w 346359"/>
              <a:gd name="connsiteY6" fmla="*/ 269567 h 300047"/>
              <a:gd name="connsiteX7" fmla="*/ 183164 w 346359"/>
              <a:gd name="connsiteY7" fmla="*/ 167967 h 300047"/>
              <a:gd name="connsiteX8" fmla="*/ 346359 w 346359"/>
              <a:gd name="connsiteY8" fmla="*/ 147647 h 300047"/>
              <a:gd name="connsiteX0" fmla="*/ 31399 w 346359"/>
              <a:gd name="connsiteY0" fmla="*/ 300047 h 300047"/>
              <a:gd name="connsiteX1" fmla="*/ 132999 w 346359"/>
              <a:gd name="connsiteY1" fmla="*/ 198447 h 300047"/>
              <a:gd name="connsiteX2" fmla="*/ 919 w 346359"/>
              <a:gd name="connsiteY2" fmla="*/ 46047 h 300047"/>
              <a:gd name="connsiteX3" fmla="*/ 214279 w 346359"/>
              <a:gd name="connsiteY3" fmla="*/ 5407 h 300047"/>
              <a:gd name="connsiteX4" fmla="*/ 163479 w 346359"/>
              <a:gd name="connsiteY4" fmla="*/ 147647 h 300047"/>
              <a:gd name="connsiteX5" fmla="*/ 188244 w 346359"/>
              <a:gd name="connsiteY5" fmla="*/ 199082 h 300047"/>
              <a:gd name="connsiteX6" fmla="*/ 193959 w 346359"/>
              <a:gd name="connsiteY6" fmla="*/ 269567 h 300047"/>
              <a:gd name="connsiteX7" fmla="*/ 183164 w 346359"/>
              <a:gd name="connsiteY7" fmla="*/ 167967 h 300047"/>
              <a:gd name="connsiteX8" fmla="*/ 346359 w 346359"/>
              <a:gd name="connsiteY8" fmla="*/ 147647 h 300047"/>
              <a:gd name="connsiteX0" fmla="*/ 31399 w 346359"/>
              <a:gd name="connsiteY0" fmla="*/ 300047 h 300047"/>
              <a:gd name="connsiteX1" fmla="*/ 132999 w 346359"/>
              <a:gd name="connsiteY1" fmla="*/ 198447 h 300047"/>
              <a:gd name="connsiteX2" fmla="*/ 919 w 346359"/>
              <a:gd name="connsiteY2" fmla="*/ 46047 h 300047"/>
              <a:gd name="connsiteX3" fmla="*/ 214279 w 346359"/>
              <a:gd name="connsiteY3" fmla="*/ 5407 h 300047"/>
              <a:gd name="connsiteX4" fmla="*/ 163479 w 346359"/>
              <a:gd name="connsiteY4" fmla="*/ 147647 h 300047"/>
              <a:gd name="connsiteX5" fmla="*/ 188244 w 346359"/>
              <a:gd name="connsiteY5" fmla="*/ 199082 h 300047"/>
              <a:gd name="connsiteX6" fmla="*/ 168559 w 346359"/>
              <a:gd name="connsiteY6" fmla="*/ 209242 h 300047"/>
              <a:gd name="connsiteX7" fmla="*/ 183164 w 346359"/>
              <a:gd name="connsiteY7" fmla="*/ 167967 h 300047"/>
              <a:gd name="connsiteX8" fmla="*/ 346359 w 346359"/>
              <a:gd name="connsiteY8" fmla="*/ 147647 h 300047"/>
              <a:gd name="connsiteX0" fmla="*/ 31399 w 346359"/>
              <a:gd name="connsiteY0" fmla="*/ 300047 h 300047"/>
              <a:gd name="connsiteX1" fmla="*/ 132999 w 346359"/>
              <a:gd name="connsiteY1" fmla="*/ 198447 h 300047"/>
              <a:gd name="connsiteX2" fmla="*/ 919 w 346359"/>
              <a:gd name="connsiteY2" fmla="*/ 46047 h 300047"/>
              <a:gd name="connsiteX3" fmla="*/ 214279 w 346359"/>
              <a:gd name="connsiteY3" fmla="*/ 5407 h 300047"/>
              <a:gd name="connsiteX4" fmla="*/ 163479 w 346359"/>
              <a:gd name="connsiteY4" fmla="*/ 147647 h 300047"/>
              <a:gd name="connsiteX5" fmla="*/ 188244 w 346359"/>
              <a:gd name="connsiteY5" fmla="*/ 199082 h 300047"/>
              <a:gd name="connsiteX6" fmla="*/ 183164 w 346359"/>
              <a:gd name="connsiteY6" fmla="*/ 167967 h 300047"/>
              <a:gd name="connsiteX7" fmla="*/ 346359 w 346359"/>
              <a:gd name="connsiteY7" fmla="*/ 147647 h 300047"/>
              <a:gd name="connsiteX0" fmla="*/ 31399 w 346359"/>
              <a:gd name="connsiteY0" fmla="*/ 300047 h 300047"/>
              <a:gd name="connsiteX1" fmla="*/ 132999 w 346359"/>
              <a:gd name="connsiteY1" fmla="*/ 198447 h 300047"/>
              <a:gd name="connsiteX2" fmla="*/ 919 w 346359"/>
              <a:gd name="connsiteY2" fmla="*/ 46047 h 300047"/>
              <a:gd name="connsiteX3" fmla="*/ 214279 w 346359"/>
              <a:gd name="connsiteY3" fmla="*/ 5407 h 300047"/>
              <a:gd name="connsiteX4" fmla="*/ 163479 w 346359"/>
              <a:gd name="connsiteY4" fmla="*/ 147647 h 300047"/>
              <a:gd name="connsiteX5" fmla="*/ 183164 w 346359"/>
              <a:gd name="connsiteY5" fmla="*/ 167967 h 300047"/>
              <a:gd name="connsiteX6" fmla="*/ 346359 w 346359"/>
              <a:gd name="connsiteY6" fmla="*/ 147647 h 300047"/>
              <a:gd name="connsiteX0" fmla="*/ 31399 w 270159"/>
              <a:gd name="connsiteY0" fmla="*/ 300047 h 300047"/>
              <a:gd name="connsiteX1" fmla="*/ 132999 w 270159"/>
              <a:gd name="connsiteY1" fmla="*/ 198447 h 300047"/>
              <a:gd name="connsiteX2" fmla="*/ 919 w 270159"/>
              <a:gd name="connsiteY2" fmla="*/ 46047 h 300047"/>
              <a:gd name="connsiteX3" fmla="*/ 214279 w 270159"/>
              <a:gd name="connsiteY3" fmla="*/ 5407 h 300047"/>
              <a:gd name="connsiteX4" fmla="*/ 163479 w 270159"/>
              <a:gd name="connsiteY4" fmla="*/ 147647 h 300047"/>
              <a:gd name="connsiteX5" fmla="*/ 183164 w 270159"/>
              <a:gd name="connsiteY5" fmla="*/ 167967 h 300047"/>
              <a:gd name="connsiteX6" fmla="*/ 270159 w 270159"/>
              <a:gd name="connsiteY6" fmla="*/ 255597 h 300047"/>
              <a:gd name="connsiteX0" fmla="*/ 31399 w 270159"/>
              <a:gd name="connsiteY0" fmla="*/ 300047 h 300047"/>
              <a:gd name="connsiteX1" fmla="*/ 132999 w 270159"/>
              <a:gd name="connsiteY1" fmla="*/ 198447 h 300047"/>
              <a:gd name="connsiteX2" fmla="*/ 919 w 270159"/>
              <a:gd name="connsiteY2" fmla="*/ 46047 h 300047"/>
              <a:gd name="connsiteX3" fmla="*/ 214279 w 270159"/>
              <a:gd name="connsiteY3" fmla="*/ 5407 h 300047"/>
              <a:gd name="connsiteX4" fmla="*/ 163479 w 270159"/>
              <a:gd name="connsiteY4" fmla="*/ 147647 h 300047"/>
              <a:gd name="connsiteX5" fmla="*/ 270159 w 270159"/>
              <a:gd name="connsiteY5" fmla="*/ 255597 h 3000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0159" h="300047">
                <a:moveTo>
                  <a:pt x="31399" y="300047"/>
                </a:moveTo>
                <a:cubicBezTo>
                  <a:pt x="84739" y="270413"/>
                  <a:pt x="138079" y="240780"/>
                  <a:pt x="132999" y="198447"/>
                </a:cubicBezTo>
                <a:cubicBezTo>
                  <a:pt x="127919" y="156114"/>
                  <a:pt x="-12628" y="78220"/>
                  <a:pt x="919" y="46047"/>
                </a:cubicBezTo>
                <a:cubicBezTo>
                  <a:pt x="14466" y="13874"/>
                  <a:pt x="187186" y="-11526"/>
                  <a:pt x="214279" y="5407"/>
                </a:cubicBezTo>
                <a:cubicBezTo>
                  <a:pt x="241372" y="22340"/>
                  <a:pt x="154166" y="105949"/>
                  <a:pt x="163479" y="147647"/>
                </a:cubicBezTo>
                <a:cubicBezTo>
                  <a:pt x="172792" y="189345"/>
                  <a:pt x="247934" y="233108"/>
                  <a:pt x="270159" y="255597"/>
                </a:cubicBezTo>
              </a:path>
            </a:pathLst>
          </a:custGeom>
          <a:solidFill>
            <a:schemeClr val="accent2"/>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1600"/>
          </a:p>
        </p:txBody>
      </p:sp>
      <p:sp>
        <p:nvSpPr>
          <p:cNvPr id="418" name="Freeform 417"/>
          <p:cNvSpPr/>
          <p:nvPr/>
        </p:nvSpPr>
        <p:spPr>
          <a:xfrm rot="473152">
            <a:off x="5577375" y="918416"/>
            <a:ext cx="223913" cy="248684"/>
          </a:xfrm>
          <a:custGeom>
            <a:avLst/>
            <a:gdLst>
              <a:gd name="connsiteX0" fmla="*/ 31399 w 346359"/>
              <a:gd name="connsiteY0" fmla="*/ 300047 h 300047"/>
              <a:gd name="connsiteX1" fmla="*/ 132999 w 346359"/>
              <a:gd name="connsiteY1" fmla="*/ 198447 h 300047"/>
              <a:gd name="connsiteX2" fmla="*/ 919 w 346359"/>
              <a:gd name="connsiteY2" fmla="*/ 46047 h 300047"/>
              <a:gd name="connsiteX3" fmla="*/ 214279 w 346359"/>
              <a:gd name="connsiteY3" fmla="*/ 5407 h 300047"/>
              <a:gd name="connsiteX4" fmla="*/ 163479 w 346359"/>
              <a:gd name="connsiteY4" fmla="*/ 147647 h 300047"/>
              <a:gd name="connsiteX5" fmla="*/ 254919 w 346359"/>
              <a:gd name="connsiteY5" fmla="*/ 208607 h 300047"/>
              <a:gd name="connsiteX6" fmla="*/ 193959 w 346359"/>
              <a:gd name="connsiteY6" fmla="*/ 269567 h 300047"/>
              <a:gd name="connsiteX7" fmla="*/ 122839 w 346359"/>
              <a:gd name="connsiteY7" fmla="*/ 167967 h 300047"/>
              <a:gd name="connsiteX8" fmla="*/ 346359 w 346359"/>
              <a:gd name="connsiteY8" fmla="*/ 147647 h 300047"/>
              <a:gd name="connsiteX0" fmla="*/ 31399 w 346359"/>
              <a:gd name="connsiteY0" fmla="*/ 300047 h 300047"/>
              <a:gd name="connsiteX1" fmla="*/ 132999 w 346359"/>
              <a:gd name="connsiteY1" fmla="*/ 198447 h 300047"/>
              <a:gd name="connsiteX2" fmla="*/ 919 w 346359"/>
              <a:gd name="connsiteY2" fmla="*/ 46047 h 300047"/>
              <a:gd name="connsiteX3" fmla="*/ 214279 w 346359"/>
              <a:gd name="connsiteY3" fmla="*/ 5407 h 300047"/>
              <a:gd name="connsiteX4" fmla="*/ 163479 w 346359"/>
              <a:gd name="connsiteY4" fmla="*/ 147647 h 300047"/>
              <a:gd name="connsiteX5" fmla="*/ 254919 w 346359"/>
              <a:gd name="connsiteY5" fmla="*/ 208607 h 300047"/>
              <a:gd name="connsiteX6" fmla="*/ 193959 w 346359"/>
              <a:gd name="connsiteY6" fmla="*/ 269567 h 300047"/>
              <a:gd name="connsiteX7" fmla="*/ 183164 w 346359"/>
              <a:gd name="connsiteY7" fmla="*/ 167967 h 300047"/>
              <a:gd name="connsiteX8" fmla="*/ 346359 w 346359"/>
              <a:gd name="connsiteY8" fmla="*/ 147647 h 300047"/>
              <a:gd name="connsiteX0" fmla="*/ 31399 w 346359"/>
              <a:gd name="connsiteY0" fmla="*/ 300047 h 300047"/>
              <a:gd name="connsiteX1" fmla="*/ 132999 w 346359"/>
              <a:gd name="connsiteY1" fmla="*/ 198447 h 300047"/>
              <a:gd name="connsiteX2" fmla="*/ 919 w 346359"/>
              <a:gd name="connsiteY2" fmla="*/ 46047 h 300047"/>
              <a:gd name="connsiteX3" fmla="*/ 214279 w 346359"/>
              <a:gd name="connsiteY3" fmla="*/ 5407 h 300047"/>
              <a:gd name="connsiteX4" fmla="*/ 163479 w 346359"/>
              <a:gd name="connsiteY4" fmla="*/ 147647 h 300047"/>
              <a:gd name="connsiteX5" fmla="*/ 188244 w 346359"/>
              <a:gd name="connsiteY5" fmla="*/ 199082 h 300047"/>
              <a:gd name="connsiteX6" fmla="*/ 193959 w 346359"/>
              <a:gd name="connsiteY6" fmla="*/ 269567 h 300047"/>
              <a:gd name="connsiteX7" fmla="*/ 183164 w 346359"/>
              <a:gd name="connsiteY7" fmla="*/ 167967 h 300047"/>
              <a:gd name="connsiteX8" fmla="*/ 346359 w 346359"/>
              <a:gd name="connsiteY8" fmla="*/ 147647 h 300047"/>
              <a:gd name="connsiteX0" fmla="*/ 31399 w 346359"/>
              <a:gd name="connsiteY0" fmla="*/ 300047 h 300047"/>
              <a:gd name="connsiteX1" fmla="*/ 132999 w 346359"/>
              <a:gd name="connsiteY1" fmla="*/ 198447 h 300047"/>
              <a:gd name="connsiteX2" fmla="*/ 919 w 346359"/>
              <a:gd name="connsiteY2" fmla="*/ 46047 h 300047"/>
              <a:gd name="connsiteX3" fmla="*/ 214279 w 346359"/>
              <a:gd name="connsiteY3" fmla="*/ 5407 h 300047"/>
              <a:gd name="connsiteX4" fmla="*/ 163479 w 346359"/>
              <a:gd name="connsiteY4" fmla="*/ 147647 h 300047"/>
              <a:gd name="connsiteX5" fmla="*/ 188244 w 346359"/>
              <a:gd name="connsiteY5" fmla="*/ 199082 h 300047"/>
              <a:gd name="connsiteX6" fmla="*/ 168559 w 346359"/>
              <a:gd name="connsiteY6" fmla="*/ 209242 h 300047"/>
              <a:gd name="connsiteX7" fmla="*/ 183164 w 346359"/>
              <a:gd name="connsiteY7" fmla="*/ 167967 h 300047"/>
              <a:gd name="connsiteX8" fmla="*/ 346359 w 346359"/>
              <a:gd name="connsiteY8" fmla="*/ 147647 h 300047"/>
              <a:gd name="connsiteX0" fmla="*/ 31399 w 346359"/>
              <a:gd name="connsiteY0" fmla="*/ 300047 h 300047"/>
              <a:gd name="connsiteX1" fmla="*/ 132999 w 346359"/>
              <a:gd name="connsiteY1" fmla="*/ 198447 h 300047"/>
              <a:gd name="connsiteX2" fmla="*/ 919 w 346359"/>
              <a:gd name="connsiteY2" fmla="*/ 46047 h 300047"/>
              <a:gd name="connsiteX3" fmla="*/ 214279 w 346359"/>
              <a:gd name="connsiteY3" fmla="*/ 5407 h 300047"/>
              <a:gd name="connsiteX4" fmla="*/ 163479 w 346359"/>
              <a:gd name="connsiteY4" fmla="*/ 147647 h 300047"/>
              <a:gd name="connsiteX5" fmla="*/ 188244 w 346359"/>
              <a:gd name="connsiteY5" fmla="*/ 199082 h 300047"/>
              <a:gd name="connsiteX6" fmla="*/ 183164 w 346359"/>
              <a:gd name="connsiteY6" fmla="*/ 167967 h 300047"/>
              <a:gd name="connsiteX7" fmla="*/ 346359 w 346359"/>
              <a:gd name="connsiteY7" fmla="*/ 147647 h 300047"/>
              <a:gd name="connsiteX0" fmla="*/ 31399 w 346359"/>
              <a:gd name="connsiteY0" fmla="*/ 300047 h 300047"/>
              <a:gd name="connsiteX1" fmla="*/ 132999 w 346359"/>
              <a:gd name="connsiteY1" fmla="*/ 198447 h 300047"/>
              <a:gd name="connsiteX2" fmla="*/ 919 w 346359"/>
              <a:gd name="connsiteY2" fmla="*/ 46047 h 300047"/>
              <a:gd name="connsiteX3" fmla="*/ 214279 w 346359"/>
              <a:gd name="connsiteY3" fmla="*/ 5407 h 300047"/>
              <a:gd name="connsiteX4" fmla="*/ 163479 w 346359"/>
              <a:gd name="connsiteY4" fmla="*/ 147647 h 300047"/>
              <a:gd name="connsiteX5" fmla="*/ 183164 w 346359"/>
              <a:gd name="connsiteY5" fmla="*/ 167967 h 300047"/>
              <a:gd name="connsiteX6" fmla="*/ 346359 w 346359"/>
              <a:gd name="connsiteY6" fmla="*/ 147647 h 300047"/>
              <a:gd name="connsiteX0" fmla="*/ 31399 w 270159"/>
              <a:gd name="connsiteY0" fmla="*/ 300047 h 300047"/>
              <a:gd name="connsiteX1" fmla="*/ 132999 w 270159"/>
              <a:gd name="connsiteY1" fmla="*/ 198447 h 300047"/>
              <a:gd name="connsiteX2" fmla="*/ 919 w 270159"/>
              <a:gd name="connsiteY2" fmla="*/ 46047 h 300047"/>
              <a:gd name="connsiteX3" fmla="*/ 214279 w 270159"/>
              <a:gd name="connsiteY3" fmla="*/ 5407 h 300047"/>
              <a:gd name="connsiteX4" fmla="*/ 163479 w 270159"/>
              <a:gd name="connsiteY4" fmla="*/ 147647 h 300047"/>
              <a:gd name="connsiteX5" fmla="*/ 183164 w 270159"/>
              <a:gd name="connsiteY5" fmla="*/ 167967 h 300047"/>
              <a:gd name="connsiteX6" fmla="*/ 270159 w 270159"/>
              <a:gd name="connsiteY6" fmla="*/ 255597 h 300047"/>
              <a:gd name="connsiteX0" fmla="*/ 31399 w 270159"/>
              <a:gd name="connsiteY0" fmla="*/ 300047 h 300047"/>
              <a:gd name="connsiteX1" fmla="*/ 132999 w 270159"/>
              <a:gd name="connsiteY1" fmla="*/ 198447 h 300047"/>
              <a:gd name="connsiteX2" fmla="*/ 919 w 270159"/>
              <a:gd name="connsiteY2" fmla="*/ 46047 h 300047"/>
              <a:gd name="connsiteX3" fmla="*/ 214279 w 270159"/>
              <a:gd name="connsiteY3" fmla="*/ 5407 h 300047"/>
              <a:gd name="connsiteX4" fmla="*/ 163479 w 270159"/>
              <a:gd name="connsiteY4" fmla="*/ 147647 h 300047"/>
              <a:gd name="connsiteX5" fmla="*/ 270159 w 270159"/>
              <a:gd name="connsiteY5" fmla="*/ 255597 h 3000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0159" h="300047">
                <a:moveTo>
                  <a:pt x="31399" y="300047"/>
                </a:moveTo>
                <a:cubicBezTo>
                  <a:pt x="84739" y="270413"/>
                  <a:pt x="138079" y="240780"/>
                  <a:pt x="132999" y="198447"/>
                </a:cubicBezTo>
                <a:cubicBezTo>
                  <a:pt x="127919" y="156114"/>
                  <a:pt x="-12628" y="78220"/>
                  <a:pt x="919" y="46047"/>
                </a:cubicBezTo>
                <a:cubicBezTo>
                  <a:pt x="14466" y="13874"/>
                  <a:pt x="187186" y="-11526"/>
                  <a:pt x="214279" y="5407"/>
                </a:cubicBezTo>
                <a:cubicBezTo>
                  <a:pt x="241372" y="22340"/>
                  <a:pt x="154166" y="105949"/>
                  <a:pt x="163479" y="147647"/>
                </a:cubicBezTo>
                <a:cubicBezTo>
                  <a:pt x="172792" y="189345"/>
                  <a:pt x="247934" y="233108"/>
                  <a:pt x="270159" y="255597"/>
                </a:cubicBezTo>
              </a:path>
            </a:pathLst>
          </a:custGeom>
          <a:solidFill>
            <a:schemeClr val="accent2"/>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1600"/>
          </a:p>
        </p:txBody>
      </p:sp>
      <p:sp>
        <p:nvSpPr>
          <p:cNvPr id="419" name="Freeform 418"/>
          <p:cNvSpPr/>
          <p:nvPr/>
        </p:nvSpPr>
        <p:spPr>
          <a:xfrm rot="473152">
            <a:off x="6020873" y="918416"/>
            <a:ext cx="223913" cy="248684"/>
          </a:xfrm>
          <a:custGeom>
            <a:avLst/>
            <a:gdLst>
              <a:gd name="connsiteX0" fmla="*/ 31399 w 346359"/>
              <a:gd name="connsiteY0" fmla="*/ 300047 h 300047"/>
              <a:gd name="connsiteX1" fmla="*/ 132999 w 346359"/>
              <a:gd name="connsiteY1" fmla="*/ 198447 h 300047"/>
              <a:gd name="connsiteX2" fmla="*/ 919 w 346359"/>
              <a:gd name="connsiteY2" fmla="*/ 46047 h 300047"/>
              <a:gd name="connsiteX3" fmla="*/ 214279 w 346359"/>
              <a:gd name="connsiteY3" fmla="*/ 5407 h 300047"/>
              <a:gd name="connsiteX4" fmla="*/ 163479 w 346359"/>
              <a:gd name="connsiteY4" fmla="*/ 147647 h 300047"/>
              <a:gd name="connsiteX5" fmla="*/ 254919 w 346359"/>
              <a:gd name="connsiteY5" fmla="*/ 208607 h 300047"/>
              <a:gd name="connsiteX6" fmla="*/ 193959 w 346359"/>
              <a:gd name="connsiteY6" fmla="*/ 269567 h 300047"/>
              <a:gd name="connsiteX7" fmla="*/ 122839 w 346359"/>
              <a:gd name="connsiteY7" fmla="*/ 167967 h 300047"/>
              <a:gd name="connsiteX8" fmla="*/ 346359 w 346359"/>
              <a:gd name="connsiteY8" fmla="*/ 147647 h 300047"/>
              <a:gd name="connsiteX0" fmla="*/ 31399 w 346359"/>
              <a:gd name="connsiteY0" fmla="*/ 300047 h 300047"/>
              <a:gd name="connsiteX1" fmla="*/ 132999 w 346359"/>
              <a:gd name="connsiteY1" fmla="*/ 198447 h 300047"/>
              <a:gd name="connsiteX2" fmla="*/ 919 w 346359"/>
              <a:gd name="connsiteY2" fmla="*/ 46047 h 300047"/>
              <a:gd name="connsiteX3" fmla="*/ 214279 w 346359"/>
              <a:gd name="connsiteY3" fmla="*/ 5407 h 300047"/>
              <a:gd name="connsiteX4" fmla="*/ 163479 w 346359"/>
              <a:gd name="connsiteY4" fmla="*/ 147647 h 300047"/>
              <a:gd name="connsiteX5" fmla="*/ 254919 w 346359"/>
              <a:gd name="connsiteY5" fmla="*/ 208607 h 300047"/>
              <a:gd name="connsiteX6" fmla="*/ 193959 w 346359"/>
              <a:gd name="connsiteY6" fmla="*/ 269567 h 300047"/>
              <a:gd name="connsiteX7" fmla="*/ 183164 w 346359"/>
              <a:gd name="connsiteY7" fmla="*/ 167967 h 300047"/>
              <a:gd name="connsiteX8" fmla="*/ 346359 w 346359"/>
              <a:gd name="connsiteY8" fmla="*/ 147647 h 300047"/>
              <a:gd name="connsiteX0" fmla="*/ 31399 w 346359"/>
              <a:gd name="connsiteY0" fmla="*/ 300047 h 300047"/>
              <a:gd name="connsiteX1" fmla="*/ 132999 w 346359"/>
              <a:gd name="connsiteY1" fmla="*/ 198447 h 300047"/>
              <a:gd name="connsiteX2" fmla="*/ 919 w 346359"/>
              <a:gd name="connsiteY2" fmla="*/ 46047 h 300047"/>
              <a:gd name="connsiteX3" fmla="*/ 214279 w 346359"/>
              <a:gd name="connsiteY3" fmla="*/ 5407 h 300047"/>
              <a:gd name="connsiteX4" fmla="*/ 163479 w 346359"/>
              <a:gd name="connsiteY4" fmla="*/ 147647 h 300047"/>
              <a:gd name="connsiteX5" fmla="*/ 188244 w 346359"/>
              <a:gd name="connsiteY5" fmla="*/ 199082 h 300047"/>
              <a:gd name="connsiteX6" fmla="*/ 193959 w 346359"/>
              <a:gd name="connsiteY6" fmla="*/ 269567 h 300047"/>
              <a:gd name="connsiteX7" fmla="*/ 183164 w 346359"/>
              <a:gd name="connsiteY7" fmla="*/ 167967 h 300047"/>
              <a:gd name="connsiteX8" fmla="*/ 346359 w 346359"/>
              <a:gd name="connsiteY8" fmla="*/ 147647 h 300047"/>
              <a:gd name="connsiteX0" fmla="*/ 31399 w 346359"/>
              <a:gd name="connsiteY0" fmla="*/ 300047 h 300047"/>
              <a:gd name="connsiteX1" fmla="*/ 132999 w 346359"/>
              <a:gd name="connsiteY1" fmla="*/ 198447 h 300047"/>
              <a:gd name="connsiteX2" fmla="*/ 919 w 346359"/>
              <a:gd name="connsiteY2" fmla="*/ 46047 h 300047"/>
              <a:gd name="connsiteX3" fmla="*/ 214279 w 346359"/>
              <a:gd name="connsiteY3" fmla="*/ 5407 h 300047"/>
              <a:gd name="connsiteX4" fmla="*/ 163479 w 346359"/>
              <a:gd name="connsiteY4" fmla="*/ 147647 h 300047"/>
              <a:gd name="connsiteX5" fmla="*/ 188244 w 346359"/>
              <a:gd name="connsiteY5" fmla="*/ 199082 h 300047"/>
              <a:gd name="connsiteX6" fmla="*/ 168559 w 346359"/>
              <a:gd name="connsiteY6" fmla="*/ 209242 h 300047"/>
              <a:gd name="connsiteX7" fmla="*/ 183164 w 346359"/>
              <a:gd name="connsiteY7" fmla="*/ 167967 h 300047"/>
              <a:gd name="connsiteX8" fmla="*/ 346359 w 346359"/>
              <a:gd name="connsiteY8" fmla="*/ 147647 h 300047"/>
              <a:gd name="connsiteX0" fmla="*/ 31399 w 346359"/>
              <a:gd name="connsiteY0" fmla="*/ 300047 h 300047"/>
              <a:gd name="connsiteX1" fmla="*/ 132999 w 346359"/>
              <a:gd name="connsiteY1" fmla="*/ 198447 h 300047"/>
              <a:gd name="connsiteX2" fmla="*/ 919 w 346359"/>
              <a:gd name="connsiteY2" fmla="*/ 46047 h 300047"/>
              <a:gd name="connsiteX3" fmla="*/ 214279 w 346359"/>
              <a:gd name="connsiteY3" fmla="*/ 5407 h 300047"/>
              <a:gd name="connsiteX4" fmla="*/ 163479 w 346359"/>
              <a:gd name="connsiteY4" fmla="*/ 147647 h 300047"/>
              <a:gd name="connsiteX5" fmla="*/ 188244 w 346359"/>
              <a:gd name="connsiteY5" fmla="*/ 199082 h 300047"/>
              <a:gd name="connsiteX6" fmla="*/ 183164 w 346359"/>
              <a:gd name="connsiteY6" fmla="*/ 167967 h 300047"/>
              <a:gd name="connsiteX7" fmla="*/ 346359 w 346359"/>
              <a:gd name="connsiteY7" fmla="*/ 147647 h 300047"/>
              <a:gd name="connsiteX0" fmla="*/ 31399 w 346359"/>
              <a:gd name="connsiteY0" fmla="*/ 300047 h 300047"/>
              <a:gd name="connsiteX1" fmla="*/ 132999 w 346359"/>
              <a:gd name="connsiteY1" fmla="*/ 198447 h 300047"/>
              <a:gd name="connsiteX2" fmla="*/ 919 w 346359"/>
              <a:gd name="connsiteY2" fmla="*/ 46047 h 300047"/>
              <a:gd name="connsiteX3" fmla="*/ 214279 w 346359"/>
              <a:gd name="connsiteY3" fmla="*/ 5407 h 300047"/>
              <a:gd name="connsiteX4" fmla="*/ 163479 w 346359"/>
              <a:gd name="connsiteY4" fmla="*/ 147647 h 300047"/>
              <a:gd name="connsiteX5" fmla="*/ 183164 w 346359"/>
              <a:gd name="connsiteY5" fmla="*/ 167967 h 300047"/>
              <a:gd name="connsiteX6" fmla="*/ 346359 w 346359"/>
              <a:gd name="connsiteY6" fmla="*/ 147647 h 300047"/>
              <a:gd name="connsiteX0" fmla="*/ 31399 w 270159"/>
              <a:gd name="connsiteY0" fmla="*/ 300047 h 300047"/>
              <a:gd name="connsiteX1" fmla="*/ 132999 w 270159"/>
              <a:gd name="connsiteY1" fmla="*/ 198447 h 300047"/>
              <a:gd name="connsiteX2" fmla="*/ 919 w 270159"/>
              <a:gd name="connsiteY2" fmla="*/ 46047 h 300047"/>
              <a:gd name="connsiteX3" fmla="*/ 214279 w 270159"/>
              <a:gd name="connsiteY3" fmla="*/ 5407 h 300047"/>
              <a:gd name="connsiteX4" fmla="*/ 163479 w 270159"/>
              <a:gd name="connsiteY4" fmla="*/ 147647 h 300047"/>
              <a:gd name="connsiteX5" fmla="*/ 183164 w 270159"/>
              <a:gd name="connsiteY5" fmla="*/ 167967 h 300047"/>
              <a:gd name="connsiteX6" fmla="*/ 270159 w 270159"/>
              <a:gd name="connsiteY6" fmla="*/ 255597 h 300047"/>
              <a:gd name="connsiteX0" fmla="*/ 31399 w 270159"/>
              <a:gd name="connsiteY0" fmla="*/ 300047 h 300047"/>
              <a:gd name="connsiteX1" fmla="*/ 132999 w 270159"/>
              <a:gd name="connsiteY1" fmla="*/ 198447 h 300047"/>
              <a:gd name="connsiteX2" fmla="*/ 919 w 270159"/>
              <a:gd name="connsiteY2" fmla="*/ 46047 h 300047"/>
              <a:gd name="connsiteX3" fmla="*/ 214279 w 270159"/>
              <a:gd name="connsiteY3" fmla="*/ 5407 h 300047"/>
              <a:gd name="connsiteX4" fmla="*/ 163479 w 270159"/>
              <a:gd name="connsiteY4" fmla="*/ 147647 h 300047"/>
              <a:gd name="connsiteX5" fmla="*/ 270159 w 270159"/>
              <a:gd name="connsiteY5" fmla="*/ 255597 h 3000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0159" h="300047">
                <a:moveTo>
                  <a:pt x="31399" y="300047"/>
                </a:moveTo>
                <a:cubicBezTo>
                  <a:pt x="84739" y="270413"/>
                  <a:pt x="138079" y="240780"/>
                  <a:pt x="132999" y="198447"/>
                </a:cubicBezTo>
                <a:cubicBezTo>
                  <a:pt x="127919" y="156114"/>
                  <a:pt x="-12628" y="78220"/>
                  <a:pt x="919" y="46047"/>
                </a:cubicBezTo>
                <a:cubicBezTo>
                  <a:pt x="14466" y="13874"/>
                  <a:pt x="187186" y="-11526"/>
                  <a:pt x="214279" y="5407"/>
                </a:cubicBezTo>
                <a:cubicBezTo>
                  <a:pt x="241372" y="22340"/>
                  <a:pt x="154166" y="105949"/>
                  <a:pt x="163479" y="147647"/>
                </a:cubicBezTo>
                <a:cubicBezTo>
                  <a:pt x="172792" y="189345"/>
                  <a:pt x="247934" y="233108"/>
                  <a:pt x="270159" y="255597"/>
                </a:cubicBezTo>
              </a:path>
            </a:pathLst>
          </a:custGeom>
          <a:solidFill>
            <a:schemeClr val="accent2"/>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1600"/>
          </a:p>
        </p:txBody>
      </p:sp>
      <p:sp>
        <p:nvSpPr>
          <p:cNvPr id="420" name="Freeform 419"/>
          <p:cNvSpPr/>
          <p:nvPr/>
        </p:nvSpPr>
        <p:spPr>
          <a:xfrm rot="473152">
            <a:off x="6502969" y="918416"/>
            <a:ext cx="223913" cy="248684"/>
          </a:xfrm>
          <a:custGeom>
            <a:avLst/>
            <a:gdLst>
              <a:gd name="connsiteX0" fmla="*/ 31399 w 346359"/>
              <a:gd name="connsiteY0" fmla="*/ 300047 h 300047"/>
              <a:gd name="connsiteX1" fmla="*/ 132999 w 346359"/>
              <a:gd name="connsiteY1" fmla="*/ 198447 h 300047"/>
              <a:gd name="connsiteX2" fmla="*/ 919 w 346359"/>
              <a:gd name="connsiteY2" fmla="*/ 46047 h 300047"/>
              <a:gd name="connsiteX3" fmla="*/ 214279 w 346359"/>
              <a:gd name="connsiteY3" fmla="*/ 5407 h 300047"/>
              <a:gd name="connsiteX4" fmla="*/ 163479 w 346359"/>
              <a:gd name="connsiteY4" fmla="*/ 147647 h 300047"/>
              <a:gd name="connsiteX5" fmla="*/ 254919 w 346359"/>
              <a:gd name="connsiteY5" fmla="*/ 208607 h 300047"/>
              <a:gd name="connsiteX6" fmla="*/ 193959 w 346359"/>
              <a:gd name="connsiteY6" fmla="*/ 269567 h 300047"/>
              <a:gd name="connsiteX7" fmla="*/ 122839 w 346359"/>
              <a:gd name="connsiteY7" fmla="*/ 167967 h 300047"/>
              <a:gd name="connsiteX8" fmla="*/ 346359 w 346359"/>
              <a:gd name="connsiteY8" fmla="*/ 147647 h 300047"/>
              <a:gd name="connsiteX0" fmla="*/ 31399 w 346359"/>
              <a:gd name="connsiteY0" fmla="*/ 300047 h 300047"/>
              <a:gd name="connsiteX1" fmla="*/ 132999 w 346359"/>
              <a:gd name="connsiteY1" fmla="*/ 198447 h 300047"/>
              <a:gd name="connsiteX2" fmla="*/ 919 w 346359"/>
              <a:gd name="connsiteY2" fmla="*/ 46047 h 300047"/>
              <a:gd name="connsiteX3" fmla="*/ 214279 w 346359"/>
              <a:gd name="connsiteY3" fmla="*/ 5407 h 300047"/>
              <a:gd name="connsiteX4" fmla="*/ 163479 w 346359"/>
              <a:gd name="connsiteY4" fmla="*/ 147647 h 300047"/>
              <a:gd name="connsiteX5" fmla="*/ 254919 w 346359"/>
              <a:gd name="connsiteY5" fmla="*/ 208607 h 300047"/>
              <a:gd name="connsiteX6" fmla="*/ 193959 w 346359"/>
              <a:gd name="connsiteY6" fmla="*/ 269567 h 300047"/>
              <a:gd name="connsiteX7" fmla="*/ 183164 w 346359"/>
              <a:gd name="connsiteY7" fmla="*/ 167967 h 300047"/>
              <a:gd name="connsiteX8" fmla="*/ 346359 w 346359"/>
              <a:gd name="connsiteY8" fmla="*/ 147647 h 300047"/>
              <a:gd name="connsiteX0" fmla="*/ 31399 w 346359"/>
              <a:gd name="connsiteY0" fmla="*/ 300047 h 300047"/>
              <a:gd name="connsiteX1" fmla="*/ 132999 w 346359"/>
              <a:gd name="connsiteY1" fmla="*/ 198447 h 300047"/>
              <a:gd name="connsiteX2" fmla="*/ 919 w 346359"/>
              <a:gd name="connsiteY2" fmla="*/ 46047 h 300047"/>
              <a:gd name="connsiteX3" fmla="*/ 214279 w 346359"/>
              <a:gd name="connsiteY3" fmla="*/ 5407 h 300047"/>
              <a:gd name="connsiteX4" fmla="*/ 163479 w 346359"/>
              <a:gd name="connsiteY4" fmla="*/ 147647 h 300047"/>
              <a:gd name="connsiteX5" fmla="*/ 188244 w 346359"/>
              <a:gd name="connsiteY5" fmla="*/ 199082 h 300047"/>
              <a:gd name="connsiteX6" fmla="*/ 193959 w 346359"/>
              <a:gd name="connsiteY6" fmla="*/ 269567 h 300047"/>
              <a:gd name="connsiteX7" fmla="*/ 183164 w 346359"/>
              <a:gd name="connsiteY7" fmla="*/ 167967 h 300047"/>
              <a:gd name="connsiteX8" fmla="*/ 346359 w 346359"/>
              <a:gd name="connsiteY8" fmla="*/ 147647 h 300047"/>
              <a:gd name="connsiteX0" fmla="*/ 31399 w 346359"/>
              <a:gd name="connsiteY0" fmla="*/ 300047 h 300047"/>
              <a:gd name="connsiteX1" fmla="*/ 132999 w 346359"/>
              <a:gd name="connsiteY1" fmla="*/ 198447 h 300047"/>
              <a:gd name="connsiteX2" fmla="*/ 919 w 346359"/>
              <a:gd name="connsiteY2" fmla="*/ 46047 h 300047"/>
              <a:gd name="connsiteX3" fmla="*/ 214279 w 346359"/>
              <a:gd name="connsiteY3" fmla="*/ 5407 h 300047"/>
              <a:gd name="connsiteX4" fmla="*/ 163479 w 346359"/>
              <a:gd name="connsiteY4" fmla="*/ 147647 h 300047"/>
              <a:gd name="connsiteX5" fmla="*/ 188244 w 346359"/>
              <a:gd name="connsiteY5" fmla="*/ 199082 h 300047"/>
              <a:gd name="connsiteX6" fmla="*/ 168559 w 346359"/>
              <a:gd name="connsiteY6" fmla="*/ 209242 h 300047"/>
              <a:gd name="connsiteX7" fmla="*/ 183164 w 346359"/>
              <a:gd name="connsiteY7" fmla="*/ 167967 h 300047"/>
              <a:gd name="connsiteX8" fmla="*/ 346359 w 346359"/>
              <a:gd name="connsiteY8" fmla="*/ 147647 h 300047"/>
              <a:gd name="connsiteX0" fmla="*/ 31399 w 346359"/>
              <a:gd name="connsiteY0" fmla="*/ 300047 h 300047"/>
              <a:gd name="connsiteX1" fmla="*/ 132999 w 346359"/>
              <a:gd name="connsiteY1" fmla="*/ 198447 h 300047"/>
              <a:gd name="connsiteX2" fmla="*/ 919 w 346359"/>
              <a:gd name="connsiteY2" fmla="*/ 46047 h 300047"/>
              <a:gd name="connsiteX3" fmla="*/ 214279 w 346359"/>
              <a:gd name="connsiteY3" fmla="*/ 5407 h 300047"/>
              <a:gd name="connsiteX4" fmla="*/ 163479 w 346359"/>
              <a:gd name="connsiteY4" fmla="*/ 147647 h 300047"/>
              <a:gd name="connsiteX5" fmla="*/ 188244 w 346359"/>
              <a:gd name="connsiteY5" fmla="*/ 199082 h 300047"/>
              <a:gd name="connsiteX6" fmla="*/ 183164 w 346359"/>
              <a:gd name="connsiteY6" fmla="*/ 167967 h 300047"/>
              <a:gd name="connsiteX7" fmla="*/ 346359 w 346359"/>
              <a:gd name="connsiteY7" fmla="*/ 147647 h 300047"/>
              <a:gd name="connsiteX0" fmla="*/ 31399 w 346359"/>
              <a:gd name="connsiteY0" fmla="*/ 300047 h 300047"/>
              <a:gd name="connsiteX1" fmla="*/ 132999 w 346359"/>
              <a:gd name="connsiteY1" fmla="*/ 198447 h 300047"/>
              <a:gd name="connsiteX2" fmla="*/ 919 w 346359"/>
              <a:gd name="connsiteY2" fmla="*/ 46047 h 300047"/>
              <a:gd name="connsiteX3" fmla="*/ 214279 w 346359"/>
              <a:gd name="connsiteY3" fmla="*/ 5407 h 300047"/>
              <a:gd name="connsiteX4" fmla="*/ 163479 w 346359"/>
              <a:gd name="connsiteY4" fmla="*/ 147647 h 300047"/>
              <a:gd name="connsiteX5" fmla="*/ 183164 w 346359"/>
              <a:gd name="connsiteY5" fmla="*/ 167967 h 300047"/>
              <a:gd name="connsiteX6" fmla="*/ 346359 w 346359"/>
              <a:gd name="connsiteY6" fmla="*/ 147647 h 300047"/>
              <a:gd name="connsiteX0" fmla="*/ 31399 w 270159"/>
              <a:gd name="connsiteY0" fmla="*/ 300047 h 300047"/>
              <a:gd name="connsiteX1" fmla="*/ 132999 w 270159"/>
              <a:gd name="connsiteY1" fmla="*/ 198447 h 300047"/>
              <a:gd name="connsiteX2" fmla="*/ 919 w 270159"/>
              <a:gd name="connsiteY2" fmla="*/ 46047 h 300047"/>
              <a:gd name="connsiteX3" fmla="*/ 214279 w 270159"/>
              <a:gd name="connsiteY3" fmla="*/ 5407 h 300047"/>
              <a:gd name="connsiteX4" fmla="*/ 163479 w 270159"/>
              <a:gd name="connsiteY4" fmla="*/ 147647 h 300047"/>
              <a:gd name="connsiteX5" fmla="*/ 183164 w 270159"/>
              <a:gd name="connsiteY5" fmla="*/ 167967 h 300047"/>
              <a:gd name="connsiteX6" fmla="*/ 270159 w 270159"/>
              <a:gd name="connsiteY6" fmla="*/ 255597 h 300047"/>
              <a:gd name="connsiteX0" fmla="*/ 31399 w 270159"/>
              <a:gd name="connsiteY0" fmla="*/ 300047 h 300047"/>
              <a:gd name="connsiteX1" fmla="*/ 132999 w 270159"/>
              <a:gd name="connsiteY1" fmla="*/ 198447 h 300047"/>
              <a:gd name="connsiteX2" fmla="*/ 919 w 270159"/>
              <a:gd name="connsiteY2" fmla="*/ 46047 h 300047"/>
              <a:gd name="connsiteX3" fmla="*/ 214279 w 270159"/>
              <a:gd name="connsiteY3" fmla="*/ 5407 h 300047"/>
              <a:gd name="connsiteX4" fmla="*/ 163479 w 270159"/>
              <a:gd name="connsiteY4" fmla="*/ 147647 h 300047"/>
              <a:gd name="connsiteX5" fmla="*/ 270159 w 270159"/>
              <a:gd name="connsiteY5" fmla="*/ 255597 h 3000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0159" h="300047">
                <a:moveTo>
                  <a:pt x="31399" y="300047"/>
                </a:moveTo>
                <a:cubicBezTo>
                  <a:pt x="84739" y="270413"/>
                  <a:pt x="138079" y="240780"/>
                  <a:pt x="132999" y="198447"/>
                </a:cubicBezTo>
                <a:cubicBezTo>
                  <a:pt x="127919" y="156114"/>
                  <a:pt x="-12628" y="78220"/>
                  <a:pt x="919" y="46047"/>
                </a:cubicBezTo>
                <a:cubicBezTo>
                  <a:pt x="14466" y="13874"/>
                  <a:pt x="187186" y="-11526"/>
                  <a:pt x="214279" y="5407"/>
                </a:cubicBezTo>
                <a:cubicBezTo>
                  <a:pt x="241372" y="22340"/>
                  <a:pt x="154166" y="105949"/>
                  <a:pt x="163479" y="147647"/>
                </a:cubicBezTo>
                <a:cubicBezTo>
                  <a:pt x="172792" y="189345"/>
                  <a:pt x="247934" y="233108"/>
                  <a:pt x="270159" y="255597"/>
                </a:cubicBezTo>
              </a:path>
            </a:pathLst>
          </a:custGeom>
          <a:solidFill>
            <a:schemeClr val="accent2"/>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1600"/>
          </a:p>
        </p:txBody>
      </p:sp>
      <p:sp>
        <p:nvSpPr>
          <p:cNvPr id="421" name="Freeform 420"/>
          <p:cNvSpPr/>
          <p:nvPr/>
        </p:nvSpPr>
        <p:spPr>
          <a:xfrm rot="473152">
            <a:off x="7312020" y="918416"/>
            <a:ext cx="223913" cy="248684"/>
          </a:xfrm>
          <a:custGeom>
            <a:avLst/>
            <a:gdLst>
              <a:gd name="connsiteX0" fmla="*/ 31399 w 346359"/>
              <a:gd name="connsiteY0" fmla="*/ 300047 h 300047"/>
              <a:gd name="connsiteX1" fmla="*/ 132999 w 346359"/>
              <a:gd name="connsiteY1" fmla="*/ 198447 h 300047"/>
              <a:gd name="connsiteX2" fmla="*/ 919 w 346359"/>
              <a:gd name="connsiteY2" fmla="*/ 46047 h 300047"/>
              <a:gd name="connsiteX3" fmla="*/ 214279 w 346359"/>
              <a:gd name="connsiteY3" fmla="*/ 5407 h 300047"/>
              <a:gd name="connsiteX4" fmla="*/ 163479 w 346359"/>
              <a:gd name="connsiteY4" fmla="*/ 147647 h 300047"/>
              <a:gd name="connsiteX5" fmla="*/ 254919 w 346359"/>
              <a:gd name="connsiteY5" fmla="*/ 208607 h 300047"/>
              <a:gd name="connsiteX6" fmla="*/ 193959 w 346359"/>
              <a:gd name="connsiteY6" fmla="*/ 269567 h 300047"/>
              <a:gd name="connsiteX7" fmla="*/ 122839 w 346359"/>
              <a:gd name="connsiteY7" fmla="*/ 167967 h 300047"/>
              <a:gd name="connsiteX8" fmla="*/ 346359 w 346359"/>
              <a:gd name="connsiteY8" fmla="*/ 147647 h 300047"/>
              <a:gd name="connsiteX0" fmla="*/ 31399 w 346359"/>
              <a:gd name="connsiteY0" fmla="*/ 300047 h 300047"/>
              <a:gd name="connsiteX1" fmla="*/ 132999 w 346359"/>
              <a:gd name="connsiteY1" fmla="*/ 198447 h 300047"/>
              <a:gd name="connsiteX2" fmla="*/ 919 w 346359"/>
              <a:gd name="connsiteY2" fmla="*/ 46047 h 300047"/>
              <a:gd name="connsiteX3" fmla="*/ 214279 w 346359"/>
              <a:gd name="connsiteY3" fmla="*/ 5407 h 300047"/>
              <a:gd name="connsiteX4" fmla="*/ 163479 w 346359"/>
              <a:gd name="connsiteY4" fmla="*/ 147647 h 300047"/>
              <a:gd name="connsiteX5" fmla="*/ 254919 w 346359"/>
              <a:gd name="connsiteY5" fmla="*/ 208607 h 300047"/>
              <a:gd name="connsiteX6" fmla="*/ 193959 w 346359"/>
              <a:gd name="connsiteY6" fmla="*/ 269567 h 300047"/>
              <a:gd name="connsiteX7" fmla="*/ 183164 w 346359"/>
              <a:gd name="connsiteY7" fmla="*/ 167967 h 300047"/>
              <a:gd name="connsiteX8" fmla="*/ 346359 w 346359"/>
              <a:gd name="connsiteY8" fmla="*/ 147647 h 300047"/>
              <a:gd name="connsiteX0" fmla="*/ 31399 w 346359"/>
              <a:gd name="connsiteY0" fmla="*/ 300047 h 300047"/>
              <a:gd name="connsiteX1" fmla="*/ 132999 w 346359"/>
              <a:gd name="connsiteY1" fmla="*/ 198447 h 300047"/>
              <a:gd name="connsiteX2" fmla="*/ 919 w 346359"/>
              <a:gd name="connsiteY2" fmla="*/ 46047 h 300047"/>
              <a:gd name="connsiteX3" fmla="*/ 214279 w 346359"/>
              <a:gd name="connsiteY3" fmla="*/ 5407 h 300047"/>
              <a:gd name="connsiteX4" fmla="*/ 163479 w 346359"/>
              <a:gd name="connsiteY4" fmla="*/ 147647 h 300047"/>
              <a:gd name="connsiteX5" fmla="*/ 188244 w 346359"/>
              <a:gd name="connsiteY5" fmla="*/ 199082 h 300047"/>
              <a:gd name="connsiteX6" fmla="*/ 193959 w 346359"/>
              <a:gd name="connsiteY6" fmla="*/ 269567 h 300047"/>
              <a:gd name="connsiteX7" fmla="*/ 183164 w 346359"/>
              <a:gd name="connsiteY7" fmla="*/ 167967 h 300047"/>
              <a:gd name="connsiteX8" fmla="*/ 346359 w 346359"/>
              <a:gd name="connsiteY8" fmla="*/ 147647 h 300047"/>
              <a:gd name="connsiteX0" fmla="*/ 31399 w 346359"/>
              <a:gd name="connsiteY0" fmla="*/ 300047 h 300047"/>
              <a:gd name="connsiteX1" fmla="*/ 132999 w 346359"/>
              <a:gd name="connsiteY1" fmla="*/ 198447 h 300047"/>
              <a:gd name="connsiteX2" fmla="*/ 919 w 346359"/>
              <a:gd name="connsiteY2" fmla="*/ 46047 h 300047"/>
              <a:gd name="connsiteX3" fmla="*/ 214279 w 346359"/>
              <a:gd name="connsiteY3" fmla="*/ 5407 h 300047"/>
              <a:gd name="connsiteX4" fmla="*/ 163479 w 346359"/>
              <a:gd name="connsiteY4" fmla="*/ 147647 h 300047"/>
              <a:gd name="connsiteX5" fmla="*/ 188244 w 346359"/>
              <a:gd name="connsiteY5" fmla="*/ 199082 h 300047"/>
              <a:gd name="connsiteX6" fmla="*/ 168559 w 346359"/>
              <a:gd name="connsiteY6" fmla="*/ 209242 h 300047"/>
              <a:gd name="connsiteX7" fmla="*/ 183164 w 346359"/>
              <a:gd name="connsiteY7" fmla="*/ 167967 h 300047"/>
              <a:gd name="connsiteX8" fmla="*/ 346359 w 346359"/>
              <a:gd name="connsiteY8" fmla="*/ 147647 h 300047"/>
              <a:gd name="connsiteX0" fmla="*/ 31399 w 346359"/>
              <a:gd name="connsiteY0" fmla="*/ 300047 h 300047"/>
              <a:gd name="connsiteX1" fmla="*/ 132999 w 346359"/>
              <a:gd name="connsiteY1" fmla="*/ 198447 h 300047"/>
              <a:gd name="connsiteX2" fmla="*/ 919 w 346359"/>
              <a:gd name="connsiteY2" fmla="*/ 46047 h 300047"/>
              <a:gd name="connsiteX3" fmla="*/ 214279 w 346359"/>
              <a:gd name="connsiteY3" fmla="*/ 5407 h 300047"/>
              <a:gd name="connsiteX4" fmla="*/ 163479 w 346359"/>
              <a:gd name="connsiteY4" fmla="*/ 147647 h 300047"/>
              <a:gd name="connsiteX5" fmla="*/ 188244 w 346359"/>
              <a:gd name="connsiteY5" fmla="*/ 199082 h 300047"/>
              <a:gd name="connsiteX6" fmla="*/ 183164 w 346359"/>
              <a:gd name="connsiteY6" fmla="*/ 167967 h 300047"/>
              <a:gd name="connsiteX7" fmla="*/ 346359 w 346359"/>
              <a:gd name="connsiteY7" fmla="*/ 147647 h 300047"/>
              <a:gd name="connsiteX0" fmla="*/ 31399 w 346359"/>
              <a:gd name="connsiteY0" fmla="*/ 300047 h 300047"/>
              <a:gd name="connsiteX1" fmla="*/ 132999 w 346359"/>
              <a:gd name="connsiteY1" fmla="*/ 198447 h 300047"/>
              <a:gd name="connsiteX2" fmla="*/ 919 w 346359"/>
              <a:gd name="connsiteY2" fmla="*/ 46047 h 300047"/>
              <a:gd name="connsiteX3" fmla="*/ 214279 w 346359"/>
              <a:gd name="connsiteY3" fmla="*/ 5407 h 300047"/>
              <a:gd name="connsiteX4" fmla="*/ 163479 w 346359"/>
              <a:gd name="connsiteY4" fmla="*/ 147647 h 300047"/>
              <a:gd name="connsiteX5" fmla="*/ 183164 w 346359"/>
              <a:gd name="connsiteY5" fmla="*/ 167967 h 300047"/>
              <a:gd name="connsiteX6" fmla="*/ 346359 w 346359"/>
              <a:gd name="connsiteY6" fmla="*/ 147647 h 300047"/>
              <a:gd name="connsiteX0" fmla="*/ 31399 w 270159"/>
              <a:gd name="connsiteY0" fmla="*/ 300047 h 300047"/>
              <a:gd name="connsiteX1" fmla="*/ 132999 w 270159"/>
              <a:gd name="connsiteY1" fmla="*/ 198447 h 300047"/>
              <a:gd name="connsiteX2" fmla="*/ 919 w 270159"/>
              <a:gd name="connsiteY2" fmla="*/ 46047 h 300047"/>
              <a:gd name="connsiteX3" fmla="*/ 214279 w 270159"/>
              <a:gd name="connsiteY3" fmla="*/ 5407 h 300047"/>
              <a:gd name="connsiteX4" fmla="*/ 163479 w 270159"/>
              <a:gd name="connsiteY4" fmla="*/ 147647 h 300047"/>
              <a:gd name="connsiteX5" fmla="*/ 183164 w 270159"/>
              <a:gd name="connsiteY5" fmla="*/ 167967 h 300047"/>
              <a:gd name="connsiteX6" fmla="*/ 270159 w 270159"/>
              <a:gd name="connsiteY6" fmla="*/ 255597 h 300047"/>
              <a:gd name="connsiteX0" fmla="*/ 31399 w 270159"/>
              <a:gd name="connsiteY0" fmla="*/ 300047 h 300047"/>
              <a:gd name="connsiteX1" fmla="*/ 132999 w 270159"/>
              <a:gd name="connsiteY1" fmla="*/ 198447 h 300047"/>
              <a:gd name="connsiteX2" fmla="*/ 919 w 270159"/>
              <a:gd name="connsiteY2" fmla="*/ 46047 h 300047"/>
              <a:gd name="connsiteX3" fmla="*/ 214279 w 270159"/>
              <a:gd name="connsiteY3" fmla="*/ 5407 h 300047"/>
              <a:gd name="connsiteX4" fmla="*/ 163479 w 270159"/>
              <a:gd name="connsiteY4" fmla="*/ 147647 h 300047"/>
              <a:gd name="connsiteX5" fmla="*/ 270159 w 270159"/>
              <a:gd name="connsiteY5" fmla="*/ 255597 h 3000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0159" h="300047">
                <a:moveTo>
                  <a:pt x="31399" y="300047"/>
                </a:moveTo>
                <a:cubicBezTo>
                  <a:pt x="84739" y="270413"/>
                  <a:pt x="138079" y="240780"/>
                  <a:pt x="132999" y="198447"/>
                </a:cubicBezTo>
                <a:cubicBezTo>
                  <a:pt x="127919" y="156114"/>
                  <a:pt x="-12628" y="78220"/>
                  <a:pt x="919" y="46047"/>
                </a:cubicBezTo>
                <a:cubicBezTo>
                  <a:pt x="14466" y="13874"/>
                  <a:pt x="187186" y="-11526"/>
                  <a:pt x="214279" y="5407"/>
                </a:cubicBezTo>
                <a:cubicBezTo>
                  <a:pt x="241372" y="22340"/>
                  <a:pt x="154166" y="105949"/>
                  <a:pt x="163479" y="147647"/>
                </a:cubicBezTo>
                <a:cubicBezTo>
                  <a:pt x="172792" y="189345"/>
                  <a:pt x="247934" y="233108"/>
                  <a:pt x="270159" y="255597"/>
                </a:cubicBezTo>
              </a:path>
            </a:pathLst>
          </a:custGeom>
          <a:solidFill>
            <a:schemeClr val="accent2"/>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1600"/>
          </a:p>
        </p:txBody>
      </p:sp>
      <p:sp>
        <p:nvSpPr>
          <p:cNvPr id="422" name="Freeform 421"/>
          <p:cNvSpPr/>
          <p:nvPr/>
        </p:nvSpPr>
        <p:spPr>
          <a:xfrm rot="473152">
            <a:off x="8311669" y="918416"/>
            <a:ext cx="223913" cy="248684"/>
          </a:xfrm>
          <a:custGeom>
            <a:avLst/>
            <a:gdLst>
              <a:gd name="connsiteX0" fmla="*/ 31399 w 346359"/>
              <a:gd name="connsiteY0" fmla="*/ 300047 h 300047"/>
              <a:gd name="connsiteX1" fmla="*/ 132999 w 346359"/>
              <a:gd name="connsiteY1" fmla="*/ 198447 h 300047"/>
              <a:gd name="connsiteX2" fmla="*/ 919 w 346359"/>
              <a:gd name="connsiteY2" fmla="*/ 46047 h 300047"/>
              <a:gd name="connsiteX3" fmla="*/ 214279 w 346359"/>
              <a:gd name="connsiteY3" fmla="*/ 5407 h 300047"/>
              <a:gd name="connsiteX4" fmla="*/ 163479 w 346359"/>
              <a:gd name="connsiteY4" fmla="*/ 147647 h 300047"/>
              <a:gd name="connsiteX5" fmla="*/ 254919 w 346359"/>
              <a:gd name="connsiteY5" fmla="*/ 208607 h 300047"/>
              <a:gd name="connsiteX6" fmla="*/ 193959 w 346359"/>
              <a:gd name="connsiteY6" fmla="*/ 269567 h 300047"/>
              <a:gd name="connsiteX7" fmla="*/ 122839 w 346359"/>
              <a:gd name="connsiteY7" fmla="*/ 167967 h 300047"/>
              <a:gd name="connsiteX8" fmla="*/ 346359 w 346359"/>
              <a:gd name="connsiteY8" fmla="*/ 147647 h 300047"/>
              <a:gd name="connsiteX0" fmla="*/ 31399 w 346359"/>
              <a:gd name="connsiteY0" fmla="*/ 300047 h 300047"/>
              <a:gd name="connsiteX1" fmla="*/ 132999 w 346359"/>
              <a:gd name="connsiteY1" fmla="*/ 198447 h 300047"/>
              <a:gd name="connsiteX2" fmla="*/ 919 w 346359"/>
              <a:gd name="connsiteY2" fmla="*/ 46047 h 300047"/>
              <a:gd name="connsiteX3" fmla="*/ 214279 w 346359"/>
              <a:gd name="connsiteY3" fmla="*/ 5407 h 300047"/>
              <a:gd name="connsiteX4" fmla="*/ 163479 w 346359"/>
              <a:gd name="connsiteY4" fmla="*/ 147647 h 300047"/>
              <a:gd name="connsiteX5" fmla="*/ 254919 w 346359"/>
              <a:gd name="connsiteY5" fmla="*/ 208607 h 300047"/>
              <a:gd name="connsiteX6" fmla="*/ 193959 w 346359"/>
              <a:gd name="connsiteY6" fmla="*/ 269567 h 300047"/>
              <a:gd name="connsiteX7" fmla="*/ 183164 w 346359"/>
              <a:gd name="connsiteY7" fmla="*/ 167967 h 300047"/>
              <a:gd name="connsiteX8" fmla="*/ 346359 w 346359"/>
              <a:gd name="connsiteY8" fmla="*/ 147647 h 300047"/>
              <a:gd name="connsiteX0" fmla="*/ 31399 w 346359"/>
              <a:gd name="connsiteY0" fmla="*/ 300047 h 300047"/>
              <a:gd name="connsiteX1" fmla="*/ 132999 w 346359"/>
              <a:gd name="connsiteY1" fmla="*/ 198447 h 300047"/>
              <a:gd name="connsiteX2" fmla="*/ 919 w 346359"/>
              <a:gd name="connsiteY2" fmla="*/ 46047 h 300047"/>
              <a:gd name="connsiteX3" fmla="*/ 214279 w 346359"/>
              <a:gd name="connsiteY3" fmla="*/ 5407 h 300047"/>
              <a:gd name="connsiteX4" fmla="*/ 163479 w 346359"/>
              <a:gd name="connsiteY4" fmla="*/ 147647 h 300047"/>
              <a:gd name="connsiteX5" fmla="*/ 188244 w 346359"/>
              <a:gd name="connsiteY5" fmla="*/ 199082 h 300047"/>
              <a:gd name="connsiteX6" fmla="*/ 193959 w 346359"/>
              <a:gd name="connsiteY6" fmla="*/ 269567 h 300047"/>
              <a:gd name="connsiteX7" fmla="*/ 183164 w 346359"/>
              <a:gd name="connsiteY7" fmla="*/ 167967 h 300047"/>
              <a:gd name="connsiteX8" fmla="*/ 346359 w 346359"/>
              <a:gd name="connsiteY8" fmla="*/ 147647 h 300047"/>
              <a:gd name="connsiteX0" fmla="*/ 31399 w 346359"/>
              <a:gd name="connsiteY0" fmla="*/ 300047 h 300047"/>
              <a:gd name="connsiteX1" fmla="*/ 132999 w 346359"/>
              <a:gd name="connsiteY1" fmla="*/ 198447 h 300047"/>
              <a:gd name="connsiteX2" fmla="*/ 919 w 346359"/>
              <a:gd name="connsiteY2" fmla="*/ 46047 h 300047"/>
              <a:gd name="connsiteX3" fmla="*/ 214279 w 346359"/>
              <a:gd name="connsiteY3" fmla="*/ 5407 h 300047"/>
              <a:gd name="connsiteX4" fmla="*/ 163479 w 346359"/>
              <a:gd name="connsiteY4" fmla="*/ 147647 h 300047"/>
              <a:gd name="connsiteX5" fmla="*/ 188244 w 346359"/>
              <a:gd name="connsiteY5" fmla="*/ 199082 h 300047"/>
              <a:gd name="connsiteX6" fmla="*/ 168559 w 346359"/>
              <a:gd name="connsiteY6" fmla="*/ 209242 h 300047"/>
              <a:gd name="connsiteX7" fmla="*/ 183164 w 346359"/>
              <a:gd name="connsiteY7" fmla="*/ 167967 h 300047"/>
              <a:gd name="connsiteX8" fmla="*/ 346359 w 346359"/>
              <a:gd name="connsiteY8" fmla="*/ 147647 h 300047"/>
              <a:gd name="connsiteX0" fmla="*/ 31399 w 346359"/>
              <a:gd name="connsiteY0" fmla="*/ 300047 h 300047"/>
              <a:gd name="connsiteX1" fmla="*/ 132999 w 346359"/>
              <a:gd name="connsiteY1" fmla="*/ 198447 h 300047"/>
              <a:gd name="connsiteX2" fmla="*/ 919 w 346359"/>
              <a:gd name="connsiteY2" fmla="*/ 46047 h 300047"/>
              <a:gd name="connsiteX3" fmla="*/ 214279 w 346359"/>
              <a:gd name="connsiteY3" fmla="*/ 5407 h 300047"/>
              <a:gd name="connsiteX4" fmla="*/ 163479 w 346359"/>
              <a:gd name="connsiteY4" fmla="*/ 147647 h 300047"/>
              <a:gd name="connsiteX5" fmla="*/ 188244 w 346359"/>
              <a:gd name="connsiteY5" fmla="*/ 199082 h 300047"/>
              <a:gd name="connsiteX6" fmla="*/ 183164 w 346359"/>
              <a:gd name="connsiteY6" fmla="*/ 167967 h 300047"/>
              <a:gd name="connsiteX7" fmla="*/ 346359 w 346359"/>
              <a:gd name="connsiteY7" fmla="*/ 147647 h 300047"/>
              <a:gd name="connsiteX0" fmla="*/ 31399 w 346359"/>
              <a:gd name="connsiteY0" fmla="*/ 300047 h 300047"/>
              <a:gd name="connsiteX1" fmla="*/ 132999 w 346359"/>
              <a:gd name="connsiteY1" fmla="*/ 198447 h 300047"/>
              <a:gd name="connsiteX2" fmla="*/ 919 w 346359"/>
              <a:gd name="connsiteY2" fmla="*/ 46047 h 300047"/>
              <a:gd name="connsiteX3" fmla="*/ 214279 w 346359"/>
              <a:gd name="connsiteY3" fmla="*/ 5407 h 300047"/>
              <a:gd name="connsiteX4" fmla="*/ 163479 w 346359"/>
              <a:gd name="connsiteY4" fmla="*/ 147647 h 300047"/>
              <a:gd name="connsiteX5" fmla="*/ 183164 w 346359"/>
              <a:gd name="connsiteY5" fmla="*/ 167967 h 300047"/>
              <a:gd name="connsiteX6" fmla="*/ 346359 w 346359"/>
              <a:gd name="connsiteY6" fmla="*/ 147647 h 300047"/>
              <a:gd name="connsiteX0" fmla="*/ 31399 w 270159"/>
              <a:gd name="connsiteY0" fmla="*/ 300047 h 300047"/>
              <a:gd name="connsiteX1" fmla="*/ 132999 w 270159"/>
              <a:gd name="connsiteY1" fmla="*/ 198447 h 300047"/>
              <a:gd name="connsiteX2" fmla="*/ 919 w 270159"/>
              <a:gd name="connsiteY2" fmla="*/ 46047 h 300047"/>
              <a:gd name="connsiteX3" fmla="*/ 214279 w 270159"/>
              <a:gd name="connsiteY3" fmla="*/ 5407 h 300047"/>
              <a:gd name="connsiteX4" fmla="*/ 163479 w 270159"/>
              <a:gd name="connsiteY4" fmla="*/ 147647 h 300047"/>
              <a:gd name="connsiteX5" fmla="*/ 183164 w 270159"/>
              <a:gd name="connsiteY5" fmla="*/ 167967 h 300047"/>
              <a:gd name="connsiteX6" fmla="*/ 270159 w 270159"/>
              <a:gd name="connsiteY6" fmla="*/ 255597 h 300047"/>
              <a:gd name="connsiteX0" fmla="*/ 31399 w 270159"/>
              <a:gd name="connsiteY0" fmla="*/ 300047 h 300047"/>
              <a:gd name="connsiteX1" fmla="*/ 132999 w 270159"/>
              <a:gd name="connsiteY1" fmla="*/ 198447 h 300047"/>
              <a:gd name="connsiteX2" fmla="*/ 919 w 270159"/>
              <a:gd name="connsiteY2" fmla="*/ 46047 h 300047"/>
              <a:gd name="connsiteX3" fmla="*/ 214279 w 270159"/>
              <a:gd name="connsiteY3" fmla="*/ 5407 h 300047"/>
              <a:gd name="connsiteX4" fmla="*/ 163479 w 270159"/>
              <a:gd name="connsiteY4" fmla="*/ 147647 h 300047"/>
              <a:gd name="connsiteX5" fmla="*/ 270159 w 270159"/>
              <a:gd name="connsiteY5" fmla="*/ 255597 h 3000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0159" h="300047">
                <a:moveTo>
                  <a:pt x="31399" y="300047"/>
                </a:moveTo>
                <a:cubicBezTo>
                  <a:pt x="84739" y="270413"/>
                  <a:pt x="138079" y="240780"/>
                  <a:pt x="132999" y="198447"/>
                </a:cubicBezTo>
                <a:cubicBezTo>
                  <a:pt x="127919" y="156114"/>
                  <a:pt x="-12628" y="78220"/>
                  <a:pt x="919" y="46047"/>
                </a:cubicBezTo>
                <a:cubicBezTo>
                  <a:pt x="14466" y="13874"/>
                  <a:pt x="187186" y="-11526"/>
                  <a:pt x="214279" y="5407"/>
                </a:cubicBezTo>
                <a:cubicBezTo>
                  <a:pt x="241372" y="22340"/>
                  <a:pt x="154166" y="105949"/>
                  <a:pt x="163479" y="147647"/>
                </a:cubicBezTo>
                <a:cubicBezTo>
                  <a:pt x="172792" y="189345"/>
                  <a:pt x="247934" y="233108"/>
                  <a:pt x="270159" y="255597"/>
                </a:cubicBezTo>
              </a:path>
            </a:pathLst>
          </a:custGeom>
          <a:solidFill>
            <a:schemeClr val="accent2"/>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1600"/>
          </a:p>
        </p:txBody>
      </p:sp>
      <p:sp>
        <p:nvSpPr>
          <p:cNvPr id="423" name="Freeform 422"/>
          <p:cNvSpPr/>
          <p:nvPr/>
        </p:nvSpPr>
        <p:spPr>
          <a:xfrm rot="4292068">
            <a:off x="3365483" y="2804450"/>
            <a:ext cx="181684" cy="101139"/>
          </a:xfrm>
          <a:custGeom>
            <a:avLst/>
            <a:gdLst>
              <a:gd name="connsiteX0" fmla="*/ 14146 w 271993"/>
              <a:gd name="connsiteY0" fmla="*/ 47174 h 244462"/>
              <a:gd name="connsiteX1" fmla="*/ 26846 w 271993"/>
              <a:gd name="connsiteY1" fmla="*/ 237674 h 244462"/>
              <a:gd name="connsiteX2" fmla="*/ 271321 w 271993"/>
              <a:gd name="connsiteY2" fmla="*/ 183699 h 244462"/>
              <a:gd name="connsiteX3" fmla="*/ 96696 w 271993"/>
              <a:gd name="connsiteY3" fmla="*/ 9074 h 244462"/>
              <a:gd name="connsiteX4" fmla="*/ 14146 w 271993"/>
              <a:gd name="connsiteY4" fmla="*/ 47174 h 2444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1993" h="244462">
                <a:moveTo>
                  <a:pt x="14146" y="47174"/>
                </a:moveTo>
                <a:cubicBezTo>
                  <a:pt x="2504" y="85274"/>
                  <a:pt x="-16016" y="214920"/>
                  <a:pt x="26846" y="237674"/>
                </a:cubicBezTo>
                <a:cubicBezTo>
                  <a:pt x="69708" y="260428"/>
                  <a:pt x="259679" y="221799"/>
                  <a:pt x="271321" y="183699"/>
                </a:cubicBezTo>
                <a:cubicBezTo>
                  <a:pt x="282963" y="145599"/>
                  <a:pt x="140088" y="31828"/>
                  <a:pt x="96696" y="9074"/>
                </a:cubicBezTo>
                <a:cubicBezTo>
                  <a:pt x="53304" y="-13680"/>
                  <a:pt x="25788" y="9074"/>
                  <a:pt x="14146" y="47174"/>
                </a:cubicBezTo>
                <a:close/>
              </a:path>
            </a:pathLst>
          </a:custGeom>
          <a:solidFill>
            <a:schemeClr val="accent6">
              <a:lumMod val="75000"/>
            </a:schemeClr>
          </a:solidFill>
          <a:ln>
            <a:no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424" name="Freeform 423"/>
          <p:cNvSpPr/>
          <p:nvPr/>
        </p:nvSpPr>
        <p:spPr>
          <a:xfrm rot="4292068">
            <a:off x="4143358" y="2813975"/>
            <a:ext cx="181684" cy="101139"/>
          </a:xfrm>
          <a:custGeom>
            <a:avLst/>
            <a:gdLst>
              <a:gd name="connsiteX0" fmla="*/ 14146 w 271993"/>
              <a:gd name="connsiteY0" fmla="*/ 47174 h 244462"/>
              <a:gd name="connsiteX1" fmla="*/ 26846 w 271993"/>
              <a:gd name="connsiteY1" fmla="*/ 237674 h 244462"/>
              <a:gd name="connsiteX2" fmla="*/ 271321 w 271993"/>
              <a:gd name="connsiteY2" fmla="*/ 183699 h 244462"/>
              <a:gd name="connsiteX3" fmla="*/ 96696 w 271993"/>
              <a:gd name="connsiteY3" fmla="*/ 9074 h 244462"/>
              <a:gd name="connsiteX4" fmla="*/ 14146 w 271993"/>
              <a:gd name="connsiteY4" fmla="*/ 47174 h 2444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1993" h="244462">
                <a:moveTo>
                  <a:pt x="14146" y="47174"/>
                </a:moveTo>
                <a:cubicBezTo>
                  <a:pt x="2504" y="85274"/>
                  <a:pt x="-16016" y="214920"/>
                  <a:pt x="26846" y="237674"/>
                </a:cubicBezTo>
                <a:cubicBezTo>
                  <a:pt x="69708" y="260428"/>
                  <a:pt x="259679" y="221799"/>
                  <a:pt x="271321" y="183699"/>
                </a:cubicBezTo>
                <a:cubicBezTo>
                  <a:pt x="282963" y="145599"/>
                  <a:pt x="140088" y="31828"/>
                  <a:pt x="96696" y="9074"/>
                </a:cubicBezTo>
                <a:cubicBezTo>
                  <a:pt x="53304" y="-13680"/>
                  <a:pt x="25788" y="9074"/>
                  <a:pt x="14146" y="47174"/>
                </a:cubicBezTo>
                <a:close/>
              </a:path>
            </a:pathLst>
          </a:custGeom>
          <a:solidFill>
            <a:schemeClr val="accent6">
              <a:lumMod val="75000"/>
            </a:schemeClr>
          </a:solidFill>
          <a:ln>
            <a:no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425" name="TextBox 424"/>
          <p:cNvSpPr txBox="1"/>
          <p:nvPr/>
        </p:nvSpPr>
        <p:spPr>
          <a:xfrm>
            <a:off x="954673" y="2395684"/>
            <a:ext cx="2100480" cy="307777"/>
          </a:xfrm>
          <a:prstGeom prst="rect">
            <a:avLst/>
          </a:prstGeom>
          <a:noFill/>
        </p:spPr>
        <p:txBody>
          <a:bodyPr wrap="none" rtlCol="0">
            <a:spAutoFit/>
          </a:bodyPr>
          <a:lstStyle/>
          <a:p>
            <a:pPr algn="r"/>
            <a:r>
              <a:rPr lang="en-US" sz="1400" dirty="0" smtClean="0"/>
              <a:t>Cadherin domain (CAD)</a:t>
            </a:r>
            <a:endParaRPr lang="en-US" sz="1400" dirty="0"/>
          </a:p>
        </p:txBody>
      </p:sp>
      <p:sp>
        <p:nvSpPr>
          <p:cNvPr id="426" name="TextBox 425"/>
          <p:cNvSpPr txBox="1"/>
          <p:nvPr/>
        </p:nvSpPr>
        <p:spPr>
          <a:xfrm>
            <a:off x="595688" y="2073683"/>
            <a:ext cx="2459465" cy="307777"/>
          </a:xfrm>
          <a:prstGeom prst="rect">
            <a:avLst/>
          </a:prstGeom>
          <a:noFill/>
        </p:spPr>
        <p:txBody>
          <a:bodyPr wrap="none" rtlCol="0">
            <a:spAutoFit/>
          </a:bodyPr>
          <a:lstStyle/>
          <a:p>
            <a:pPr algn="r"/>
            <a:r>
              <a:rPr lang="en-US" sz="1400" dirty="0" smtClean="0"/>
              <a:t>C-type lectin domain (CTLD)</a:t>
            </a:r>
            <a:endParaRPr lang="en-US" sz="1400" dirty="0"/>
          </a:p>
        </p:txBody>
      </p:sp>
      <p:sp>
        <p:nvSpPr>
          <p:cNvPr id="427" name="TextBox 426"/>
          <p:cNvSpPr txBox="1"/>
          <p:nvPr/>
        </p:nvSpPr>
        <p:spPr>
          <a:xfrm>
            <a:off x="711200" y="820262"/>
            <a:ext cx="2343953" cy="444224"/>
          </a:xfrm>
          <a:prstGeom prst="rect">
            <a:avLst/>
          </a:prstGeom>
          <a:noFill/>
        </p:spPr>
        <p:txBody>
          <a:bodyPr wrap="square" rtlCol="0">
            <a:spAutoFit/>
          </a:bodyPr>
          <a:lstStyle/>
          <a:p>
            <a:pPr algn="r">
              <a:lnSpc>
                <a:spcPct val="80000"/>
              </a:lnSpc>
            </a:pPr>
            <a:r>
              <a:rPr lang="en-US" sz="1400" dirty="0" smtClean="0"/>
              <a:t>Immunoglobin Super Family </a:t>
            </a:r>
            <a:r>
              <a:rPr lang="en-US" sz="1400" dirty="0"/>
              <a:t>domain (IgSF)</a:t>
            </a:r>
          </a:p>
        </p:txBody>
      </p:sp>
      <p:sp>
        <p:nvSpPr>
          <p:cNvPr id="428" name="TextBox 427"/>
          <p:cNvSpPr txBox="1"/>
          <p:nvPr/>
        </p:nvSpPr>
        <p:spPr>
          <a:xfrm>
            <a:off x="873760" y="1238069"/>
            <a:ext cx="2181393" cy="444224"/>
          </a:xfrm>
          <a:prstGeom prst="rect">
            <a:avLst/>
          </a:prstGeom>
          <a:noFill/>
        </p:spPr>
        <p:txBody>
          <a:bodyPr wrap="square" rtlCol="0">
            <a:spAutoFit/>
          </a:bodyPr>
          <a:lstStyle/>
          <a:p>
            <a:pPr algn="r">
              <a:lnSpc>
                <a:spcPct val="80000"/>
              </a:lnSpc>
            </a:pPr>
            <a:r>
              <a:rPr lang="en-US" sz="1400" dirty="0" smtClean="0"/>
              <a:t>Fibronectin repeat 3 domain (FN3)</a:t>
            </a:r>
            <a:endParaRPr lang="en-US" sz="1400" dirty="0"/>
          </a:p>
        </p:txBody>
      </p:sp>
      <p:sp>
        <p:nvSpPr>
          <p:cNvPr id="429" name="TextBox 428"/>
          <p:cNvSpPr txBox="1"/>
          <p:nvPr/>
        </p:nvSpPr>
        <p:spPr>
          <a:xfrm>
            <a:off x="1870326" y="2921614"/>
            <a:ext cx="1184827" cy="361637"/>
          </a:xfrm>
          <a:prstGeom prst="rect">
            <a:avLst/>
          </a:prstGeom>
          <a:noFill/>
        </p:spPr>
        <p:txBody>
          <a:bodyPr wrap="none" rtlCol="0">
            <a:spAutoFit/>
          </a:bodyPr>
          <a:lstStyle/>
          <a:p>
            <a:pPr algn="r">
              <a:lnSpc>
                <a:spcPct val="130000"/>
              </a:lnSpc>
            </a:pPr>
            <a:r>
              <a:rPr lang="en-US" sz="1400" dirty="0" smtClean="0"/>
              <a:t>Integrins </a:t>
            </a:r>
            <a:r>
              <a:rPr lang="en-US" sz="1400" dirty="0" smtClean="0">
                <a:latin typeface="Symbol" charset="2"/>
                <a:cs typeface="Symbol" charset="2"/>
              </a:rPr>
              <a:t>a/b</a:t>
            </a:r>
          </a:p>
        </p:txBody>
      </p:sp>
      <p:sp>
        <p:nvSpPr>
          <p:cNvPr id="430" name="Rectangle 429"/>
          <p:cNvSpPr/>
          <p:nvPr/>
        </p:nvSpPr>
        <p:spPr>
          <a:xfrm>
            <a:off x="711200" y="1655876"/>
            <a:ext cx="2343953" cy="444224"/>
          </a:xfrm>
          <a:prstGeom prst="rect">
            <a:avLst/>
          </a:prstGeom>
        </p:spPr>
        <p:txBody>
          <a:bodyPr wrap="square">
            <a:spAutoFit/>
          </a:bodyPr>
          <a:lstStyle/>
          <a:p>
            <a:pPr lvl="0" algn="r">
              <a:lnSpc>
                <a:spcPct val="80000"/>
              </a:lnSpc>
            </a:pPr>
            <a:r>
              <a:rPr lang="en-US" sz="1400" dirty="0">
                <a:solidFill>
                  <a:prstClr val="black"/>
                </a:solidFill>
                <a:latin typeface="Arial"/>
                <a:cs typeface="Symbol" charset="2"/>
              </a:rPr>
              <a:t>von Willebrand Factor domain (</a:t>
            </a:r>
            <a:r>
              <a:rPr lang="en-US" sz="1400" dirty="0" err="1">
                <a:solidFill>
                  <a:prstClr val="black"/>
                </a:solidFill>
                <a:latin typeface="Arial"/>
                <a:cs typeface="Symbol" charset="2"/>
              </a:rPr>
              <a:t>vWF</a:t>
            </a:r>
            <a:r>
              <a:rPr lang="en-US" sz="1400" dirty="0">
                <a:solidFill>
                  <a:prstClr val="black"/>
                </a:solidFill>
                <a:latin typeface="Arial"/>
                <a:cs typeface="Symbol" charset="2"/>
              </a:rPr>
              <a:t>)</a:t>
            </a:r>
            <a:endParaRPr lang="en-US" sz="1400" dirty="0">
              <a:solidFill>
                <a:prstClr val="black"/>
              </a:solidFill>
              <a:latin typeface="Symbol" charset="2"/>
              <a:cs typeface="Symbol" charset="2"/>
            </a:endParaRPr>
          </a:p>
        </p:txBody>
      </p:sp>
      <p:sp>
        <p:nvSpPr>
          <p:cNvPr id="432" name="Freeform 431"/>
          <p:cNvSpPr/>
          <p:nvPr/>
        </p:nvSpPr>
        <p:spPr>
          <a:xfrm flipV="1">
            <a:off x="6021650" y="2023215"/>
            <a:ext cx="332351" cy="265270"/>
          </a:xfrm>
          <a:custGeom>
            <a:avLst/>
            <a:gdLst>
              <a:gd name="connsiteX0" fmla="*/ 182835 w 450664"/>
              <a:gd name="connsiteY0" fmla="*/ 1787 h 446620"/>
              <a:gd name="connsiteX1" fmla="*/ 5035 w 450664"/>
              <a:gd name="connsiteY1" fmla="*/ 128787 h 446620"/>
              <a:gd name="connsiteX2" fmla="*/ 72768 w 450664"/>
              <a:gd name="connsiteY2" fmla="*/ 416654 h 446620"/>
              <a:gd name="connsiteX3" fmla="*/ 318302 w 450664"/>
              <a:gd name="connsiteY3" fmla="*/ 416654 h 446620"/>
              <a:gd name="connsiteX4" fmla="*/ 208235 w 450664"/>
              <a:gd name="connsiteY4" fmla="*/ 230387 h 446620"/>
              <a:gd name="connsiteX5" fmla="*/ 352168 w 450664"/>
              <a:gd name="connsiteY5" fmla="*/ 399720 h 446620"/>
              <a:gd name="connsiteX6" fmla="*/ 445302 w 450664"/>
              <a:gd name="connsiteY6" fmla="*/ 213454 h 446620"/>
              <a:gd name="connsiteX7" fmla="*/ 182835 w 450664"/>
              <a:gd name="connsiteY7" fmla="*/ 1787 h 446620"/>
              <a:gd name="connsiteX0" fmla="*/ 181871 w 449700"/>
              <a:gd name="connsiteY0" fmla="*/ 1787 h 452827"/>
              <a:gd name="connsiteX1" fmla="*/ 4071 w 449700"/>
              <a:gd name="connsiteY1" fmla="*/ 128787 h 452827"/>
              <a:gd name="connsiteX2" fmla="*/ 71804 w 449700"/>
              <a:gd name="connsiteY2" fmla="*/ 416654 h 452827"/>
              <a:gd name="connsiteX3" fmla="*/ 236218 w 449700"/>
              <a:gd name="connsiteY3" fmla="*/ 428242 h 452827"/>
              <a:gd name="connsiteX4" fmla="*/ 207271 w 449700"/>
              <a:gd name="connsiteY4" fmla="*/ 230387 h 452827"/>
              <a:gd name="connsiteX5" fmla="*/ 351204 w 449700"/>
              <a:gd name="connsiteY5" fmla="*/ 399720 h 452827"/>
              <a:gd name="connsiteX6" fmla="*/ 444338 w 449700"/>
              <a:gd name="connsiteY6" fmla="*/ 213454 h 452827"/>
              <a:gd name="connsiteX7" fmla="*/ 181871 w 449700"/>
              <a:gd name="connsiteY7" fmla="*/ 1787 h 452827"/>
              <a:gd name="connsiteX0" fmla="*/ 181871 w 449700"/>
              <a:gd name="connsiteY0" fmla="*/ 5 h 451045"/>
              <a:gd name="connsiteX1" fmla="*/ 4071 w 449700"/>
              <a:gd name="connsiteY1" fmla="*/ 127005 h 451045"/>
              <a:gd name="connsiteX2" fmla="*/ 71804 w 449700"/>
              <a:gd name="connsiteY2" fmla="*/ 414872 h 451045"/>
              <a:gd name="connsiteX3" fmla="*/ 236218 w 449700"/>
              <a:gd name="connsiteY3" fmla="*/ 426460 h 451045"/>
              <a:gd name="connsiteX4" fmla="*/ 207271 w 449700"/>
              <a:gd name="connsiteY4" fmla="*/ 228605 h 451045"/>
              <a:gd name="connsiteX5" fmla="*/ 351204 w 449700"/>
              <a:gd name="connsiteY5" fmla="*/ 397938 h 451045"/>
              <a:gd name="connsiteX6" fmla="*/ 444339 w 449700"/>
              <a:gd name="connsiteY6" fmla="*/ 123036 h 451045"/>
              <a:gd name="connsiteX7" fmla="*/ 181871 w 449700"/>
              <a:gd name="connsiteY7" fmla="*/ 5 h 451045"/>
              <a:gd name="connsiteX0" fmla="*/ 181871 w 536314"/>
              <a:gd name="connsiteY0" fmla="*/ 5 h 451045"/>
              <a:gd name="connsiteX1" fmla="*/ 4071 w 536314"/>
              <a:gd name="connsiteY1" fmla="*/ 127005 h 451045"/>
              <a:gd name="connsiteX2" fmla="*/ 71804 w 536314"/>
              <a:gd name="connsiteY2" fmla="*/ 414872 h 451045"/>
              <a:gd name="connsiteX3" fmla="*/ 236218 w 536314"/>
              <a:gd name="connsiteY3" fmla="*/ 426460 h 451045"/>
              <a:gd name="connsiteX4" fmla="*/ 207271 w 536314"/>
              <a:gd name="connsiteY4" fmla="*/ 228605 h 451045"/>
              <a:gd name="connsiteX5" fmla="*/ 523845 w 536314"/>
              <a:gd name="connsiteY5" fmla="*/ 324074 h 451045"/>
              <a:gd name="connsiteX6" fmla="*/ 444339 w 536314"/>
              <a:gd name="connsiteY6" fmla="*/ 123036 h 451045"/>
              <a:gd name="connsiteX7" fmla="*/ 181871 w 536314"/>
              <a:gd name="connsiteY7" fmla="*/ 5 h 451045"/>
              <a:gd name="connsiteX0" fmla="*/ 467849 w 549994"/>
              <a:gd name="connsiteY0" fmla="*/ 1 h 583996"/>
              <a:gd name="connsiteX1" fmla="*/ 21494 w 549994"/>
              <a:gd name="connsiteY1" fmla="*/ 259956 h 583996"/>
              <a:gd name="connsiteX2" fmla="*/ 89227 w 549994"/>
              <a:gd name="connsiteY2" fmla="*/ 547823 h 583996"/>
              <a:gd name="connsiteX3" fmla="*/ 253641 w 549994"/>
              <a:gd name="connsiteY3" fmla="*/ 559411 h 583996"/>
              <a:gd name="connsiteX4" fmla="*/ 224694 w 549994"/>
              <a:gd name="connsiteY4" fmla="*/ 361556 h 583996"/>
              <a:gd name="connsiteX5" fmla="*/ 541268 w 549994"/>
              <a:gd name="connsiteY5" fmla="*/ 457025 h 583996"/>
              <a:gd name="connsiteX6" fmla="*/ 461762 w 549994"/>
              <a:gd name="connsiteY6" fmla="*/ 255987 h 583996"/>
              <a:gd name="connsiteX7" fmla="*/ 467849 w 549994"/>
              <a:gd name="connsiteY7" fmla="*/ 1 h 583996"/>
              <a:gd name="connsiteX0" fmla="*/ 467849 w 546367"/>
              <a:gd name="connsiteY0" fmla="*/ 146 h 584141"/>
              <a:gd name="connsiteX1" fmla="*/ 21494 w 546367"/>
              <a:gd name="connsiteY1" fmla="*/ 260101 h 584141"/>
              <a:gd name="connsiteX2" fmla="*/ 89227 w 546367"/>
              <a:gd name="connsiteY2" fmla="*/ 547968 h 584141"/>
              <a:gd name="connsiteX3" fmla="*/ 253641 w 546367"/>
              <a:gd name="connsiteY3" fmla="*/ 559556 h 584141"/>
              <a:gd name="connsiteX4" fmla="*/ 224694 w 546367"/>
              <a:gd name="connsiteY4" fmla="*/ 361701 h 584141"/>
              <a:gd name="connsiteX5" fmla="*/ 541268 w 546367"/>
              <a:gd name="connsiteY5" fmla="*/ 457170 h 584141"/>
              <a:gd name="connsiteX6" fmla="*/ 365850 w 546367"/>
              <a:gd name="connsiteY6" fmla="*/ 226587 h 584141"/>
              <a:gd name="connsiteX7" fmla="*/ 467849 w 546367"/>
              <a:gd name="connsiteY7" fmla="*/ 146 h 584141"/>
              <a:gd name="connsiteX0" fmla="*/ 673255 w 679922"/>
              <a:gd name="connsiteY0" fmla="*/ 174 h 554624"/>
              <a:gd name="connsiteX1" fmla="*/ 35074 w 679922"/>
              <a:gd name="connsiteY1" fmla="*/ 230584 h 554624"/>
              <a:gd name="connsiteX2" fmla="*/ 102807 w 679922"/>
              <a:gd name="connsiteY2" fmla="*/ 518451 h 554624"/>
              <a:gd name="connsiteX3" fmla="*/ 267221 w 679922"/>
              <a:gd name="connsiteY3" fmla="*/ 530039 h 554624"/>
              <a:gd name="connsiteX4" fmla="*/ 238274 w 679922"/>
              <a:gd name="connsiteY4" fmla="*/ 332184 h 554624"/>
              <a:gd name="connsiteX5" fmla="*/ 554848 w 679922"/>
              <a:gd name="connsiteY5" fmla="*/ 427653 h 554624"/>
              <a:gd name="connsiteX6" fmla="*/ 379430 w 679922"/>
              <a:gd name="connsiteY6" fmla="*/ 197070 h 554624"/>
              <a:gd name="connsiteX7" fmla="*/ 673255 w 679922"/>
              <a:gd name="connsiteY7" fmla="*/ 174 h 554624"/>
              <a:gd name="connsiteX0" fmla="*/ 673255 w 690634"/>
              <a:gd name="connsiteY0" fmla="*/ 51 h 554501"/>
              <a:gd name="connsiteX1" fmla="*/ 35074 w 690634"/>
              <a:gd name="connsiteY1" fmla="*/ 230461 h 554501"/>
              <a:gd name="connsiteX2" fmla="*/ 102807 w 690634"/>
              <a:gd name="connsiteY2" fmla="*/ 518328 h 554501"/>
              <a:gd name="connsiteX3" fmla="*/ 267221 w 690634"/>
              <a:gd name="connsiteY3" fmla="*/ 529916 h 554501"/>
              <a:gd name="connsiteX4" fmla="*/ 238274 w 690634"/>
              <a:gd name="connsiteY4" fmla="*/ 332061 h 554501"/>
              <a:gd name="connsiteX5" fmla="*/ 554848 w 690634"/>
              <a:gd name="connsiteY5" fmla="*/ 427530 h 554501"/>
              <a:gd name="connsiteX6" fmla="*/ 513708 w 690634"/>
              <a:gd name="connsiteY6" fmla="*/ 211720 h 554501"/>
              <a:gd name="connsiteX7" fmla="*/ 673255 w 690634"/>
              <a:gd name="connsiteY7" fmla="*/ 51 h 554501"/>
              <a:gd name="connsiteX0" fmla="*/ 675895 w 693274"/>
              <a:gd name="connsiteY0" fmla="*/ 51 h 654343"/>
              <a:gd name="connsiteX1" fmla="*/ 37714 w 693274"/>
              <a:gd name="connsiteY1" fmla="*/ 230461 h 654343"/>
              <a:gd name="connsiteX2" fmla="*/ 105447 w 693274"/>
              <a:gd name="connsiteY2" fmla="*/ 518328 h 654343"/>
              <a:gd name="connsiteX3" fmla="*/ 365775 w 693274"/>
              <a:gd name="connsiteY3" fmla="*/ 648097 h 654343"/>
              <a:gd name="connsiteX4" fmla="*/ 240914 w 693274"/>
              <a:gd name="connsiteY4" fmla="*/ 332061 h 654343"/>
              <a:gd name="connsiteX5" fmla="*/ 557488 w 693274"/>
              <a:gd name="connsiteY5" fmla="*/ 427530 h 654343"/>
              <a:gd name="connsiteX6" fmla="*/ 516348 w 693274"/>
              <a:gd name="connsiteY6" fmla="*/ 211720 h 654343"/>
              <a:gd name="connsiteX7" fmla="*/ 675895 w 693274"/>
              <a:gd name="connsiteY7" fmla="*/ 51 h 654343"/>
              <a:gd name="connsiteX0" fmla="*/ 717058 w 732621"/>
              <a:gd name="connsiteY0" fmla="*/ 309 h 506875"/>
              <a:gd name="connsiteX1" fmla="*/ 40512 w 732621"/>
              <a:gd name="connsiteY1" fmla="*/ 82993 h 506875"/>
              <a:gd name="connsiteX2" fmla="*/ 108245 w 732621"/>
              <a:gd name="connsiteY2" fmla="*/ 370860 h 506875"/>
              <a:gd name="connsiteX3" fmla="*/ 368573 w 732621"/>
              <a:gd name="connsiteY3" fmla="*/ 500629 h 506875"/>
              <a:gd name="connsiteX4" fmla="*/ 243712 w 732621"/>
              <a:gd name="connsiteY4" fmla="*/ 184593 h 506875"/>
              <a:gd name="connsiteX5" fmla="*/ 560286 w 732621"/>
              <a:gd name="connsiteY5" fmla="*/ 280062 h 506875"/>
              <a:gd name="connsiteX6" fmla="*/ 519146 w 732621"/>
              <a:gd name="connsiteY6" fmla="*/ 64252 h 506875"/>
              <a:gd name="connsiteX7" fmla="*/ 717058 w 732621"/>
              <a:gd name="connsiteY7" fmla="*/ 309 h 506875"/>
              <a:gd name="connsiteX0" fmla="*/ 717058 w 726370"/>
              <a:gd name="connsiteY0" fmla="*/ 1624 h 508190"/>
              <a:gd name="connsiteX1" fmla="*/ 40512 w 726370"/>
              <a:gd name="connsiteY1" fmla="*/ 84308 h 508190"/>
              <a:gd name="connsiteX2" fmla="*/ 108245 w 726370"/>
              <a:gd name="connsiteY2" fmla="*/ 372175 h 508190"/>
              <a:gd name="connsiteX3" fmla="*/ 368573 w 726370"/>
              <a:gd name="connsiteY3" fmla="*/ 501944 h 508190"/>
              <a:gd name="connsiteX4" fmla="*/ 243712 w 726370"/>
              <a:gd name="connsiteY4" fmla="*/ 185908 h 508190"/>
              <a:gd name="connsiteX5" fmla="*/ 560286 w 726370"/>
              <a:gd name="connsiteY5" fmla="*/ 281377 h 508190"/>
              <a:gd name="connsiteX6" fmla="*/ 442414 w 726370"/>
              <a:gd name="connsiteY6" fmla="*/ 139429 h 508190"/>
              <a:gd name="connsiteX7" fmla="*/ 717058 w 726370"/>
              <a:gd name="connsiteY7" fmla="*/ 1624 h 508190"/>
              <a:gd name="connsiteX0" fmla="*/ 817203 w 826515"/>
              <a:gd name="connsiteY0" fmla="*/ 1132 h 506496"/>
              <a:gd name="connsiteX1" fmla="*/ 140657 w 826515"/>
              <a:gd name="connsiteY1" fmla="*/ 83816 h 506496"/>
              <a:gd name="connsiteX2" fmla="*/ 3160 w 826515"/>
              <a:gd name="connsiteY2" fmla="*/ 261067 h 506496"/>
              <a:gd name="connsiteX3" fmla="*/ 208390 w 826515"/>
              <a:gd name="connsiteY3" fmla="*/ 371683 h 506496"/>
              <a:gd name="connsiteX4" fmla="*/ 468718 w 826515"/>
              <a:gd name="connsiteY4" fmla="*/ 501452 h 506496"/>
              <a:gd name="connsiteX5" fmla="*/ 343857 w 826515"/>
              <a:gd name="connsiteY5" fmla="*/ 185416 h 506496"/>
              <a:gd name="connsiteX6" fmla="*/ 660431 w 826515"/>
              <a:gd name="connsiteY6" fmla="*/ 280885 h 506496"/>
              <a:gd name="connsiteX7" fmla="*/ 542559 w 826515"/>
              <a:gd name="connsiteY7" fmla="*/ 138937 h 506496"/>
              <a:gd name="connsiteX8" fmla="*/ 817203 w 826515"/>
              <a:gd name="connsiteY8" fmla="*/ 1132 h 506496"/>
              <a:gd name="connsiteX0" fmla="*/ 816100 w 824651"/>
              <a:gd name="connsiteY0" fmla="*/ 7562 h 512927"/>
              <a:gd name="connsiteX1" fmla="*/ 159263 w 824651"/>
              <a:gd name="connsiteY1" fmla="*/ 44713 h 512927"/>
              <a:gd name="connsiteX2" fmla="*/ 2057 w 824651"/>
              <a:gd name="connsiteY2" fmla="*/ 267497 h 512927"/>
              <a:gd name="connsiteX3" fmla="*/ 207287 w 824651"/>
              <a:gd name="connsiteY3" fmla="*/ 378113 h 512927"/>
              <a:gd name="connsiteX4" fmla="*/ 467615 w 824651"/>
              <a:gd name="connsiteY4" fmla="*/ 507882 h 512927"/>
              <a:gd name="connsiteX5" fmla="*/ 342754 w 824651"/>
              <a:gd name="connsiteY5" fmla="*/ 191846 h 512927"/>
              <a:gd name="connsiteX6" fmla="*/ 659328 w 824651"/>
              <a:gd name="connsiteY6" fmla="*/ 287315 h 512927"/>
              <a:gd name="connsiteX7" fmla="*/ 541456 w 824651"/>
              <a:gd name="connsiteY7" fmla="*/ 145367 h 512927"/>
              <a:gd name="connsiteX8" fmla="*/ 816100 w 824651"/>
              <a:gd name="connsiteY8" fmla="*/ 7562 h 512927"/>
              <a:gd name="connsiteX0" fmla="*/ 819763 w 828314"/>
              <a:gd name="connsiteY0" fmla="*/ 5137 h 510502"/>
              <a:gd name="connsiteX1" fmla="*/ 162926 w 828314"/>
              <a:gd name="connsiteY1" fmla="*/ 42288 h 510502"/>
              <a:gd name="connsiteX2" fmla="*/ 104267 w 828314"/>
              <a:gd name="connsiteY2" fmla="*/ 163884 h 510502"/>
              <a:gd name="connsiteX3" fmla="*/ 5720 w 828314"/>
              <a:gd name="connsiteY3" fmla="*/ 265072 h 510502"/>
              <a:gd name="connsiteX4" fmla="*/ 210950 w 828314"/>
              <a:gd name="connsiteY4" fmla="*/ 375688 h 510502"/>
              <a:gd name="connsiteX5" fmla="*/ 471278 w 828314"/>
              <a:gd name="connsiteY5" fmla="*/ 505457 h 510502"/>
              <a:gd name="connsiteX6" fmla="*/ 346417 w 828314"/>
              <a:gd name="connsiteY6" fmla="*/ 189421 h 510502"/>
              <a:gd name="connsiteX7" fmla="*/ 662991 w 828314"/>
              <a:gd name="connsiteY7" fmla="*/ 284890 h 510502"/>
              <a:gd name="connsiteX8" fmla="*/ 545119 w 828314"/>
              <a:gd name="connsiteY8" fmla="*/ 142942 h 510502"/>
              <a:gd name="connsiteX9" fmla="*/ 819763 w 828314"/>
              <a:gd name="connsiteY9" fmla="*/ 5137 h 510502"/>
              <a:gd name="connsiteX0" fmla="*/ 819331 w 827882"/>
              <a:gd name="connsiteY0" fmla="*/ 4155 h 509520"/>
              <a:gd name="connsiteX1" fmla="*/ 162494 w 827882"/>
              <a:gd name="connsiteY1" fmla="*/ 41306 h 509520"/>
              <a:gd name="connsiteX2" fmla="*/ 156394 w 827882"/>
              <a:gd name="connsiteY2" fmla="*/ 97131 h 509520"/>
              <a:gd name="connsiteX3" fmla="*/ 103835 w 827882"/>
              <a:gd name="connsiteY3" fmla="*/ 162902 h 509520"/>
              <a:gd name="connsiteX4" fmla="*/ 5288 w 827882"/>
              <a:gd name="connsiteY4" fmla="*/ 264090 h 509520"/>
              <a:gd name="connsiteX5" fmla="*/ 210518 w 827882"/>
              <a:gd name="connsiteY5" fmla="*/ 374706 h 509520"/>
              <a:gd name="connsiteX6" fmla="*/ 470846 w 827882"/>
              <a:gd name="connsiteY6" fmla="*/ 504475 h 509520"/>
              <a:gd name="connsiteX7" fmla="*/ 345985 w 827882"/>
              <a:gd name="connsiteY7" fmla="*/ 188439 h 509520"/>
              <a:gd name="connsiteX8" fmla="*/ 662559 w 827882"/>
              <a:gd name="connsiteY8" fmla="*/ 283908 h 509520"/>
              <a:gd name="connsiteX9" fmla="*/ 544687 w 827882"/>
              <a:gd name="connsiteY9" fmla="*/ 141960 h 509520"/>
              <a:gd name="connsiteX10" fmla="*/ 819331 w 827882"/>
              <a:gd name="connsiteY10" fmla="*/ 4155 h 509520"/>
              <a:gd name="connsiteX0" fmla="*/ 829599 w 838150"/>
              <a:gd name="connsiteY0" fmla="*/ 4155 h 509520"/>
              <a:gd name="connsiteX1" fmla="*/ 172762 w 838150"/>
              <a:gd name="connsiteY1" fmla="*/ 41306 h 509520"/>
              <a:gd name="connsiteX2" fmla="*/ 166662 w 838150"/>
              <a:gd name="connsiteY2" fmla="*/ 97131 h 509520"/>
              <a:gd name="connsiteX3" fmla="*/ 22125 w 838150"/>
              <a:gd name="connsiteY3" fmla="*/ 173021 h 509520"/>
              <a:gd name="connsiteX4" fmla="*/ 15556 w 838150"/>
              <a:gd name="connsiteY4" fmla="*/ 264090 h 509520"/>
              <a:gd name="connsiteX5" fmla="*/ 220786 w 838150"/>
              <a:gd name="connsiteY5" fmla="*/ 374706 h 509520"/>
              <a:gd name="connsiteX6" fmla="*/ 481114 w 838150"/>
              <a:gd name="connsiteY6" fmla="*/ 504475 h 509520"/>
              <a:gd name="connsiteX7" fmla="*/ 356253 w 838150"/>
              <a:gd name="connsiteY7" fmla="*/ 188439 h 509520"/>
              <a:gd name="connsiteX8" fmla="*/ 672827 w 838150"/>
              <a:gd name="connsiteY8" fmla="*/ 283908 h 509520"/>
              <a:gd name="connsiteX9" fmla="*/ 554955 w 838150"/>
              <a:gd name="connsiteY9" fmla="*/ 141960 h 509520"/>
              <a:gd name="connsiteX10" fmla="*/ 829599 w 838150"/>
              <a:gd name="connsiteY10" fmla="*/ 4155 h 509520"/>
              <a:gd name="connsiteX0" fmla="*/ 829599 w 838150"/>
              <a:gd name="connsiteY0" fmla="*/ 4638 h 510003"/>
              <a:gd name="connsiteX1" fmla="*/ 172762 w 838150"/>
              <a:gd name="connsiteY1" fmla="*/ 41789 h 510003"/>
              <a:gd name="connsiteX2" fmla="*/ 166661 w 838150"/>
              <a:gd name="connsiteY2" fmla="*/ 133029 h 510003"/>
              <a:gd name="connsiteX3" fmla="*/ 22125 w 838150"/>
              <a:gd name="connsiteY3" fmla="*/ 173504 h 510003"/>
              <a:gd name="connsiteX4" fmla="*/ 15556 w 838150"/>
              <a:gd name="connsiteY4" fmla="*/ 264573 h 510003"/>
              <a:gd name="connsiteX5" fmla="*/ 220786 w 838150"/>
              <a:gd name="connsiteY5" fmla="*/ 375189 h 510003"/>
              <a:gd name="connsiteX6" fmla="*/ 481114 w 838150"/>
              <a:gd name="connsiteY6" fmla="*/ 504958 h 510003"/>
              <a:gd name="connsiteX7" fmla="*/ 356253 w 838150"/>
              <a:gd name="connsiteY7" fmla="*/ 188922 h 510003"/>
              <a:gd name="connsiteX8" fmla="*/ 672827 w 838150"/>
              <a:gd name="connsiteY8" fmla="*/ 284391 h 510003"/>
              <a:gd name="connsiteX9" fmla="*/ 554955 w 838150"/>
              <a:gd name="connsiteY9" fmla="*/ 142443 h 510003"/>
              <a:gd name="connsiteX10" fmla="*/ 829599 w 838150"/>
              <a:gd name="connsiteY10" fmla="*/ 4638 h 510003"/>
              <a:gd name="connsiteX0" fmla="*/ 829599 w 838150"/>
              <a:gd name="connsiteY0" fmla="*/ 4638 h 510003"/>
              <a:gd name="connsiteX1" fmla="*/ 172762 w 838150"/>
              <a:gd name="connsiteY1" fmla="*/ 41789 h 510003"/>
              <a:gd name="connsiteX2" fmla="*/ 166661 w 838150"/>
              <a:gd name="connsiteY2" fmla="*/ 133029 h 510003"/>
              <a:gd name="connsiteX3" fmla="*/ 22124 w 838150"/>
              <a:gd name="connsiteY3" fmla="*/ 158326 h 510003"/>
              <a:gd name="connsiteX4" fmla="*/ 15556 w 838150"/>
              <a:gd name="connsiteY4" fmla="*/ 264573 h 510003"/>
              <a:gd name="connsiteX5" fmla="*/ 220786 w 838150"/>
              <a:gd name="connsiteY5" fmla="*/ 375189 h 510003"/>
              <a:gd name="connsiteX6" fmla="*/ 481114 w 838150"/>
              <a:gd name="connsiteY6" fmla="*/ 504958 h 510003"/>
              <a:gd name="connsiteX7" fmla="*/ 356253 w 838150"/>
              <a:gd name="connsiteY7" fmla="*/ 188922 h 510003"/>
              <a:gd name="connsiteX8" fmla="*/ 672827 w 838150"/>
              <a:gd name="connsiteY8" fmla="*/ 284391 h 510003"/>
              <a:gd name="connsiteX9" fmla="*/ 554955 w 838150"/>
              <a:gd name="connsiteY9" fmla="*/ 142443 h 510003"/>
              <a:gd name="connsiteX10" fmla="*/ 829599 w 838150"/>
              <a:gd name="connsiteY10" fmla="*/ 4638 h 510003"/>
              <a:gd name="connsiteX0" fmla="*/ 821204 w 829755"/>
              <a:gd name="connsiteY0" fmla="*/ 4638 h 510003"/>
              <a:gd name="connsiteX1" fmla="*/ 164367 w 829755"/>
              <a:gd name="connsiteY1" fmla="*/ 41789 h 510003"/>
              <a:gd name="connsiteX2" fmla="*/ 158266 w 829755"/>
              <a:gd name="connsiteY2" fmla="*/ 133029 h 510003"/>
              <a:gd name="connsiteX3" fmla="*/ 13729 w 829755"/>
              <a:gd name="connsiteY3" fmla="*/ 158326 h 510003"/>
              <a:gd name="connsiteX4" fmla="*/ 85998 w 829755"/>
              <a:gd name="connsiteY4" fmla="*/ 208920 h 510003"/>
              <a:gd name="connsiteX5" fmla="*/ 7161 w 829755"/>
              <a:gd name="connsiteY5" fmla="*/ 264573 h 510003"/>
              <a:gd name="connsiteX6" fmla="*/ 212391 w 829755"/>
              <a:gd name="connsiteY6" fmla="*/ 375189 h 510003"/>
              <a:gd name="connsiteX7" fmla="*/ 472719 w 829755"/>
              <a:gd name="connsiteY7" fmla="*/ 504958 h 510003"/>
              <a:gd name="connsiteX8" fmla="*/ 347858 w 829755"/>
              <a:gd name="connsiteY8" fmla="*/ 188922 h 510003"/>
              <a:gd name="connsiteX9" fmla="*/ 664432 w 829755"/>
              <a:gd name="connsiteY9" fmla="*/ 284391 h 510003"/>
              <a:gd name="connsiteX10" fmla="*/ 546560 w 829755"/>
              <a:gd name="connsiteY10" fmla="*/ 142443 h 510003"/>
              <a:gd name="connsiteX11" fmla="*/ 821204 w 829755"/>
              <a:gd name="connsiteY11" fmla="*/ 4638 h 5100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29755" h="510003">
                <a:moveTo>
                  <a:pt x="821204" y="4638"/>
                </a:moveTo>
                <a:cubicBezTo>
                  <a:pt x="757505" y="-12138"/>
                  <a:pt x="274857" y="20390"/>
                  <a:pt x="164367" y="41789"/>
                </a:cubicBezTo>
                <a:cubicBezTo>
                  <a:pt x="53877" y="63188"/>
                  <a:pt x="168043" y="112763"/>
                  <a:pt x="158266" y="133029"/>
                </a:cubicBezTo>
                <a:cubicBezTo>
                  <a:pt x="148490" y="153295"/>
                  <a:pt x="41103" y="145678"/>
                  <a:pt x="13729" y="158326"/>
                </a:cubicBezTo>
                <a:cubicBezTo>
                  <a:pt x="-13645" y="170974"/>
                  <a:pt x="87093" y="191212"/>
                  <a:pt x="85998" y="208920"/>
                </a:cubicBezTo>
                <a:cubicBezTo>
                  <a:pt x="84903" y="226628"/>
                  <a:pt x="-29234" y="236862"/>
                  <a:pt x="7161" y="264573"/>
                </a:cubicBezTo>
                <a:cubicBezTo>
                  <a:pt x="43556" y="292284"/>
                  <a:pt x="134798" y="335125"/>
                  <a:pt x="212391" y="375189"/>
                </a:cubicBezTo>
                <a:cubicBezTo>
                  <a:pt x="289984" y="415253"/>
                  <a:pt x="450141" y="536003"/>
                  <a:pt x="472719" y="504958"/>
                </a:cubicBezTo>
                <a:cubicBezTo>
                  <a:pt x="495297" y="473914"/>
                  <a:pt x="315906" y="225683"/>
                  <a:pt x="347858" y="188922"/>
                </a:cubicBezTo>
                <a:cubicBezTo>
                  <a:pt x="379810" y="152161"/>
                  <a:pt x="624921" y="287213"/>
                  <a:pt x="664432" y="284391"/>
                </a:cubicBezTo>
                <a:cubicBezTo>
                  <a:pt x="703943" y="281569"/>
                  <a:pt x="520431" y="189069"/>
                  <a:pt x="546560" y="142443"/>
                </a:cubicBezTo>
                <a:cubicBezTo>
                  <a:pt x="572689" y="95818"/>
                  <a:pt x="884903" y="21414"/>
                  <a:pt x="821204" y="4638"/>
                </a:cubicBezTo>
                <a:close/>
              </a:path>
            </a:pathLst>
          </a:custGeom>
          <a:solidFill>
            <a:srgbClr val="33CC33"/>
          </a:solidFill>
          <a:ln w="19050" cmpd="sng">
            <a:no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sz="1600"/>
          </a:p>
        </p:txBody>
      </p:sp>
      <p:sp>
        <p:nvSpPr>
          <p:cNvPr id="433" name="Oval 432"/>
          <p:cNvSpPr/>
          <p:nvPr/>
        </p:nvSpPr>
        <p:spPr>
          <a:xfrm>
            <a:off x="6012251" y="2163236"/>
            <a:ext cx="56299" cy="56299"/>
          </a:xfrm>
          <a:prstGeom prst="ellipse">
            <a:avLst/>
          </a:prstGeom>
          <a:solidFill>
            <a:srgbClr val="FFFF00"/>
          </a:solidFill>
          <a:ln w="6350" cmpd="sng">
            <a:solidFill>
              <a:schemeClr val="tx1"/>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sz="1600"/>
          </a:p>
        </p:txBody>
      </p:sp>
      <p:sp>
        <p:nvSpPr>
          <p:cNvPr id="434" name="Oval 433"/>
          <p:cNvSpPr/>
          <p:nvPr/>
        </p:nvSpPr>
        <p:spPr>
          <a:xfrm>
            <a:off x="6043829" y="2215866"/>
            <a:ext cx="56299" cy="56299"/>
          </a:xfrm>
          <a:prstGeom prst="ellipse">
            <a:avLst/>
          </a:prstGeom>
          <a:solidFill>
            <a:srgbClr val="FFFF00"/>
          </a:solidFill>
          <a:ln w="6350" cmpd="sng">
            <a:solidFill>
              <a:schemeClr val="tx1"/>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sz="1600"/>
          </a:p>
        </p:txBody>
      </p:sp>
      <p:sp>
        <p:nvSpPr>
          <p:cNvPr id="435" name="Oval 434"/>
          <p:cNvSpPr/>
          <p:nvPr/>
        </p:nvSpPr>
        <p:spPr>
          <a:xfrm>
            <a:off x="3785288" y="2571696"/>
            <a:ext cx="56299" cy="56299"/>
          </a:xfrm>
          <a:prstGeom prst="ellipse">
            <a:avLst/>
          </a:prstGeom>
          <a:solidFill>
            <a:srgbClr val="FFFF00"/>
          </a:solidFill>
          <a:ln w="6350" cmpd="sng">
            <a:solidFill>
              <a:schemeClr val="tx1"/>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sz="1600"/>
          </a:p>
        </p:txBody>
      </p:sp>
      <p:sp>
        <p:nvSpPr>
          <p:cNvPr id="437" name="Freeform 436"/>
          <p:cNvSpPr/>
          <p:nvPr/>
        </p:nvSpPr>
        <p:spPr>
          <a:xfrm flipV="1">
            <a:off x="5119950" y="2023215"/>
            <a:ext cx="332351" cy="265270"/>
          </a:xfrm>
          <a:custGeom>
            <a:avLst/>
            <a:gdLst>
              <a:gd name="connsiteX0" fmla="*/ 182835 w 450664"/>
              <a:gd name="connsiteY0" fmla="*/ 1787 h 446620"/>
              <a:gd name="connsiteX1" fmla="*/ 5035 w 450664"/>
              <a:gd name="connsiteY1" fmla="*/ 128787 h 446620"/>
              <a:gd name="connsiteX2" fmla="*/ 72768 w 450664"/>
              <a:gd name="connsiteY2" fmla="*/ 416654 h 446620"/>
              <a:gd name="connsiteX3" fmla="*/ 318302 w 450664"/>
              <a:gd name="connsiteY3" fmla="*/ 416654 h 446620"/>
              <a:gd name="connsiteX4" fmla="*/ 208235 w 450664"/>
              <a:gd name="connsiteY4" fmla="*/ 230387 h 446620"/>
              <a:gd name="connsiteX5" fmla="*/ 352168 w 450664"/>
              <a:gd name="connsiteY5" fmla="*/ 399720 h 446620"/>
              <a:gd name="connsiteX6" fmla="*/ 445302 w 450664"/>
              <a:gd name="connsiteY6" fmla="*/ 213454 h 446620"/>
              <a:gd name="connsiteX7" fmla="*/ 182835 w 450664"/>
              <a:gd name="connsiteY7" fmla="*/ 1787 h 446620"/>
              <a:gd name="connsiteX0" fmla="*/ 181871 w 449700"/>
              <a:gd name="connsiteY0" fmla="*/ 1787 h 452827"/>
              <a:gd name="connsiteX1" fmla="*/ 4071 w 449700"/>
              <a:gd name="connsiteY1" fmla="*/ 128787 h 452827"/>
              <a:gd name="connsiteX2" fmla="*/ 71804 w 449700"/>
              <a:gd name="connsiteY2" fmla="*/ 416654 h 452827"/>
              <a:gd name="connsiteX3" fmla="*/ 236218 w 449700"/>
              <a:gd name="connsiteY3" fmla="*/ 428242 h 452827"/>
              <a:gd name="connsiteX4" fmla="*/ 207271 w 449700"/>
              <a:gd name="connsiteY4" fmla="*/ 230387 h 452827"/>
              <a:gd name="connsiteX5" fmla="*/ 351204 w 449700"/>
              <a:gd name="connsiteY5" fmla="*/ 399720 h 452827"/>
              <a:gd name="connsiteX6" fmla="*/ 444338 w 449700"/>
              <a:gd name="connsiteY6" fmla="*/ 213454 h 452827"/>
              <a:gd name="connsiteX7" fmla="*/ 181871 w 449700"/>
              <a:gd name="connsiteY7" fmla="*/ 1787 h 452827"/>
              <a:gd name="connsiteX0" fmla="*/ 181871 w 449700"/>
              <a:gd name="connsiteY0" fmla="*/ 5 h 451045"/>
              <a:gd name="connsiteX1" fmla="*/ 4071 w 449700"/>
              <a:gd name="connsiteY1" fmla="*/ 127005 h 451045"/>
              <a:gd name="connsiteX2" fmla="*/ 71804 w 449700"/>
              <a:gd name="connsiteY2" fmla="*/ 414872 h 451045"/>
              <a:gd name="connsiteX3" fmla="*/ 236218 w 449700"/>
              <a:gd name="connsiteY3" fmla="*/ 426460 h 451045"/>
              <a:gd name="connsiteX4" fmla="*/ 207271 w 449700"/>
              <a:gd name="connsiteY4" fmla="*/ 228605 h 451045"/>
              <a:gd name="connsiteX5" fmla="*/ 351204 w 449700"/>
              <a:gd name="connsiteY5" fmla="*/ 397938 h 451045"/>
              <a:gd name="connsiteX6" fmla="*/ 444339 w 449700"/>
              <a:gd name="connsiteY6" fmla="*/ 123036 h 451045"/>
              <a:gd name="connsiteX7" fmla="*/ 181871 w 449700"/>
              <a:gd name="connsiteY7" fmla="*/ 5 h 451045"/>
              <a:gd name="connsiteX0" fmla="*/ 181871 w 536314"/>
              <a:gd name="connsiteY0" fmla="*/ 5 h 451045"/>
              <a:gd name="connsiteX1" fmla="*/ 4071 w 536314"/>
              <a:gd name="connsiteY1" fmla="*/ 127005 h 451045"/>
              <a:gd name="connsiteX2" fmla="*/ 71804 w 536314"/>
              <a:gd name="connsiteY2" fmla="*/ 414872 h 451045"/>
              <a:gd name="connsiteX3" fmla="*/ 236218 w 536314"/>
              <a:gd name="connsiteY3" fmla="*/ 426460 h 451045"/>
              <a:gd name="connsiteX4" fmla="*/ 207271 w 536314"/>
              <a:gd name="connsiteY4" fmla="*/ 228605 h 451045"/>
              <a:gd name="connsiteX5" fmla="*/ 523845 w 536314"/>
              <a:gd name="connsiteY5" fmla="*/ 324074 h 451045"/>
              <a:gd name="connsiteX6" fmla="*/ 444339 w 536314"/>
              <a:gd name="connsiteY6" fmla="*/ 123036 h 451045"/>
              <a:gd name="connsiteX7" fmla="*/ 181871 w 536314"/>
              <a:gd name="connsiteY7" fmla="*/ 5 h 451045"/>
              <a:gd name="connsiteX0" fmla="*/ 467849 w 549994"/>
              <a:gd name="connsiteY0" fmla="*/ 1 h 583996"/>
              <a:gd name="connsiteX1" fmla="*/ 21494 w 549994"/>
              <a:gd name="connsiteY1" fmla="*/ 259956 h 583996"/>
              <a:gd name="connsiteX2" fmla="*/ 89227 w 549994"/>
              <a:gd name="connsiteY2" fmla="*/ 547823 h 583996"/>
              <a:gd name="connsiteX3" fmla="*/ 253641 w 549994"/>
              <a:gd name="connsiteY3" fmla="*/ 559411 h 583996"/>
              <a:gd name="connsiteX4" fmla="*/ 224694 w 549994"/>
              <a:gd name="connsiteY4" fmla="*/ 361556 h 583996"/>
              <a:gd name="connsiteX5" fmla="*/ 541268 w 549994"/>
              <a:gd name="connsiteY5" fmla="*/ 457025 h 583996"/>
              <a:gd name="connsiteX6" fmla="*/ 461762 w 549994"/>
              <a:gd name="connsiteY6" fmla="*/ 255987 h 583996"/>
              <a:gd name="connsiteX7" fmla="*/ 467849 w 549994"/>
              <a:gd name="connsiteY7" fmla="*/ 1 h 583996"/>
              <a:gd name="connsiteX0" fmla="*/ 467849 w 546367"/>
              <a:gd name="connsiteY0" fmla="*/ 146 h 584141"/>
              <a:gd name="connsiteX1" fmla="*/ 21494 w 546367"/>
              <a:gd name="connsiteY1" fmla="*/ 260101 h 584141"/>
              <a:gd name="connsiteX2" fmla="*/ 89227 w 546367"/>
              <a:gd name="connsiteY2" fmla="*/ 547968 h 584141"/>
              <a:gd name="connsiteX3" fmla="*/ 253641 w 546367"/>
              <a:gd name="connsiteY3" fmla="*/ 559556 h 584141"/>
              <a:gd name="connsiteX4" fmla="*/ 224694 w 546367"/>
              <a:gd name="connsiteY4" fmla="*/ 361701 h 584141"/>
              <a:gd name="connsiteX5" fmla="*/ 541268 w 546367"/>
              <a:gd name="connsiteY5" fmla="*/ 457170 h 584141"/>
              <a:gd name="connsiteX6" fmla="*/ 365850 w 546367"/>
              <a:gd name="connsiteY6" fmla="*/ 226587 h 584141"/>
              <a:gd name="connsiteX7" fmla="*/ 467849 w 546367"/>
              <a:gd name="connsiteY7" fmla="*/ 146 h 584141"/>
              <a:gd name="connsiteX0" fmla="*/ 673255 w 679922"/>
              <a:gd name="connsiteY0" fmla="*/ 174 h 554624"/>
              <a:gd name="connsiteX1" fmla="*/ 35074 w 679922"/>
              <a:gd name="connsiteY1" fmla="*/ 230584 h 554624"/>
              <a:gd name="connsiteX2" fmla="*/ 102807 w 679922"/>
              <a:gd name="connsiteY2" fmla="*/ 518451 h 554624"/>
              <a:gd name="connsiteX3" fmla="*/ 267221 w 679922"/>
              <a:gd name="connsiteY3" fmla="*/ 530039 h 554624"/>
              <a:gd name="connsiteX4" fmla="*/ 238274 w 679922"/>
              <a:gd name="connsiteY4" fmla="*/ 332184 h 554624"/>
              <a:gd name="connsiteX5" fmla="*/ 554848 w 679922"/>
              <a:gd name="connsiteY5" fmla="*/ 427653 h 554624"/>
              <a:gd name="connsiteX6" fmla="*/ 379430 w 679922"/>
              <a:gd name="connsiteY6" fmla="*/ 197070 h 554624"/>
              <a:gd name="connsiteX7" fmla="*/ 673255 w 679922"/>
              <a:gd name="connsiteY7" fmla="*/ 174 h 554624"/>
              <a:gd name="connsiteX0" fmla="*/ 673255 w 690634"/>
              <a:gd name="connsiteY0" fmla="*/ 51 h 554501"/>
              <a:gd name="connsiteX1" fmla="*/ 35074 w 690634"/>
              <a:gd name="connsiteY1" fmla="*/ 230461 h 554501"/>
              <a:gd name="connsiteX2" fmla="*/ 102807 w 690634"/>
              <a:gd name="connsiteY2" fmla="*/ 518328 h 554501"/>
              <a:gd name="connsiteX3" fmla="*/ 267221 w 690634"/>
              <a:gd name="connsiteY3" fmla="*/ 529916 h 554501"/>
              <a:gd name="connsiteX4" fmla="*/ 238274 w 690634"/>
              <a:gd name="connsiteY4" fmla="*/ 332061 h 554501"/>
              <a:gd name="connsiteX5" fmla="*/ 554848 w 690634"/>
              <a:gd name="connsiteY5" fmla="*/ 427530 h 554501"/>
              <a:gd name="connsiteX6" fmla="*/ 513708 w 690634"/>
              <a:gd name="connsiteY6" fmla="*/ 211720 h 554501"/>
              <a:gd name="connsiteX7" fmla="*/ 673255 w 690634"/>
              <a:gd name="connsiteY7" fmla="*/ 51 h 554501"/>
              <a:gd name="connsiteX0" fmla="*/ 675895 w 693274"/>
              <a:gd name="connsiteY0" fmla="*/ 51 h 654343"/>
              <a:gd name="connsiteX1" fmla="*/ 37714 w 693274"/>
              <a:gd name="connsiteY1" fmla="*/ 230461 h 654343"/>
              <a:gd name="connsiteX2" fmla="*/ 105447 w 693274"/>
              <a:gd name="connsiteY2" fmla="*/ 518328 h 654343"/>
              <a:gd name="connsiteX3" fmla="*/ 365775 w 693274"/>
              <a:gd name="connsiteY3" fmla="*/ 648097 h 654343"/>
              <a:gd name="connsiteX4" fmla="*/ 240914 w 693274"/>
              <a:gd name="connsiteY4" fmla="*/ 332061 h 654343"/>
              <a:gd name="connsiteX5" fmla="*/ 557488 w 693274"/>
              <a:gd name="connsiteY5" fmla="*/ 427530 h 654343"/>
              <a:gd name="connsiteX6" fmla="*/ 516348 w 693274"/>
              <a:gd name="connsiteY6" fmla="*/ 211720 h 654343"/>
              <a:gd name="connsiteX7" fmla="*/ 675895 w 693274"/>
              <a:gd name="connsiteY7" fmla="*/ 51 h 654343"/>
              <a:gd name="connsiteX0" fmla="*/ 717058 w 732621"/>
              <a:gd name="connsiteY0" fmla="*/ 309 h 506875"/>
              <a:gd name="connsiteX1" fmla="*/ 40512 w 732621"/>
              <a:gd name="connsiteY1" fmla="*/ 82993 h 506875"/>
              <a:gd name="connsiteX2" fmla="*/ 108245 w 732621"/>
              <a:gd name="connsiteY2" fmla="*/ 370860 h 506875"/>
              <a:gd name="connsiteX3" fmla="*/ 368573 w 732621"/>
              <a:gd name="connsiteY3" fmla="*/ 500629 h 506875"/>
              <a:gd name="connsiteX4" fmla="*/ 243712 w 732621"/>
              <a:gd name="connsiteY4" fmla="*/ 184593 h 506875"/>
              <a:gd name="connsiteX5" fmla="*/ 560286 w 732621"/>
              <a:gd name="connsiteY5" fmla="*/ 280062 h 506875"/>
              <a:gd name="connsiteX6" fmla="*/ 519146 w 732621"/>
              <a:gd name="connsiteY6" fmla="*/ 64252 h 506875"/>
              <a:gd name="connsiteX7" fmla="*/ 717058 w 732621"/>
              <a:gd name="connsiteY7" fmla="*/ 309 h 506875"/>
              <a:gd name="connsiteX0" fmla="*/ 717058 w 726370"/>
              <a:gd name="connsiteY0" fmla="*/ 1624 h 508190"/>
              <a:gd name="connsiteX1" fmla="*/ 40512 w 726370"/>
              <a:gd name="connsiteY1" fmla="*/ 84308 h 508190"/>
              <a:gd name="connsiteX2" fmla="*/ 108245 w 726370"/>
              <a:gd name="connsiteY2" fmla="*/ 372175 h 508190"/>
              <a:gd name="connsiteX3" fmla="*/ 368573 w 726370"/>
              <a:gd name="connsiteY3" fmla="*/ 501944 h 508190"/>
              <a:gd name="connsiteX4" fmla="*/ 243712 w 726370"/>
              <a:gd name="connsiteY4" fmla="*/ 185908 h 508190"/>
              <a:gd name="connsiteX5" fmla="*/ 560286 w 726370"/>
              <a:gd name="connsiteY5" fmla="*/ 281377 h 508190"/>
              <a:gd name="connsiteX6" fmla="*/ 442414 w 726370"/>
              <a:gd name="connsiteY6" fmla="*/ 139429 h 508190"/>
              <a:gd name="connsiteX7" fmla="*/ 717058 w 726370"/>
              <a:gd name="connsiteY7" fmla="*/ 1624 h 508190"/>
              <a:gd name="connsiteX0" fmla="*/ 817203 w 826515"/>
              <a:gd name="connsiteY0" fmla="*/ 1132 h 506496"/>
              <a:gd name="connsiteX1" fmla="*/ 140657 w 826515"/>
              <a:gd name="connsiteY1" fmla="*/ 83816 h 506496"/>
              <a:gd name="connsiteX2" fmla="*/ 3160 w 826515"/>
              <a:gd name="connsiteY2" fmla="*/ 261067 h 506496"/>
              <a:gd name="connsiteX3" fmla="*/ 208390 w 826515"/>
              <a:gd name="connsiteY3" fmla="*/ 371683 h 506496"/>
              <a:gd name="connsiteX4" fmla="*/ 468718 w 826515"/>
              <a:gd name="connsiteY4" fmla="*/ 501452 h 506496"/>
              <a:gd name="connsiteX5" fmla="*/ 343857 w 826515"/>
              <a:gd name="connsiteY5" fmla="*/ 185416 h 506496"/>
              <a:gd name="connsiteX6" fmla="*/ 660431 w 826515"/>
              <a:gd name="connsiteY6" fmla="*/ 280885 h 506496"/>
              <a:gd name="connsiteX7" fmla="*/ 542559 w 826515"/>
              <a:gd name="connsiteY7" fmla="*/ 138937 h 506496"/>
              <a:gd name="connsiteX8" fmla="*/ 817203 w 826515"/>
              <a:gd name="connsiteY8" fmla="*/ 1132 h 506496"/>
              <a:gd name="connsiteX0" fmla="*/ 816100 w 824651"/>
              <a:gd name="connsiteY0" fmla="*/ 7562 h 512927"/>
              <a:gd name="connsiteX1" fmla="*/ 159263 w 824651"/>
              <a:gd name="connsiteY1" fmla="*/ 44713 h 512927"/>
              <a:gd name="connsiteX2" fmla="*/ 2057 w 824651"/>
              <a:gd name="connsiteY2" fmla="*/ 267497 h 512927"/>
              <a:gd name="connsiteX3" fmla="*/ 207287 w 824651"/>
              <a:gd name="connsiteY3" fmla="*/ 378113 h 512927"/>
              <a:gd name="connsiteX4" fmla="*/ 467615 w 824651"/>
              <a:gd name="connsiteY4" fmla="*/ 507882 h 512927"/>
              <a:gd name="connsiteX5" fmla="*/ 342754 w 824651"/>
              <a:gd name="connsiteY5" fmla="*/ 191846 h 512927"/>
              <a:gd name="connsiteX6" fmla="*/ 659328 w 824651"/>
              <a:gd name="connsiteY6" fmla="*/ 287315 h 512927"/>
              <a:gd name="connsiteX7" fmla="*/ 541456 w 824651"/>
              <a:gd name="connsiteY7" fmla="*/ 145367 h 512927"/>
              <a:gd name="connsiteX8" fmla="*/ 816100 w 824651"/>
              <a:gd name="connsiteY8" fmla="*/ 7562 h 512927"/>
              <a:gd name="connsiteX0" fmla="*/ 819763 w 828314"/>
              <a:gd name="connsiteY0" fmla="*/ 5137 h 510502"/>
              <a:gd name="connsiteX1" fmla="*/ 162926 w 828314"/>
              <a:gd name="connsiteY1" fmla="*/ 42288 h 510502"/>
              <a:gd name="connsiteX2" fmla="*/ 104267 w 828314"/>
              <a:gd name="connsiteY2" fmla="*/ 163884 h 510502"/>
              <a:gd name="connsiteX3" fmla="*/ 5720 w 828314"/>
              <a:gd name="connsiteY3" fmla="*/ 265072 h 510502"/>
              <a:gd name="connsiteX4" fmla="*/ 210950 w 828314"/>
              <a:gd name="connsiteY4" fmla="*/ 375688 h 510502"/>
              <a:gd name="connsiteX5" fmla="*/ 471278 w 828314"/>
              <a:gd name="connsiteY5" fmla="*/ 505457 h 510502"/>
              <a:gd name="connsiteX6" fmla="*/ 346417 w 828314"/>
              <a:gd name="connsiteY6" fmla="*/ 189421 h 510502"/>
              <a:gd name="connsiteX7" fmla="*/ 662991 w 828314"/>
              <a:gd name="connsiteY7" fmla="*/ 284890 h 510502"/>
              <a:gd name="connsiteX8" fmla="*/ 545119 w 828314"/>
              <a:gd name="connsiteY8" fmla="*/ 142942 h 510502"/>
              <a:gd name="connsiteX9" fmla="*/ 819763 w 828314"/>
              <a:gd name="connsiteY9" fmla="*/ 5137 h 510502"/>
              <a:gd name="connsiteX0" fmla="*/ 819331 w 827882"/>
              <a:gd name="connsiteY0" fmla="*/ 4155 h 509520"/>
              <a:gd name="connsiteX1" fmla="*/ 162494 w 827882"/>
              <a:gd name="connsiteY1" fmla="*/ 41306 h 509520"/>
              <a:gd name="connsiteX2" fmla="*/ 156394 w 827882"/>
              <a:gd name="connsiteY2" fmla="*/ 97131 h 509520"/>
              <a:gd name="connsiteX3" fmla="*/ 103835 w 827882"/>
              <a:gd name="connsiteY3" fmla="*/ 162902 h 509520"/>
              <a:gd name="connsiteX4" fmla="*/ 5288 w 827882"/>
              <a:gd name="connsiteY4" fmla="*/ 264090 h 509520"/>
              <a:gd name="connsiteX5" fmla="*/ 210518 w 827882"/>
              <a:gd name="connsiteY5" fmla="*/ 374706 h 509520"/>
              <a:gd name="connsiteX6" fmla="*/ 470846 w 827882"/>
              <a:gd name="connsiteY6" fmla="*/ 504475 h 509520"/>
              <a:gd name="connsiteX7" fmla="*/ 345985 w 827882"/>
              <a:gd name="connsiteY7" fmla="*/ 188439 h 509520"/>
              <a:gd name="connsiteX8" fmla="*/ 662559 w 827882"/>
              <a:gd name="connsiteY8" fmla="*/ 283908 h 509520"/>
              <a:gd name="connsiteX9" fmla="*/ 544687 w 827882"/>
              <a:gd name="connsiteY9" fmla="*/ 141960 h 509520"/>
              <a:gd name="connsiteX10" fmla="*/ 819331 w 827882"/>
              <a:gd name="connsiteY10" fmla="*/ 4155 h 509520"/>
              <a:gd name="connsiteX0" fmla="*/ 829599 w 838150"/>
              <a:gd name="connsiteY0" fmla="*/ 4155 h 509520"/>
              <a:gd name="connsiteX1" fmla="*/ 172762 w 838150"/>
              <a:gd name="connsiteY1" fmla="*/ 41306 h 509520"/>
              <a:gd name="connsiteX2" fmla="*/ 166662 w 838150"/>
              <a:gd name="connsiteY2" fmla="*/ 97131 h 509520"/>
              <a:gd name="connsiteX3" fmla="*/ 22125 w 838150"/>
              <a:gd name="connsiteY3" fmla="*/ 173021 h 509520"/>
              <a:gd name="connsiteX4" fmla="*/ 15556 w 838150"/>
              <a:gd name="connsiteY4" fmla="*/ 264090 h 509520"/>
              <a:gd name="connsiteX5" fmla="*/ 220786 w 838150"/>
              <a:gd name="connsiteY5" fmla="*/ 374706 h 509520"/>
              <a:gd name="connsiteX6" fmla="*/ 481114 w 838150"/>
              <a:gd name="connsiteY6" fmla="*/ 504475 h 509520"/>
              <a:gd name="connsiteX7" fmla="*/ 356253 w 838150"/>
              <a:gd name="connsiteY7" fmla="*/ 188439 h 509520"/>
              <a:gd name="connsiteX8" fmla="*/ 672827 w 838150"/>
              <a:gd name="connsiteY8" fmla="*/ 283908 h 509520"/>
              <a:gd name="connsiteX9" fmla="*/ 554955 w 838150"/>
              <a:gd name="connsiteY9" fmla="*/ 141960 h 509520"/>
              <a:gd name="connsiteX10" fmla="*/ 829599 w 838150"/>
              <a:gd name="connsiteY10" fmla="*/ 4155 h 509520"/>
              <a:gd name="connsiteX0" fmla="*/ 829599 w 838150"/>
              <a:gd name="connsiteY0" fmla="*/ 4638 h 510003"/>
              <a:gd name="connsiteX1" fmla="*/ 172762 w 838150"/>
              <a:gd name="connsiteY1" fmla="*/ 41789 h 510003"/>
              <a:gd name="connsiteX2" fmla="*/ 166661 w 838150"/>
              <a:gd name="connsiteY2" fmla="*/ 133029 h 510003"/>
              <a:gd name="connsiteX3" fmla="*/ 22125 w 838150"/>
              <a:gd name="connsiteY3" fmla="*/ 173504 h 510003"/>
              <a:gd name="connsiteX4" fmla="*/ 15556 w 838150"/>
              <a:gd name="connsiteY4" fmla="*/ 264573 h 510003"/>
              <a:gd name="connsiteX5" fmla="*/ 220786 w 838150"/>
              <a:gd name="connsiteY5" fmla="*/ 375189 h 510003"/>
              <a:gd name="connsiteX6" fmla="*/ 481114 w 838150"/>
              <a:gd name="connsiteY6" fmla="*/ 504958 h 510003"/>
              <a:gd name="connsiteX7" fmla="*/ 356253 w 838150"/>
              <a:gd name="connsiteY7" fmla="*/ 188922 h 510003"/>
              <a:gd name="connsiteX8" fmla="*/ 672827 w 838150"/>
              <a:gd name="connsiteY8" fmla="*/ 284391 h 510003"/>
              <a:gd name="connsiteX9" fmla="*/ 554955 w 838150"/>
              <a:gd name="connsiteY9" fmla="*/ 142443 h 510003"/>
              <a:gd name="connsiteX10" fmla="*/ 829599 w 838150"/>
              <a:gd name="connsiteY10" fmla="*/ 4638 h 510003"/>
              <a:gd name="connsiteX0" fmla="*/ 829599 w 838150"/>
              <a:gd name="connsiteY0" fmla="*/ 4638 h 510003"/>
              <a:gd name="connsiteX1" fmla="*/ 172762 w 838150"/>
              <a:gd name="connsiteY1" fmla="*/ 41789 h 510003"/>
              <a:gd name="connsiteX2" fmla="*/ 166661 w 838150"/>
              <a:gd name="connsiteY2" fmla="*/ 133029 h 510003"/>
              <a:gd name="connsiteX3" fmla="*/ 22124 w 838150"/>
              <a:gd name="connsiteY3" fmla="*/ 158326 h 510003"/>
              <a:gd name="connsiteX4" fmla="*/ 15556 w 838150"/>
              <a:gd name="connsiteY4" fmla="*/ 264573 h 510003"/>
              <a:gd name="connsiteX5" fmla="*/ 220786 w 838150"/>
              <a:gd name="connsiteY5" fmla="*/ 375189 h 510003"/>
              <a:gd name="connsiteX6" fmla="*/ 481114 w 838150"/>
              <a:gd name="connsiteY6" fmla="*/ 504958 h 510003"/>
              <a:gd name="connsiteX7" fmla="*/ 356253 w 838150"/>
              <a:gd name="connsiteY7" fmla="*/ 188922 h 510003"/>
              <a:gd name="connsiteX8" fmla="*/ 672827 w 838150"/>
              <a:gd name="connsiteY8" fmla="*/ 284391 h 510003"/>
              <a:gd name="connsiteX9" fmla="*/ 554955 w 838150"/>
              <a:gd name="connsiteY9" fmla="*/ 142443 h 510003"/>
              <a:gd name="connsiteX10" fmla="*/ 829599 w 838150"/>
              <a:gd name="connsiteY10" fmla="*/ 4638 h 510003"/>
              <a:gd name="connsiteX0" fmla="*/ 821204 w 829755"/>
              <a:gd name="connsiteY0" fmla="*/ 4638 h 510003"/>
              <a:gd name="connsiteX1" fmla="*/ 164367 w 829755"/>
              <a:gd name="connsiteY1" fmla="*/ 41789 h 510003"/>
              <a:gd name="connsiteX2" fmla="*/ 158266 w 829755"/>
              <a:gd name="connsiteY2" fmla="*/ 133029 h 510003"/>
              <a:gd name="connsiteX3" fmla="*/ 13729 w 829755"/>
              <a:gd name="connsiteY3" fmla="*/ 158326 h 510003"/>
              <a:gd name="connsiteX4" fmla="*/ 85998 w 829755"/>
              <a:gd name="connsiteY4" fmla="*/ 208920 h 510003"/>
              <a:gd name="connsiteX5" fmla="*/ 7161 w 829755"/>
              <a:gd name="connsiteY5" fmla="*/ 264573 h 510003"/>
              <a:gd name="connsiteX6" fmla="*/ 212391 w 829755"/>
              <a:gd name="connsiteY6" fmla="*/ 375189 h 510003"/>
              <a:gd name="connsiteX7" fmla="*/ 472719 w 829755"/>
              <a:gd name="connsiteY7" fmla="*/ 504958 h 510003"/>
              <a:gd name="connsiteX8" fmla="*/ 347858 w 829755"/>
              <a:gd name="connsiteY8" fmla="*/ 188922 h 510003"/>
              <a:gd name="connsiteX9" fmla="*/ 664432 w 829755"/>
              <a:gd name="connsiteY9" fmla="*/ 284391 h 510003"/>
              <a:gd name="connsiteX10" fmla="*/ 546560 w 829755"/>
              <a:gd name="connsiteY10" fmla="*/ 142443 h 510003"/>
              <a:gd name="connsiteX11" fmla="*/ 821204 w 829755"/>
              <a:gd name="connsiteY11" fmla="*/ 4638 h 5100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29755" h="510003">
                <a:moveTo>
                  <a:pt x="821204" y="4638"/>
                </a:moveTo>
                <a:cubicBezTo>
                  <a:pt x="757505" y="-12138"/>
                  <a:pt x="274857" y="20390"/>
                  <a:pt x="164367" y="41789"/>
                </a:cubicBezTo>
                <a:cubicBezTo>
                  <a:pt x="53877" y="63188"/>
                  <a:pt x="168043" y="112763"/>
                  <a:pt x="158266" y="133029"/>
                </a:cubicBezTo>
                <a:cubicBezTo>
                  <a:pt x="148490" y="153295"/>
                  <a:pt x="41103" y="145678"/>
                  <a:pt x="13729" y="158326"/>
                </a:cubicBezTo>
                <a:cubicBezTo>
                  <a:pt x="-13645" y="170974"/>
                  <a:pt x="87093" y="191212"/>
                  <a:pt x="85998" y="208920"/>
                </a:cubicBezTo>
                <a:cubicBezTo>
                  <a:pt x="84903" y="226628"/>
                  <a:pt x="-29234" y="236862"/>
                  <a:pt x="7161" y="264573"/>
                </a:cubicBezTo>
                <a:cubicBezTo>
                  <a:pt x="43556" y="292284"/>
                  <a:pt x="134798" y="335125"/>
                  <a:pt x="212391" y="375189"/>
                </a:cubicBezTo>
                <a:cubicBezTo>
                  <a:pt x="289984" y="415253"/>
                  <a:pt x="450141" y="536003"/>
                  <a:pt x="472719" y="504958"/>
                </a:cubicBezTo>
                <a:cubicBezTo>
                  <a:pt x="495297" y="473914"/>
                  <a:pt x="315906" y="225683"/>
                  <a:pt x="347858" y="188922"/>
                </a:cubicBezTo>
                <a:cubicBezTo>
                  <a:pt x="379810" y="152161"/>
                  <a:pt x="624921" y="287213"/>
                  <a:pt x="664432" y="284391"/>
                </a:cubicBezTo>
                <a:cubicBezTo>
                  <a:pt x="703943" y="281569"/>
                  <a:pt x="520431" y="189069"/>
                  <a:pt x="546560" y="142443"/>
                </a:cubicBezTo>
                <a:cubicBezTo>
                  <a:pt x="572689" y="95818"/>
                  <a:pt x="884903" y="21414"/>
                  <a:pt x="821204" y="4638"/>
                </a:cubicBezTo>
                <a:close/>
              </a:path>
            </a:pathLst>
          </a:custGeom>
          <a:solidFill>
            <a:srgbClr val="33CC33"/>
          </a:solidFill>
          <a:ln w="19050" cmpd="sng">
            <a:no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sz="1600"/>
          </a:p>
        </p:txBody>
      </p:sp>
      <p:sp>
        <p:nvSpPr>
          <p:cNvPr id="438" name="Oval 437"/>
          <p:cNvSpPr/>
          <p:nvPr/>
        </p:nvSpPr>
        <p:spPr>
          <a:xfrm>
            <a:off x="5110551" y="2163236"/>
            <a:ext cx="56299" cy="56299"/>
          </a:xfrm>
          <a:prstGeom prst="ellipse">
            <a:avLst/>
          </a:prstGeom>
          <a:solidFill>
            <a:srgbClr val="FFFF00"/>
          </a:solidFill>
          <a:ln w="6350" cmpd="sng">
            <a:solidFill>
              <a:schemeClr val="tx1"/>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sz="1600"/>
          </a:p>
        </p:txBody>
      </p:sp>
      <p:sp>
        <p:nvSpPr>
          <p:cNvPr id="439" name="Oval 438"/>
          <p:cNvSpPr/>
          <p:nvPr/>
        </p:nvSpPr>
        <p:spPr>
          <a:xfrm>
            <a:off x="5142129" y="2215866"/>
            <a:ext cx="56299" cy="56299"/>
          </a:xfrm>
          <a:prstGeom prst="ellipse">
            <a:avLst/>
          </a:prstGeom>
          <a:solidFill>
            <a:srgbClr val="FFFF00"/>
          </a:solidFill>
          <a:ln w="6350" cmpd="sng">
            <a:solidFill>
              <a:schemeClr val="tx1"/>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sz="1600"/>
          </a:p>
        </p:txBody>
      </p:sp>
      <p:sp>
        <p:nvSpPr>
          <p:cNvPr id="440" name="Oval 439"/>
          <p:cNvSpPr/>
          <p:nvPr/>
        </p:nvSpPr>
        <p:spPr>
          <a:xfrm>
            <a:off x="3289989" y="2571696"/>
            <a:ext cx="56299" cy="56299"/>
          </a:xfrm>
          <a:prstGeom prst="ellipse">
            <a:avLst/>
          </a:prstGeom>
          <a:solidFill>
            <a:srgbClr val="FFFF00"/>
          </a:solidFill>
          <a:ln w="6350" cmpd="sng">
            <a:solidFill>
              <a:schemeClr val="tx1"/>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sz="1600"/>
          </a:p>
        </p:txBody>
      </p:sp>
      <p:sp>
        <p:nvSpPr>
          <p:cNvPr id="196" name="TextBox 195"/>
          <p:cNvSpPr txBox="1"/>
          <p:nvPr/>
        </p:nvSpPr>
        <p:spPr>
          <a:xfrm>
            <a:off x="3092785" y="5057241"/>
            <a:ext cx="885654" cy="276999"/>
          </a:xfrm>
          <a:prstGeom prst="rect">
            <a:avLst/>
          </a:prstGeom>
          <a:noFill/>
        </p:spPr>
        <p:txBody>
          <a:bodyPr wrap="none" rtlCol="0">
            <a:spAutoFit/>
          </a:bodyPr>
          <a:lstStyle/>
          <a:p>
            <a:r>
              <a:rPr lang="en-US" sz="1200" b="1" dirty="0" smtClean="0">
                <a:solidFill>
                  <a:srgbClr val="FF6600"/>
                </a:solidFill>
              </a:rPr>
              <a:t>Integrin </a:t>
            </a:r>
            <a:r>
              <a:rPr lang="en-US" sz="1200" b="1" dirty="0" smtClean="0">
                <a:solidFill>
                  <a:srgbClr val="FF6600"/>
                </a:solidFill>
                <a:latin typeface="Symbol" charset="2"/>
                <a:cs typeface="Symbol" charset="2"/>
              </a:rPr>
              <a:t>b</a:t>
            </a:r>
          </a:p>
        </p:txBody>
      </p:sp>
      <p:cxnSp>
        <p:nvCxnSpPr>
          <p:cNvPr id="197" name="Straight Connector 196"/>
          <p:cNvCxnSpPr/>
          <p:nvPr/>
        </p:nvCxnSpPr>
        <p:spPr>
          <a:xfrm>
            <a:off x="3900805" y="5214601"/>
            <a:ext cx="107953" cy="0"/>
          </a:xfrm>
          <a:prstGeom prst="line">
            <a:avLst/>
          </a:prstGeom>
          <a:ln w="19050">
            <a:solidFill>
              <a:srgbClr val="FF6600"/>
            </a:solidFill>
          </a:ln>
        </p:spPr>
        <p:style>
          <a:lnRef idx="1">
            <a:schemeClr val="accent1"/>
          </a:lnRef>
          <a:fillRef idx="0">
            <a:schemeClr val="accent1"/>
          </a:fillRef>
          <a:effectRef idx="0">
            <a:schemeClr val="accent1"/>
          </a:effectRef>
          <a:fontRef idx="minor">
            <a:schemeClr val="tx1"/>
          </a:fontRef>
        </p:style>
      </p:cxnSp>
      <p:sp>
        <p:nvSpPr>
          <p:cNvPr id="442" name="TextBox 441"/>
          <p:cNvSpPr txBox="1"/>
          <p:nvPr/>
        </p:nvSpPr>
        <p:spPr>
          <a:xfrm>
            <a:off x="2807035" y="4876266"/>
            <a:ext cx="885654" cy="276999"/>
          </a:xfrm>
          <a:prstGeom prst="rect">
            <a:avLst/>
          </a:prstGeom>
          <a:noFill/>
        </p:spPr>
        <p:txBody>
          <a:bodyPr wrap="none" rtlCol="0">
            <a:spAutoFit/>
          </a:bodyPr>
          <a:lstStyle/>
          <a:p>
            <a:r>
              <a:rPr lang="en-US" sz="1200" b="1" dirty="0" smtClean="0">
                <a:solidFill>
                  <a:srgbClr val="FF6600"/>
                </a:solidFill>
              </a:rPr>
              <a:t>Integrin </a:t>
            </a:r>
            <a:r>
              <a:rPr lang="en-US" sz="1200" b="1" dirty="0" smtClean="0">
                <a:solidFill>
                  <a:srgbClr val="FF6600"/>
                </a:solidFill>
                <a:latin typeface="Symbol" charset="2"/>
                <a:cs typeface="Symbol" charset="2"/>
              </a:rPr>
              <a:t>a</a:t>
            </a:r>
          </a:p>
        </p:txBody>
      </p:sp>
      <p:cxnSp>
        <p:nvCxnSpPr>
          <p:cNvPr id="443" name="Straight Connector 442"/>
          <p:cNvCxnSpPr/>
          <p:nvPr/>
        </p:nvCxnSpPr>
        <p:spPr>
          <a:xfrm>
            <a:off x="3615055" y="5033626"/>
            <a:ext cx="107953" cy="0"/>
          </a:xfrm>
          <a:prstGeom prst="line">
            <a:avLst/>
          </a:prstGeom>
          <a:ln w="19050">
            <a:solidFill>
              <a:srgbClr val="FF6600"/>
            </a:solidFill>
          </a:ln>
        </p:spPr>
        <p:style>
          <a:lnRef idx="1">
            <a:schemeClr val="accent1"/>
          </a:lnRef>
          <a:fillRef idx="0">
            <a:schemeClr val="accent1"/>
          </a:fillRef>
          <a:effectRef idx="0">
            <a:schemeClr val="accent1"/>
          </a:effectRef>
          <a:fontRef idx="minor">
            <a:schemeClr val="tx1"/>
          </a:fontRef>
        </p:style>
      </p:cxnSp>
      <p:sp>
        <p:nvSpPr>
          <p:cNvPr id="444" name="TextBox 443"/>
          <p:cNvSpPr txBox="1"/>
          <p:nvPr/>
        </p:nvSpPr>
        <p:spPr>
          <a:xfrm>
            <a:off x="249535" y="4292084"/>
            <a:ext cx="2403452" cy="2062103"/>
          </a:xfrm>
          <a:prstGeom prst="rect">
            <a:avLst/>
          </a:prstGeom>
          <a:noFill/>
        </p:spPr>
        <p:txBody>
          <a:bodyPr wrap="square" rtlCol="0">
            <a:spAutoFit/>
          </a:bodyPr>
          <a:lstStyle/>
          <a:p>
            <a:pPr marL="182563" indent="-182563" algn="l"/>
            <a:r>
              <a:rPr lang="en-US" sz="1600" dirty="0" smtClean="0"/>
              <a:t>Given the distribution of domains in the indicated groups, identify where you think each of these domains first evolved.</a:t>
            </a:r>
          </a:p>
          <a:p>
            <a:pPr marL="182563" indent="-182563" algn="l"/>
            <a:r>
              <a:rPr lang="en-US" sz="1600" dirty="0" smtClean="0"/>
              <a:t>(Integrins are given as an example)</a:t>
            </a:r>
            <a:endParaRPr lang="en-US" sz="1600" dirty="0"/>
          </a:p>
        </p:txBody>
      </p:sp>
      <p:sp>
        <p:nvSpPr>
          <p:cNvPr id="452" name="Freeform 451"/>
          <p:cNvSpPr/>
          <p:nvPr/>
        </p:nvSpPr>
        <p:spPr>
          <a:xfrm flipV="1">
            <a:off x="4101255" y="2037291"/>
            <a:ext cx="332351" cy="265270"/>
          </a:xfrm>
          <a:custGeom>
            <a:avLst/>
            <a:gdLst>
              <a:gd name="connsiteX0" fmla="*/ 182835 w 450664"/>
              <a:gd name="connsiteY0" fmla="*/ 1787 h 446620"/>
              <a:gd name="connsiteX1" fmla="*/ 5035 w 450664"/>
              <a:gd name="connsiteY1" fmla="*/ 128787 h 446620"/>
              <a:gd name="connsiteX2" fmla="*/ 72768 w 450664"/>
              <a:gd name="connsiteY2" fmla="*/ 416654 h 446620"/>
              <a:gd name="connsiteX3" fmla="*/ 318302 w 450664"/>
              <a:gd name="connsiteY3" fmla="*/ 416654 h 446620"/>
              <a:gd name="connsiteX4" fmla="*/ 208235 w 450664"/>
              <a:gd name="connsiteY4" fmla="*/ 230387 h 446620"/>
              <a:gd name="connsiteX5" fmla="*/ 352168 w 450664"/>
              <a:gd name="connsiteY5" fmla="*/ 399720 h 446620"/>
              <a:gd name="connsiteX6" fmla="*/ 445302 w 450664"/>
              <a:gd name="connsiteY6" fmla="*/ 213454 h 446620"/>
              <a:gd name="connsiteX7" fmla="*/ 182835 w 450664"/>
              <a:gd name="connsiteY7" fmla="*/ 1787 h 446620"/>
              <a:gd name="connsiteX0" fmla="*/ 181871 w 449700"/>
              <a:gd name="connsiteY0" fmla="*/ 1787 h 452827"/>
              <a:gd name="connsiteX1" fmla="*/ 4071 w 449700"/>
              <a:gd name="connsiteY1" fmla="*/ 128787 h 452827"/>
              <a:gd name="connsiteX2" fmla="*/ 71804 w 449700"/>
              <a:gd name="connsiteY2" fmla="*/ 416654 h 452827"/>
              <a:gd name="connsiteX3" fmla="*/ 236218 w 449700"/>
              <a:gd name="connsiteY3" fmla="*/ 428242 h 452827"/>
              <a:gd name="connsiteX4" fmla="*/ 207271 w 449700"/>
              <a:gd name="connsiteY4" fmla="*/ 230387 h 452827"/>
              <a:gd name="connsiteX5" fmla="*/ 351204 w 449700"/>
              <a:gd name="connsiteY5" fmla="*/ 399720 h 452827"/>
              <a:gd name="connsiteX6" fmla="*/ 444338 w 449700"/>
              <a:gd name="connsiteY6" fmla="*/ 213454 h 452827"/>
              <a:gd name="connsiteX7" fmla="*/ 181871 w 449700"/>
              <a:gd name="connsiteY7" fmla="*/ 1787 h 452827"/>
              <a:gd name="connsiteX0" fmla="*/ 181871 w 449700"/>
              <a:gd name="connsiteY0" fmla="*/ 5 h 451045"/>
              <a:gd name="connsiteX1" fmla="*/ 4071 w 449700"/>
              <a:gd name="connsiteY1" fmla="*/ 127005 h 451045"/>
              <a:gd name="connsiteX2" fmla="*/ 71804 w 449700"/>
              <a:gd name="connsiteY2" fmla="*/ 414872 h 451045"/>
              <a:gd name="connsiteX3" fmla="*/ 236218 w 449700"/>
              <a:gd name="connsiteY3" fmla="*/ 426460 h 451045"/>
              <a:gd name="connsiteX4" fmla="*/ 207271 w 449700"/>
              <a:gd name="connsiteY4" fmla="*/ 228605 h 451045"/>
              <a:gd name="connsiteX5" fmla="*/ 351204 w 449700"/>
              <a:gd name="connsiteY5" fmla="*/ 397938 h 451045"/>
              <a:gd name="connsiteX6" fmla="*/ 444339 w 449700"/>
              <a:gd name="connsiteY6" fmla="*/ 123036 h 451045"/>
              <a:gd name="connsiteX7" fmla="*/ 181871 w 449700"/>
              <a:gd name="connsiteY7" fmla="*/ 5 h 451045"/>
              <a:gd name="connsiteX0" fmla="*/ 181871 w 536314"/>
              <a:gd name="connsiteY0" fmla="*/ 5 h 451045"/>
              <a:gd name="connsiteX1" fmla="*/ 4071 w 536314"/>
              <a:gd name="connsiteY1" fmla="*/ 127005 h 451045"/>
              <a:gd name="connsiteX2" fmla="*/ 71804 w 536314"/>
              <a:gd name="connsiteY2" fmla="*/ 414872 h 451045"/>
              <a:gd name="connsiteX3" fmla="*/ 236218 w 536314"/>
              <a:gd name="connsiteY3" fmla="*/ 426460 h 451045"/>
              <a:gd name="connsiteX4" fmla="*/ 207271 w 536314"/>
              <a:gd name="connsiteY4" fmla="*/ 228605 h 451045"/>
              <a:gd name="connsiteX5" fmla="*/ 523845 w 536314"/>
              <a:gd name="connsiteY5" fmla="*/ 324074 h 451045"/>
              <a:gd name="connsiteX6" fmla="*/ 444339 w 536314"/>
              <a:gd name="connsiteY6" fmla="*/ 123036 h 451045"/>
              <a:gd name="connsiteX7" fmla="*/ 181871 w 536314"/>
              <a:gd name="connsiteY7" fmla="*/ 5 h 451045"/>
              <a:gd name="connsiteX0" fmla="*/ 467849 w 549994"/>
              <a:gd name="connsiteY0" fmla="*/ 1 h 583996"/>
              <a:gd name="connsiteX1" fmla="*/ 21494 w 549994"/>
              <a:gd name="connsiteY1" fmla="*/ 259956 h 583996"/>
              <a:gd name="connsiteX2" fmla="*/ 89227 w 549994"/>
              <a:gd name="connsiteY2" fmla="*/ 547823 h 583996"/>
              <a:gd name="connsiteX3" fmla="*/ 253641 w 549994"/>
              <a:gd name="connsiteY3" fmla="*/ 559411 h 583996"/>
              <a:gd name="connsiteX4" fmla="*/ 224694 w 549994"/>
              <a:gd name="connsiteY4" fmla="*/ 361556 h 583996"/>
              <a:gd name="connsiteX5" fmla="*/ 541268 w 549994"/>
              <a:gd name="connsiteY5" fmla="*/ 457025 h 583996"/>
              <a:gd name="connsiteX6" fmla="*/ 461762 w 549994"/>
              <a:gd name="connsiteY6" fmla="*/ 255987 h 583996"/>
              <a:gd name="connsiteX7" fmla="*/ 467849 w 549994"/>
              <a:gd name="connsiteY7" fmla="*/ 1 h 583996"/>
              <a:gd name="connsiteX0" fmla="*/ 467849 w 546367"/>
              <a:gd name="connsiteY0" fmla="*/ 146 h 584141"/>
              <a:gd name="connsiteX1" fmla="*/ 21494 w 546367"/>
              <a:gd name="connsiteY1" fmla="*/ 260101 h 584141"/>
              <a:gd name="connsiteX2" fmla="*/ 89227 w 546367"/>
              <a:gd name="connsiteY2" fmla="*/ 547968 h 584141"/>
              <a:gd name="connsiteX3" fmla="*/ 253641 w 546367"/>
              <a:gd name="connsiteY3" fmla="*/ 559556 h 584141"/>
              <a:gd name="connsiteX4" fmla="*/ 224694 w 546367"/>
              <a:gd name="connsiteY4" fmla="*/ 361701 h 584141"/>
              <a:gd name="connsiteX5" fmla="*/ 541268 w 546367"/>
              <a:gd name="connsiteY5" fmla="*/ 457170 h 584141"/>
              <a:gd name="connsiteX6" fmla="*/ 365850 w 546367"/>
              <a:gd name="connsiteY6" fmla="*/ 226587 h 584141"/>
              <a:gd name="connsiteX7" fmla="*/ 467849 w 546367"/>
              <a:gd name="connsiteY7" fmla="*/ 146 h 584141"/>
              <a:gd name="connsiteX0" fmla="*/ 673255 w 679922"/>
              <a:gd name="connsiteY0" fmla="*/ 174 h 554624"/>
              <a:gd name="connsiteX1" fmla="*/ 35074 w 679922"/>
              <a:gd name="connsiteY1" fmla="*/ 230584 h 554624"/>
              <a:gd name="connsiteX2" fmla="*/ 102807 w 679922"/>
              <a:gd name="connsiteY2" fmla="*/ 518451 h 554624"/>
              <a:gd name="connsiteX3" fmla="*/ 267221 w 679922"/>
              <a:gd name="connsiteY3" fmla="*/ 530039 h 554624"/>
              <a:gd name="connsiteX4" fmla="*/ 238274 w 679922"/>
              <a:gd name="connsiteY4" fmla="*/ 332184 h 554624"/>
              <a:gd name="connsiteX5" fmla="*/ 554848 w 679922"/>
              <a:gd name="connsiteY5" fmla="*/ 427653 h 554624"/>
              <a:gd name="connsiteX6" fmla="*/ 379430 w 679922"/>
              <a:gd name="connsiteY6" fmla="*/ 197070 h 554624"/>
              <a:gd name="connsiteX7" fmla="*/ 673255 w 679922"/>
              <a:gd name="connsiteY7" fmla="*/ 174 h 554624"/>
              <a:gd name="connsiteX0" fmla="*/ 673255 w 690634"/>
              <a:gd name="connsiteY0" fmla="*/ 51 h 554501"/>
              <a:gd name="connsiteX1" fmla="*/ 35074 w 690634"/>
              <a:gd name="connsiteY1" fmla="*/ 230461 h 554501"/>
              <a:gd name="connsiteX2" fmla="*/ 102807 w 690634"/>
              <a:gd name="connsiteY2" fmla="*/ 518328 h 554501"/>
              <a:gd name="connsiteX3" fmla="*/ 267221 w 690634"/>
              <a:gd name="connsiteY3" fmla="*/ 529916 h 554501"/>
              <a:gd name="connsiteX4" fmla="*/ 238274 w 690634"/>
              <a:gd name="connsiteY4" fmla="*/ 332061 h 554501"/>
              <a:gd name="connsiteX5" fmla="*/ 554848 w 690634"/>
              <a:gd name="connsiteY5" fmla="*/ 427530 h 554501"/>
              <a:gd name="connsiteX6" fmla="*/ 513708 w 690634"/>
              <a:gd name="connsiteY6" fmla="*/ 211720 h 554501"/>
              <a:gd name="connsiteX7" fmla="*/ 673255 w 690634"/>
              <a:gd name="connsiteY7" fmla="*/ 51 h 554501"/>
              <a:gd name="connsiteX0" fmla="*/ 675895 w 693274"/>
              <a:gd name="connsiteY0" fmla="*/ 51 h 654343"/>
              <a:gd name="connsiteX1" fmla="*/ 37714 w 693274"/>
              <a:gd name="connsiteY1" fmla="*/ 230461 h 654343"/>
              <a:gd name="connsiteX2" fmla="*/ 105447 w 693274"/>
              <a:gd name="connsiteY2" fmla="*/ 518328 h 654343"/>
              <a:gd name="connsiteX3" fmla="*/ 365775 w 693274"/>
              <a:gd name="connsiteY3" fmla="*/ 648097 h 654343"/>
              <a:gd name="connsiteX4" fmla="*/ 240914 w 693274"/>
              <a:gd name="connsiteY4" fmla="*/ 332061 h 654343"/>
              <a:gd name="connsiteX5" fmla="*/ 557488 w 693274"/>
              <a:gd name="connsiteY5" fmla="*/ 427530 h 654343"/>
              <a:gd name="connsiteX6" fmla="*/ 516348 w 693274"/>
              <a:gd name="connsiteY6" fmla="*/ 211720 h 654343"/>
              <a:gd name="connsiteX7" fmla="*/ 675895 w 693274"/>
              <a:gd name="connsiteY7" fmla="*/ 51 h 654343"/>
              <a:gd name="connsiteX0" fmla="*/ 717058 w 732621"/>
              <a:gd name="connsiteY0" fmla="*/ 309 h 506875"/>
              <a:gd name="connsiteX1" fmla="*/ 40512 w 732621"/>
              <a:gd name="connsiteY1" fmla="*/ 82993 h 506875"/>
              <a:gd name="connsiteX2" fmla="*/ 108245 w 732621"/>
              <a:gd name="connsiteY2" fmla="*/ 370860 h 506875"/>
              <a:gd name="connsiteX3" fmla="*/ 368573 w 732621"/>
              <a:gd name="connsiteY3" fmla="*/ 500629 h 506875"/>
              <a:gd name="connsiteX4" fmla="*/ 243712 w 732621"/>
              <a:gd name="connsiteY4" fmla="*/ 184593 h 506875"/>
              <a:gd name="connsiteX5" fmla="*/ 560286 w 732621"/>
              <a:gd name="connsiteY5" fmla="*/ 280062 h 506875"/>
              <a:gd name="connsiteX6" fmla="*/ 519146 w 732621"/>
              <a:gd name="connsiteY6" fmla="*/ 64252 h 506875"/>
              <a:gd name="connsiteX7" fmla="*/ 717058 w 732621"/>
              <a:gd name="connsiteY7" fmla="*/ 309 h 506875"/>
              <a:gd name="connsiteX0" fmla="*/ 717058 w 726370"/>
              <a:gd name="connsiteY0" fmla="*/ 1624 h 508190"/>
              <a:gd name="connsiteX1" fmla="*/ 40512 w 726370"/>
              <a:gd name="connsiteY1" fmla="*/ 84308 h 508190"/>
              <a:gd name="connsiteX2" fmla="*/ 108245 w 726370"/>
              <a:gd name="connsiteY2" fmla="*/ 372175 h 508190"/>
              <a:gd name="connsiteX3" fmla="*/ 368573 w 726370"/>
              <a:gd name="connsiteY3" fmla="*/ 501944 h 508190"/>
              <a:gd name="connsiteX4" fmla="*/ 243712 w 726370"/>
              <a:gd name="connsiteY4" fmla="*/ 185908 h 508190"/>
              <a:gd name="connsiteX5" fmla="*/ 560286 w 726370"/>
              <a:gd name="connsiteY5" fmla="*/ 281377 h 508190"/>
              <a:gd name="connsiteX6" fmla="*/ 442414 w 726370"/>
              <a:gd name="connsiteY6" fmla="*/ 139429 h 508190"/>
              <a:gd name="connsiteX7" fmla="*/ 717058 w 726370"/>
              <a:gd name="connsiteY7" fmla="*/ 1624 h 508190"/>
              <a:gd name="connsiteX0" fmla="*/ 817203 w 826515"/>
              <a:gd name="connsiteY0" fmla="*/ 1132 h 506496"/>
              <a:gd name="connsiteX1" fmla="*/ 140657 w 826515"/>
              <a:gd name="connsiteY1" fmla="*/ 83816 h 506496"/>
              <a:gd name="connsiteX2" fmla="*/ 3160 w 826515"/>
              <a:gd name="connsiteY2" fmla="*/ 261067 h 506496"/>
              <a:gd name="connsiteX3" fmla="*/ 208390 w 826515"/>
              <a:gd name="connsiteY3" fmla="*/ 371683 h 506496"/>
              <a:gd name="connsiteX4" fmla="*/ 468718 w 826515"/>
              <a:gd name="connsiteY4" fmla="*/ 501452 h 506496"/>
              <a:gd name="connsiteX5" fmla="*/ 343857 w 826515"/>
              <a:gd name="connsiteY5" fmla="*/ 185416 h 506496"/>
              <a:gd name="connsiteX6" fmla="*/ 660431 w 826515"/>
              <a:gd name="connsiteY6" fmla="*/ 280885 h 506496"/>
              <a:gd name="connsiteX7" fmla="*/ 542559 w 826515"/>
              <a:gd name="connsiteY7" fmla="*/ 138937 h 506496"/>
              <a:gd name="connsiteX8" fmla="*/ 817203 w 826515"/>
              <a:gd name="connsiteY8" fmla="*/ 1132 h 506496"/>
              <a:gd name="connsiteX0" fmla="*/ 816100 w 824651"/>
              <a:gd name="connsiteY0" fmla="*/ 7562 h 512927"/>
              <a:gd name="connsiteX1" fmla="*/ 159263 w 824651"/>
              <a:gd name="connsiteY1" fmla="*/ 44713 h 512927"/>
              <a:gd name="connsiteX2" fmla="*/ 2057 w 824651"/>
              <a:gd name="connsiteY2" fmla="*/ 267497 h 512927"/>
              <a:gd name="connsiteX3" fmla="*/ 207287 w 824651"/>
              <a:gd name="connsiteY3" fmla="*/ 378113 h 512927"/>
              <a:gd name="connsiteX4" fmla="*/ 467615 w 824651"/>
              <a:gd name="connsiteY4" fmla="*/ 507882 h 512927"/>
              <a:gd name="connsiteX5" fmla="*/ 342754 w 824651"/>
              <a:gd name="connsiteY5" fmla="*/ 191846 h 512927"/>
              <a:gd name="connsiteX6" fmla="*/ 659328 w 824651"/>
              <a:gd name="connsiteY6" fmla="*/ 287315 h 512927"/>
              <a:gd name="connsiteX7" fmla="*/ 541456 w 824651"/>
              <a:gd name="connsiteY7" fmla="*/ 145367 h 512927"/>
              <a:gd name="connsiteX8" fmla="*/ 816100 w 824651"/>
              <a:gd name="connsiteY8" fmla="*/ 7562 h 512927"/>
              <a:gd name="connsiteX0" fmla="*/ 819763 w 828314"/>
              <a:gd name="connsiteY0" fmla="*/ 5137 h 510502"/>
              <a:gd name="connsiteX1" fmla="*/ 162926 w 828314"/>
              <a:gd name="connsiteY1" fmla="*/ 42288 h 510502"/>
              <a:gd name="connsiteX2" fmla="*/ 104267 w 828314"/>
              <a:gd name="connsiteY2" fmla="*/ 163884 h 510502"/>
              <a:gd name="connsiteX3" fmla="*/ 5720 w 828314"/>
              <a:gd name="connsiteY3" fmla="*/ 265072 h 510502"/>
              <a:gd name="connsiteX4" fmla="*/ 210950 w 828314"/>
              <a:gd name="connsiteY4" fmla="*/ 375688 h 510502"/>
              <a:gd name="connsiteX5" fmla="*/ 471278 w 828314"/>
              <a:gd name="connsiteY5" fmla="*/ 505457 h 510502"/>
              <a:gd name="connsiteX6" fmla="*/ 346417 w 828314"/>
              <a:gd name="connsiteY6" fmla="*/ 189421 h 510502"/>
              <a:gd name="connsiteX7" fmla="*/ 662991 w 828314"/>
              <a:gd name="connsiteY7" fmla="*/ 284890 h 510502"/>
              <a:gd name="connsiteX8" fmla="*/ 545119 w 828314"/>
              <a:gd name="connsiteY8" fmla="*/ 142942 h 510502"/>
              <a:gd name="connsiteX9" fmla="*/ 819763 w 828314"/>
              <a:gd name="connsiteY9" fmla="*/ 5137 h 510502"/>
              <a:gd name="connsiteX0" fmla="*/ 819331 w 827882"/>
              <a:gd name="connsiteY0" fmla="*/ 4155 h 509520"/>
              <a:gd name="connsiteX1" fmla="*/ 162494 w 827882"/>
              <a:gd name="connsiteY1" fmla="*/ 41306 h 509520"/>
              <a:gd name="connsiteX2" fmla="*/ 156394 w 827882"/>
              <a:gd name="connsiteY2" fmla="*/ 97131 h 509520"/>
              <a:gd name="connsiteX3" fmla="*/ 103835 w 827882"/>
              <a:gd name="connsiteY3" fmla="*/ 162902 h 509520"/>
              <a:gd name="connsiteX4" fmla="*/ 5288 w 827882"/>
              <a:gd name="connsiteY4" fmla="*/ 264090 h 509520"/>
              <a:gd name="connsiteX5" fmla="*/ 210518 w 827882"/>
              <a:gd name="connsiteY5" fmla="*/ 374706 h 509520"/>
              <a:gd name="connsiteX6" fmla="*/ 470846 w 827882"/>
              <a:gd name="connsiteY6" fmla="*/ 504475 h 509520"/>
              <a:gd name="connsiteX7" fmla="*/ 345985 w 827882"/>
              <a:gd name="connsiteY7" fmla="*/ 188439 h 509520"/>
              <a:gd name="connsiteX8" fmla="*/ 662559 w 827882"/>
              <a:gd name="connsiteY8" fmla="*/ 283908 h 509520"/>
              <a:gd name="connsiteX9" fmla="*/ 544687 w 827882"/>
              <a:gd name="connsiteY9" fmla="*/ 141960 h 509520"/>
              <a:gd name="connsiteX10" fmla="*/ 819331 w 827882"/>
              <a:gd name="connsiteY10" fmla="*/ 4155 h 509520"/>
              <a:gd name="connsiteX0" fmla="*/ 829599 w 838150"/>
              <a:gd name="connsiteY0" fmla="*/ 4155 h 509520"/>
              <a:gd name="connsiteX1" fmla="*/ 172762 w 838150"/>
              <a:gd name="connsiteY1" fmla="*/ 41306 h 509520"/>
              <a:gd name="connsiteX2" fmla="*/ 166662 w 838150"/>
              <a:gd name="connsiteY2" fmla="*/ 97131 h 509520"/>
              <a:gd name="connsiteX3" fmla="*/ 22125 w 838150"/>
              <a:gd name="connsiteY3" fmla="*/ 173021 h 509520"/>
              <a:gd name="connsiteX4" fmla="*/ 15556 w 838150"/>
              <a:gd name="connsiteY4" fmla="*/ 264090 h 509520"/>
              <a:gd name="connsiteX5" fmla="*/ 220786 w 838150"/>
              <a:gd name="connsiteY5" fmla="*/ 374706 h 509520"/>
              <a:gd name="connsiteX6" fmla="*/ 481114 w 838150"/>
              <a:gd name="connsiteY6" fmla="*/ 504475 h 509520"/>
              <a:gd name="connsiteX7" fmla="*/ 356253 w 838150"/>
              <a:gd name="connsiteY7" fmla="*/ 188439 h 509520"/>
              <a:gd name="connsiteX8" fmla="*/ 672827 w 838150"/>
              <a:gd name="connsiteY8" fmla="*/ 283908 h 509520"/>
              <a:gd name="connsiteX9" fmla="*/ 554955 w 838150"/>
              <a:gd name="connsiteY9" fmla="*/ 141960 h 509520"/>
              <a:gd name="connsiteX10" fmla="*/ 829599 w 838150"/>
              <a:gd name="connsiteY10" fmla="*/ 4155 h 509520"/>
              <a:gd name="connsiteX0" fmla="*/ 829599 w 838150"/>
              <a:gd name="connsiteY0" fmla="*/ 4638 h 510003"/>
              <a:gd name="connsiteX1" fmla="*/ 172762 w 838150"/>
              <a:gd name="connsiteY1" fmla="*/ 41789 h 510003"/>
              <a:gd name="connsiteX2" fmla="*/ 166661 w 838150"/>
              <a:gd name="connsiteY2" fmla="*/ 133029 h 510003"/>
              <a:gd name="connsiteX3" fmla="*/ 22125 w 838150"/>
              <a:gd name="connsiteY3" fmla="*/ 173504 h 510003"/>
              <a:gd name="connsiteX4" fmla="*/ 15556 w 838150"/>
              <a:gd name="connsiteY4" fmla="*/ 264573 h 510003"/>
              <a:gd name="connsiteX5" fmla="*/ 220786 w 838150"/>
              <a:gd name="connsiteY5" fmla="*/ 375189 h 510003"/>
              <a:gd name="connsiteX6" fmla="*/ 481114 w 838150"/>
              <a:gd name="connsiteY6" fmla="*/ 504958 h 510003"/>
              <a:gd name="connsiteX7" fmla="*/ 356253 w 838150"/>
              <a:gd name="connsiteY7" fmla="*/ 188922 h 510003"/>
              <a:gd name="connsiteX8" fmla="*/ 672827 w 838150"/>
              <a:gd name="connsiteY8" fmla="*/ 284391 h 510003"/>
              <a:gd name="connsiteX9" fmla="*/ 554955 w 838150"/>
              <a:gd name="connsiteY9" fmla="*/ 142443 h 510003"/>
              <a:gd name="connsiteX10" fmla="*/ 829599 w 838150"/>
              <a:gd name="connsiteY10" fmla="*/ 4638 h 510003"/>
              <a:gd name="connsiteX0" fmla="*/ 829599 w 838150"/>
              <a:gd name="connsiteY0" fmla="*/ 4638 h 510003"/>
              <a:gd name="connsiteX1" fmla="*/ 172762 w 838150"/>
              <a:gd name="connsiteY1" fmla="*/ 41789 h 510003"/>
              <a:gd name="connsiteX2" fmla="*/ 166661 w 838150"/>
              <a:gd name="connsiteY2" fmla="*/ 133029 h 510003"/>
              <a:gd name="connsiteX3" fmla="*/ 22124 w 838150"/>
              <a:gd name="connsiteY3" fmla="*/ 158326 h 510003"/>
              <a:gd name="connsiteX4" fmla="*/ 15556 w 838150"/>
              <a:gd name="connsiteY4" fmla="*/ 264573 h 510003"/>
              <a:gd name="connsiteX5" fmla="*/ 220786 w 838150"/>
              <a:gd name="connsiteY5" fmla="*/ 375189 h 510003"/>
              <a:gd name="connsiteX6" fmla="*/ 481114 w 838150"/>
              <a:gd name="connsiteY6" fmla="*/ 504958 h 510003"/>
              <a:gd name="connsiteX7" fmla="*/ 356253 w 838150"/>
              <a:gd name="connsiteY7" fmla="*/ 188922 h 510003"/>
              <a:gd name="connsiteX8" fmla="*/ 672827 w 838150"/>
              <a:gd name="connsiteY8" fmla="*/ 284391 h 510003"/>
              <a:gd name="connsiteX9" fmla="*/ 554955 w 838150"/>
              <a:gd name="connsiteY9" fmla="*/ 142443 h 510003"/>
              <a:gd name="connsiteX10" fmla="*/ 829599 w 838150"/>
              <a:gd name="connsiteY10" fmla="*/ 4638 h 510003"/>
              <a:gd name="connsiteX0" fmla="*/ 821204 w 829755"/>
              <a:gd name="connsiteY0" fmla="*/ 4638 h 510003"/>
              <a:gd name="connsiteX1" fmla="*/ 164367 w 829755"/>
              <a:gd name="connsiteY1" fmla="*/ 41789 h 510003"/>
              <a:gd name="connsiteX2" fmla="*/ 158266 w 829755"/>
              <a:gd name="connsiteY2" fmla="*/ 133029 h 510003"/>
              <a:gd name="connsiteX3" fmla="*/ 13729 w 829755"/>
              <a:gd name="connsiteY3" fmla="*/ 158326 h 510003"/>
              <a:gd name="connsiteX4" fmla="*/ 85998 w 829755"/>
              <a:gd name="connsiteY4" fmla="*/ 208920 h 510003"/>
              <a:gd name="connsiteX5" fmla="*/ 7161 w 829755"/>
              <a:gd name="connsiteY5" fmla="*/ 264573 h 510003"/>
              <a:gd name="connsiteX6" fmla="*/ 212391 w 829755"/>
              <a:gd name="connsiteY6" fmla="*/ 375189 h 510003"/>
              <a:gd name="connsiteX7" fmla="*/ 472719 w 829755"/>
              <a:gd name="connsiteY7" fmla="*/ 504958 h 510003"/>
              <a:gd name="connsiteX8" fmla="*/ 347858 w 829755"/>
              <a:gd name="connsiteY8" fmla="*/ 188922 h 510003"/>
              <a:gd name="connsiteX9" fmla="*/ 664432 w 829755"/>
              <a:gd name="connsiteY9" fmla="*/ 284391 h 510003"/>
              <a:gd name="connsiteX10" fmla="*/ 546560 w 829755"/>
              <a:gd name="connsiteY10" fmla="*/ 142443 h 510003"/>
              <a:gd name="connsiteX11" fmla="*/ 821204 w 829755"/>
              <a:gd name="connsiteY11" fmla="*/ 4638 h 5100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29755" h="510003">
                <a:moveTo>
                  <a:pt x="821204" y="4638"/>
                </a:moveTo>
                <a:cubicBezTo>
                  <a:pt x="757505" y="-12138"/>
                  <a:pt x="274857" y="20390"/>
                  <a:pt x="164367" y="41789"/>
                </a:cubicBezTo>
                <a:cubicBezTo>
                  <a:pt x="53877" y="63188"/>
                  <a:pt x="168043" y="112763"/>
                  <a:pt x="158266" y="133029"/>
                </a:cubicBezTo>
                <a:cubicBezTo>
                  <a:pt x="148490" y="153295"/>
                  <a:pt x="41103" y="145678"/>
                  <a:pt x="13729" y="158326"/>
                </a:cubicBezTo>
                <a:cubicBezTo>
                  <a:pt x="-13645" y="170974"/>
                  <a:pt x="87093" y="191212"/>
                  <a:pt x="85998" y="208920"/>
                </a:cubicBezTo>
                <a:cubicBezTo>
                  <a:pt x="84903" y="226628"/>
                  <a:pt x="-29234" y="236862"/>
                  <a:pt x="7161" y="264573"/>
                </a:cubicBezTo>
                <a:cubicBezTo>
                  <a:pt x="43556" y="292284"/>
                  <a:pt x="134798" y="335125"/>
                  <a:pt x="212391" y="375189"/>
                </a:cubicBezTo>
                <a:cubicBezTo>
                  <a:pt x="289984" y="415253"/>
                  <a:pt x="450141" y="536003"/>
                  <a:pt x="472719" y="504958"/>
                </a:cubicBezTo>
                <a:cubicBezTo>
                  <a:pt x="495297" y="473914"/>
                  <a:pt x="315906" y="225683"/>
                  <a:pt x="347858" y="188922"/>
                </a:cubicBezTo>
                <a:cubicBezTo>
                  <a:pt x="379810" y="152161"/>
                  <a:pt x="624921" y="287213"/>
                  <a:pt x="664432" y="284391"/>
                </a:cubicBezTo>
                <a:cubicBezTo>
                  <a:pt x="703943" y="281569"/>
                  <a:pt x="520431" y="189069"/>
                  <a:pt x="546560" y="142443"/>
                </a:cubicBezTo>
                <a:cubicBezTo>
                  <a:pt x="572689" y="95818"/>
                  <a:pt x="884903" y="21414"/>
                  <a:pt x="821204" y="4638"/>
                </a:cubicBezTo>
                <a:close/>
              </a:path>
            </a:pathLst>
          </a:custGeom>
          <a:solidFill>
            <a:srgbClr val="33CC33"/>
          </a:solidFill>
          <a:ln w="19050" cmpd="sng">
            <a:no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sz="1600"/>
          </a:p>
        </p:txBody>
      </p:sp>
      <p:sp>
        <p:nvSpPr>
          <p:cNvPr id="453" name="Oval 452"/>
          <p:cNvSpPr/>
          <p:nvPr/>
        </p:nvSpPr>
        <p:spPr>
          <a:xfrm>
            <a:off x="4091856" y="2177312"/>
            <a:ext cx="56299" cy="56299"/>
          </a:xfrm>
          <a:prstGeom prst="ellipse">
            <a:avLst/>
          </a:prstGeom>
          <a:solidFill>
            <a:srgbClr val="FFFF00"/>
          </a:solidFill>
          <a:ln w="6350" cmpd="sng">
            <a:solidFill>
              <a:schemeClr val="tx1"/>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sz="1600"/>
          </a:p>
        </p:txBody>
      </p:sp>
      <p:sp>
        <p:nvSpPr>
          <p:cNvPr id="454" name="Oval 453"/>
          <p:cNvSpPr/>
          <p:nvPr/>
        </p:nvSpPr>
        <p:spPr>
          <a:xfrm>
            <a:off x="4123434" y="2229942"/>
            <a:ext cx="56299" cy="56299"/>
          </a:xfrm>
          <a:prstGeom prst="ellipse">
            <a:avLst/>
          </a:prstGeom>
          <a:solidFill>
            <a:srgbClr val="FFFF00"/>
          </a:solidFill>
          <a:ln w="6350" cmpd="sng">
            <a:solidFill>
              <a:schemeClr val="tx1"/>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sz="1600"/>
          </a:p>
        </p:txBody>
      </p:sp>
    </p:spTree>
    <p:extLst>
      <p:ext uri="{BB962C8B-B14F-4D97-AF65-F5344CB8AC3E}">
        <p14:creationId xmlns:p14="http://schemas.microsoft.com/office/powerpoint/2010/main" val="4025293049"/>
      </p:ext>
    </p:extLst>
  </p:cSld>
  <p:clrMapOvr>
    <a:masterClrMapping/>
  </p:clrMapOvr>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a:stretch>
            <a:fillRect/>
          </a:stretch>
        </p:blipFill>
        <p:spPr>
          <a:xfrm>
            <a:off x="5102420" y="707995"/>
            <a:ext cx="988897" cy="685635"/>
          </a:xfrm>
          <a:prstGeom prst="rect">
            <a:avLst/>
          </a:prstGeom>
        </p:spPr>
      </p:pic>
      <p:sp>
        <p:nvSpPr>
          <p:cNvPr id="34863" name="Text Box 47"/>
          <p:cNvSpPr txBox="1">
            <a:spLocks noChangeArrowheads="1"/>
          </p:cNvSpPr>
          <p:nvPr/>
        </p:nvSpPr>
        <p:spPr bwMode="auto">
          <a:xfrm>
            <a:off x="4020634" y="5412988"/>
            <a:ext cx="1339392" cy="430887"/>
          </a:xfrm>
          <a:prstGeom prst="rect">
            <a:avLst/>
          </a:prstGeom>
          <a:noFill/>
          <a:ln w="9525">
            <a:noFill/>
            <a:miter lim="800000"/>
            <a:headEnd/>
            <a:tailEnd/>
          </a:ln>
          <a:effectLst/>
        </p:spPr>
        <p:txBody>
          <a:bodyPr wrap="none">
            <a:spAutoFit/>
          </a:bodyPr>
          <a:lstStyle/>
          <a:p>
            <a:pPr algn="l"/>
            <a:r>
              <a:rPr lang="en-US" sz="1200" b="1" dirty="0">
                <a:solidFill>
                  <a:srgbClr val="669900"/>
                </a:solidFill>
                <a:latin typeface="Helvetica"/>
                <a:cs typeface="Helvetica"/>
              </a:rPr>
              <a:t>Ulvophytes</a:t>
            </a:r>
          </a:p>
          <a:p>
            <a:pPr algn="l"/>
            <a:r>
              <a:rPr lang="en-US" sz="1000" b="1" dirty="0">
                <a:solidFill>
                  <a:srgbClr val="669900"/>
                </a:solidFill>
                <a:latin typeface="Helvetica"/>
                <a:cs typeface="Helvetica"/>
              </a:rPr>
              <a:t>green</a:t>
            </a:r>
            <a:r>
              <a:rPr lang="en-US" sz="1000" b="1" dirty="0" smtClean="0">
                <a:solidFill>
                  <a:srgbClr val="669900"/>
                </a:solidFill>
                <a:latin typeface="Helvetica"/>
                <a:cs typeface="Helvetica"/>
              </a:rPr>
              <a:t> “</a:t>
            </a:r>
            <a:r>
              <a:rPr lang="en-US" sz="1000" b="1" dirty="0">
                <a:solidFill>
                  <a:srgbClr val="669900"/>
                </a:solidFill>
                <a:latin typeface="Helvetica"/>
                <a:cs typeface="Helvetica"/>
              </a:rPr>
              <a:t>sea weeds”</a:t>
            </a:r>
          </a:p>
        </p:txBody>
      </p:sp>
      <p:sp>
        <p:nvSpPr>
          <p:cNvPr id="34864" name="Text Box 48"/>
          <p:cNvSpPr txBox="1">
            <a:spLocks noChangeArrowheads="1"/>
          </p:cNvSpPr>
          <p:nvPr/>
        </p:nvSpPr>
        <p:spPr bwMode="auto">
          <a:xfrm>
            <a:off x="446103" y="5202858"/>
            <a:ext cx="1426633" cy="430887"/>
          </a:xfrm>
          <a:prstGeom prst="rect">
            <a:avLst/>
          </a:prstGeom>
          <a:noFill/>
          <a:ln w="9525">
            <a:noFill/>
            <a:miter lim="800000"/>
            <a:headEnd/>
            <a:tailEnd/>
          </a:ln>
          <a:effectLst/>
        </p:spPr>
        <p:txBody>
          <a:bodyPr wrap="square">
            <a:spAutoFit/>
          </a:bodyPr>
          <a:lstStyle/>
          <a:p>
            <a:pPr algn="r"/>
            <a:r>
              <a:rPr lang="en-US" sz="1200" b="1" dirty="0">
                <a:solidFill>
                  <a:srgbClr val="A50021"/>
                </a:solidFill>
                <a:latin typeface="Helvetica"/>
                <a:cs typeface="Helvetica"/>
              </a:rPr>
              <a:t>Eurhodophytes</a:t>
            </a:r>
          </a:p>
          <a:p>
            <a:pPr algn="r"/>
            <a:r>
              <a:rPr lang="en-US" sz="1000" b="1" dirty="0">
                <a:solidFill>
                  <a:srgbClr val="A50021"/>
                </a:solidFill>
                <a:latin typeface="Helvetica"/>
                <a:cs typeface="Helvetica"/>
              </a:rPr>
              <a:t>red</a:t>
            </a:r>
            <a:r>
              <a:rPr lang="en-US" sz="1000" b="1" dirty="0" smtClean="0">
                <a:solidFill>
                  <a:srgbClr val="A50021"/>
                </a:solidFill>
                <a:latin typeface="Helvetica"/>
                <a:cs typeface="Helvetica"/>
              </a:rPr>
              <a:t> “</a:t>
            </a:r>
            <a:r>
              <a:rPr lang="en-US" sz="1000" b="1" dirty="0">
                <a:solidFill>
                  <a:srgbClr val="A50021"/>
                </a:solidFill>
                <a:latin typeface="Helvetica"/>
                <a:cs typeface="Helvetica"/>
              </a:rPr>
              <a:t>sea weeds”</a:t>
            </a:r>
          </a:p>
        </p:txBody>
      </p:sp>
      <p:sp>
        <p:nvSpPr>
          <p:cNvPr id="34865" name="Text Box 49"/>
          <p:cNvSpPr txBox="1">
            <a:spLocks noChangeArrowheads="1"/>
          </p:cNvSpPr>
          <p:nvPr/>
        </p:nvSpPr>
        <p:spPr bwMode="auto">
          <a:xfrm>
            <a:off x="6534887" y="5177679"/>
            <a:ext cx="1253618" cy="430887"/>
          </a:xfrm>
          <a:prstGeom prst="rect">
            <a:avLst/>
          </a:prstGeom>
          <a:noFill/>
          <a:ln w="9525">
            <a:noFill/>
            <a:miter lim="800000"/>
            <a:headEnd/>
            <a:tailEnd/>
          </a:ln>
          <a:effectLst/>
        </p:spPr>
        <p:txBody>
          <a:bodyPr wrap="none">
            <a:spAutoFit/>
          </a:bodyPr>
          <a:lstStyle/>
          <a:p>
            <a:pPr algn="l"/>
            <a:r>
              <a:rPr lang="en-US" sz="1200" b="1" dirty="0">
                <a:solidFill>
                  <a:srgbClr val="006600"/>
                </a:solidFill>
                <a:latin typeface="Helvetica"/>
                <a:cs typeface="Helvetica"/>
              </a:rPr>
              <a:t>Embryophytes</a:t>
            </a:r>
            <a:endParaRPr lang="en-US" sz="1200" b="1" dirty="0" smtClean="0">
              <a:solidFill>
                <a:srgbClr val="006600"/>
              </a:solidFill>
              <a:latin typeface="Helvetica"/>
              <a:cs typeface="Helvetica"/>
            </a:endParaRPr>
          </a:p>
          <a:p>
            <a:pPr algn="l"/>
            <a:r>
              <a:rPr lang="en-US" sz="1000" b="1" dirty="0" smtClean="0">
                <a:solidFill>
                  <a:srgbClr val="006600"/>
                </a:solidFill>
                <a:latin typeface="Helvetica"/>
                <a:cs typeface="Helvetica"/>
              </a:rPr>
              <a:t>“</a:t>
            </a:r>
            <a:r>
              <a:rPr lang="en-US" sz="1000" b="1" dirty="0">
                <a:solidFill>
                  <a:srgbClr val="006600"/>
                </a:solidFill>
                <a:latin typeface="Helvetica"/>
                <a:cs typeface="Helvetica"/>
              </a:rPr>
              <a:t>land plants</a:t>
            </a:r>
            <a:r>
              <a:rPr lang="en-US" sz="1000" b="1" dirty="0" smtClean="0">
                <a:solidFill>
                  <a:srgbClr val="006600"/>
                </a:solidFill>
                <a:latin typeface="Helvetica"/>
                <a:cs typeface="Helvetica"/>
              </a:rPr>
              <a:t>”</a:t>
            </a:r>
            <a:endParaRPr lang="en-US" sz="1000" b="1" dirty="0">
              <a:solidFill>
                <a:srgbClr val="006600"/>
              </a:solidFill>
              <a:latin typeface="Helvetica"/>
              <a:cs typeface="Helvetica"/>
            </a:endParaRPr>
          </a:p>
        </p:txBody>
      </p:sp>
      <p:sp>
        <p:nvSpPr>
          <p:cNvPr id="34866" name="Text Box 50"/>
          <p:cNvSpPr txBox="1">
            <a:spLocks noChangeArrowheads="1"/>
          </p:cNvSpPr>
          <p:nvPr/>
        </p:nvSpPr>
        <p:spPr bwMode="auto">
          <a:xfrm flipH="1">
            <a:off x="7132187" y="3786778"/>
            <a:ext cx="1374833" cy="430887"/>
          </a:xfrm>
          <a:prstGeom prst="rect">
            <a:avLst/>
          </a:prstGeom>
          <a:noFill/>
          <a:ln w="28575">
            <a:noFill/>
            <a:miter lim="800000"/>
            <a:headEnd/>
            <a:tailEnd/>
          </a:ln>
          <a:effectLst/>
        </p:spPr>
        <p:txBody>
          <a:bodyPr wrap="none">
            <a:spAutoFit/>
          </a:bodyPr>
          <a:lstStyle/>
          <a:p>
            <a:pPr algn="l"/>
            <a:r>
              <a:rPr lang="en-US" sz="1200" b="1" dirty="0">
                <a:solidFill>
                  <a:srgbClr val="663300"/>
                </a:solidFill>
                <a:latin typeface="Helvetica"/>
                <a:cs typeface="Helvetica"/>
              </a:rPr>
              <a:t>Phaeophyceans</a:t>
            </a:r>
          </a:p>
          <a:p>
            <a:pPr algn="l"/>
            <a:r>
              <a:rPr lang="en-US" sz="1000" b="1" dirty="0">
                <a:solidFill>
                  <a:srgbClr val="663300"/>
                </a:solidFill>
                <a:latin typeface="Helvetica"/>
                <a:cs typeface="Helvetica"/>
              </a:rPr>
              <a:t>brown</a:t>
            </a:r>
            <a:r>
              <a:rPr lang="en-US" sz="1000" b="1" dirty="0" smtClean="0">
                <a:solidFill>
                  <a:srgbClr val="663300"/>
                </a:solidFill>
                <a:latin typeface="Helvetica"/>
                <a:cs typeface="Helvetica"/>
              </a:rPr>
              <a:t> “</a:t>
            </a:r>
            <a:r>
              <a:rPr lang="en-US" sz="1000" b="1" dirty="0">
                <a:solidFill>
                  <a:srgbClr val="663300"/>
                </a:solidFill>
                <a:latin typeface="Helvetica"/>
                <a:cs typeface="Helvetica"/>
              </a:rPr>
              <a:t>sea weeds”</a:t>
            </a:r>
          </a:p>
        </p:txBody>
      </p:sp>
      <p:sp>
        <p:nvSpPr>
          <p:cNvPr id="34867" name="Text Box 51"/>
          <p:cNvSpPr txBox="1">
            <a:spLocks noChangeArrowheads="1"/>
          </p:cNvSpPr>
          <p:nvPr/>
        </p:nvSpPr>
        <p:spPr bwMode="auto">
          <a:xfrm flipH="1">
            <a:off x="7149472" y="1428418"/>
            <a:ext cx="1178841" cy="430887"/>
          </a:xfrm>
          <a:prstGeom prst="rect">
            <a:avLst/>
          </a:prstGeom>
          <a:noFill/>
          <a:ln w="28575">
            <a:noFill/>
            <a:miter lim="800000"/>
            <a:headEnd/>
            <a:tailEnd/>
          </a:ln>
          <a:effectLst/>
        </p:spPr>
        <p:txBody>
          <a:bodyPr wrap="none">
            <a:spAutoFit/>
          </a:bodyPr>
          <a:lstStyle/>
          <a:p>
            <a:pPr algn="l"/>
            <a:r>
              <a:rPr lang="en-US" sz="1200" b="1" dirty="0">
                <a:solidFill>
                  <a:srgbClr val="808080"/>
                </a:solidFill>
                <a:latin typeface="Helvetica"/>
                <a:cs typeface="Helvetica"/>
              </a:rPr>
              <a:t>Dikaryans</a:t>
            </a:r>
            <a:endParaRPr lang="en-US" sz="1200" b="1" dirty="0" smtClean="0">
              <a:solidFill>
                <a:srgbClr val="808080"/>
              </a:solidFill>
              <a:latin typeface="Helvetica"/>
              <a:cs typeface="Helvetica"/>
            </a:endParaRPr>
          </a:p>
          <a:p>
            <a:pPr algn="l"/>
            <a:r>
              <a:rPr lang="en-US" sz="1000" b="1" dirty="0" smtClean="0">
                <a:solidFill>
                  <a:srgbClr val="808080"/>
                </a:solidFill>
                <a:latin typeface="Helvetica"/>
                <a:cs typeface="Helvetica"/>
              </a:rPr>
              <a:t>“complex” </a:t>
            </a:r>
            <a:r>
              <a:rPr lang="en-US" sz="1000" b="1" dirty="0">
                <a:solidFill>
                  <a:srgbClr val="808080"/>
                </a:solidFill>
                <a:latin typeface="Helvetica"/>
                <a:cs typeface="Helvetica"/>
              </a:rPr>
              <a:t>fungi</a:t>
            </a:r>
          </a:p>
        </p:txBody>
      </p:sp>
      <p:sp>
        <p:nvSpPr>
          <p:cNvPr id="34868" name="Text Box 52"/>
          <p:cNvSpPr txBox="1">
            <a:spLocks noChangeArrowheads="1"/>
          </p:cNvSpPr>
          <p:nvPr/>
        </p:nvSpPr>
        <p:spPr bwMode="auto">
          <a:xfrm flipH="1">
            <a:off x="4165600" y="909682"/>
            <a:ext cx="962025" cy="427037"/>
          </a:xfrm>
          <a:prstGeom prst="rect">
            <a:avLst/>
          </a:prstGeom>
          <a:noFill/>
          <a:ln w="28575">
            <a:noFill/>
            <a:miter lim="800000"/>
            <a:headEnd/>
            <a:tailEnd/>
          </a:ln>
          <a:effectLst/>
        </p:spPr>
        <p:txBody>
          <a:bodyPr wrap="none">
            <a:spAutoFit/>
          </a:bodyPr>
          <a:lstStyle/>
          <a:p>
            <a:pPr algn="r"/>
            <a:r>
              <a:rPr lang="en-US" sz="1200" b="1" dirty="0">
                <a:solidFill>
                  <a:srgbClr val="6600CC"/>
                </a:solidFill>
                <a:latin typeface="Helvetica"/>
                <a:cs typeface="Helvetica"/>
              </a:rPr>
              <a:t>Metazoans</a:t>
            </a:r>
          </a:p>
          <a:p>
            <a:pPr algn="r"/>
            <a:r>
              <a:rPr lang="en-US" sz="1000" b="1" dirty="0">
                <a:solidFill>
                  <a:srgbClr val="6600CC"/>
                </a:solidFill>
                <a:latin typeface="Helvetica"/>
                <a:cs typeface="Helvetica"/>
              </a:rPr>
              <a:t>animals</a:t>
            </a:r>
          </a:p>
        </p:txBody>
      </p:sp>
      <p:sp>
        <p:nvSpPr>
          <p:cNvPr id="34871" name="Rectangle 55"/>
          <p:cNvSpPr>
            <a:spLocks noChangeArrowheads="1"/>
          </p:cNvSpPr>
          <p:nvPr/>
        </p:nvSpPr>
        <p:spPr bwMode="auto">
          <a:xfrm>
            <a:off x="6244410" y="4568900"/>
            <a:ext cx="1161298" cy="369332"/>
          </a:xfrm>
          <a:prstGeom prst="rect">
            <a:avLst/>
          </a:prstGeom>
          <a:noFill/>
          <a:ln w="9525">
            <a:noFill/>
            <a:miter lim="800000"/>
            <a:headEnd/>
            <a:tailEnd/>
          </a:ln>
          <a:effectLst/>
        </p:spPr>
        <p:txBody>
          <a:bodyPr wrap="none" anchor="ctr">
            <a:spAutoFit/>
          </a:bodyPr>
          <a:lstStyle/>
          <a:p>
            <a:pPr algn="l"/>
            <a:r>
              <a:rPr lang="en-US" sz="900" b="1" i="1" dirty="0">
                <a:solidFill>
                  <a:srgbClr val="000000"/>
                </a:solidFill>
                <a:latin typeface="Helvetica"/>
                <a:cs typeface="Helvetica"/>
              </a:rPr>
              <a:t>Macrocystis</a:t>
            </a:r>
            <a:r>
              <a:rPr lang="en-US" sz="900" b="1" dirty="0">
                <a:solidFill>
                  <a:srgbClr val="000000"/>
                </a:solidFill>
                <a:latin typeface="Helvetica"/>
                <a:cs typeface="Helvetica"/>
              </a:rPr>
              <a:t> </a:t>
            </a:r>
            <a:r>
              <a:rPr lang="en-US" sz="900" dirty="0">
                <a:solidFill>
                  <a:srgbClr val="000000"/>
                </a:solidFill>
                <a:latin typeface="Helvetica"/>
                <a:cs typeface="Helvetica"/>
              </a:rPr>
              <a:t>“kelp</a:t>
            </a:r>
            <a:endParaRPr lang="en-US" sz="900" i="1" dirty="0">
              <a:solidFill>
                <a:srgbClr val="000000"/>
              </a:solidFill>
              <a:latin typeface="Helvetica"/>
              <a:cs typeface="Helvetica"/>
            </a:endParaRPr>
          </a:p>
          <a:p>
            <a:pPr algn="l"/>
            <a:r>
              <a:rPr lang="en-US" sz="900" dirty="0">
                <a:solidFill>
                  <a:srgbClr val="000000"/>
                </a:solidFill>
                <a:latin typeface="Helvetica"/>
                <a:cs typeface="Helvetica"/>
              </a:rPr>
              <a:t>(phaeophycean)</a:t>
            </a:r>
          </a:p>
        </p:txBody>
      </p:sp>
      <p:sp>
        <p:nvSpPr>
          <p:cNvPr id="34872" name="Rectangle 56"/>
          <p:cNvSpPr>
            <a:spLocks noChangeArrowheads="1"/>
          </p:cNvSpPr>
          <p:nvPr/>
        </p:nvSpPr>
        <p:spPr bwMode="auto">
          <a:xfrm flipH="1">
            <a:off x="1639355" y="5751881"/>
            <a:ext cx="998196" cy="369332"/>
          </a:xfrm>
          <a:prstGeom prst="rect">
            <a:avLst/>
          </a:prstGeom>
          <a:noFill/>
          <a:ln w="9525">
            <a:noFill/>
            <a:miter lim="800000"/>
            <a:headEnd/>
            <a:tailEnd/>
          </a:ln>
          <a:effectLst/>
        </p:spPr>
        <p:txBody>
          <a:bodyPr wrap="none" anchor="ctr">
            <a:spAutoFit/>
          </a:bodyPr>
          <a:lstStyle/>
          <a:p>
            <a:pPr algn="r"/>
            <a:r>
              <a:rPr lang="en-US" sz="900" b="1" i="1" dirty="0">
                <a:solidFill>
                  <a:srgbClr val="000000"/>
                </a:solidFill>
                <a:latin typeface="Helvetica"/>
                <a:cs typeface="Helvetica"/>
              </a:rPr>
              <a:t>Porphyra</a:t>
            </a:r>
            <a:r>
              <a:rPr lang="en-US" sz="900" dirty="0">
                <a:solidFill>
                  <a:srgbClr val="000000"/>
                </a:solidFill>
                <a:latin typeface="Helvetica"/>
                <a:cs typeface="Helvetica"/>
              </a:rPr>
              <a:t> “nori”</a:t>
            </a:r>
          </a:p>
          <a:p>
            <a:pPr algn="r"/>
            <a:r>
              <a:rPr lang="en-US" sz="900" dirty="0">
                <a:solidFill>
                  <a:srgbClr val="000000"/>
                </a:solidFill>
                <a:latin typeface="Helvetica"/>
                <a:cs typeface="Helvetica"/>
              </a:rPr>
              <a:t>(floridiophyte)</a:t>
            </a:r>
            <a:r>
              <a:rPr lang="en-US" sz="900" b="1" i="1" dirty="0">
                <a:solidFill>
                  <a:srgbClr val="000000"/>
                </a:solidFill>
                <a:latin typeface="Helvetica"/>
                <a:cs typeface="Helvetica"/>
              </a:rPr>
              <a:t> </a:t>
            </a:r>
          </a:p>
        </p:txBody>
      </p:sp>
      <p:sp>
        <p:nvSpPr>
          <p:cNvPr id="34874" name="Rectangle 58"/>
          <p:cNvSpPr>
            <a:spLocks noChangeArrowheads="1"/>
          </p:cNvSpPr>
          <p:nvPr/>
        </p:nvSpPr>
        <p:spPr bwMode="auto">
          <a:xfrm>
            <a:off x="3089249" y="6074672"/>
            <a:ext cx="1018546" cy="307777"/>
          </a:xfrm>
          <a:prstGeom prst="rect">
            <a:avLst/>
          </a:prstGeom>
          <a:noFill/>
          <a:ln w="9525">
            <a:noFill/>
            <a:miter lim="800000"/>
            <a:headEnd/>
            <a:tailEnd/>
          </a:ln>
          <a:effectLst/>
        </p:spPr>
        <p:txBody>
          <a:bodyPr wrap="none" lIns="0" tIns="0" rIns="0" bIns="0" anchor="ctr">
            <a:spAutoFit/>
          </a:bodyPr>
          <a:lstStyle/>
          <a:p>
            <a:pPr algn="l"/>
            <a:r>
              <a:rPr lang="en-US" sz="1000" b="1" i="1" dirty="0">
                <a:solidFill>
                  <a:srgbClr val="000000"/>
                </a:solidFill>
                <a:latin typeface="Helvetica"/>
                <a:cs typeface="Helvetica"/>
              </a:rPr>
              <a:t>Ulva</a:t>
            </a:r>
            <a:r>
              <a:rPr lang="en-US" sz="1000" dirty="0">
                <a:solidFill>
                  <a:srgbClr val="000000"/>
                </a:solidFill>
                <a:latin typeface="Helvetica"/>
                <a:cs typeface="Helvetica"/>
              </a:rPr>
              <a:t> “sea lettuce”</a:t>
            </a:r>
          </a:p>
          <a:p>
            <a:pPr algn="l"/>
            <a:r>
              <a:rPr lang="en-US" sz="1000" dirty="0">
                <a:solidFill>
                  <a:srgbClr val="000000"/>
                </a:solidFill>
                <a:latin typeface="Helvetica"/>
                <a:cs typeface="Helvetica"/>
              </a:rPr>
              <a:t>(ulvophyte)</a:t>
            </a:r>
            <a:endParaRPr lang="en-US" sz="1000" b="1" dirty="0">
              <a:solidFill>
                <a:srgbClr val="000000"/>
              </a:solidFill>
              <a:latin typeface="Helvetica"/>
              <a:cs typeface="Helvetica"/>
            </a:endParaRPr>
          </a:p>
        </p:txBody>
      </p:sp>
      <p:sp>
        <p:nvSpPr>
          <p:cNvPr id="34876" name="Rectangle 60"/>
          <p:cNvSpPr>
            <a:spLocks noChangeArrowheads="1"/>
          </p:cNvSpPr>
          <p:nvPr/>
        </p:nvSpPr>
        <p:spPr bwMode="auto">
          <a:xfrm>
            <a:off x="6094648" y="1990282"/>
            <a:ext cx="1240956" cy="400110"/>
          </a:xfrm>
          <a:prstGeom prst="rect">
            <a:avLst/>
          </a:prstGeom>
          <a:noFill/>
          <a:ln w="9525">
            <a:noFill/>
            <a:miter lim="800000"/>
            <a:headEnd/>
            <a:tailEnd/>
          </a:ln>
          <a:effectLst/>
        </p:spPr>
        <p:txBody>
          <a:bodyPr wrap="none" anchor="ctr">
            <a:spAutoFit/>
          </a:bodyPr>
          <a:lstStyle/>
          <a:p>
            <a:pPr algn="l"/>
            <a:r>
              <a:rPr lang="en-US" sz="1000" b="1" i="1" dirty="0">
                <a:solidFill>
                  <a:srgbClr val="000000"/>
                </a:solidFill>
                <a:latin typeface="Helvetica"/>
                <a:cs typeface="Helvetica"/>
              </a:rPr>
              <a:t>Agaricus</a:t>
            </a:r>
            <a:r>
              <a:rPr lang="en-US" sz="1000" dirty="0">
                <a:solidFill>
                  <a:srgbClr val="000000"/>
                </a:solidFill>
                <a:latin typeface="Helvetica"/>
                <a:cs typeface="Helvetica"/>
              </a:rPr>
              <a:t> “button”</a:t>
            </a:r>
            <a:endParaRPr lang="en-US" sz="1000" b="1" i="1" dirty="0">
              <a:solidFill>
                <a:srgbClr val="000000"/>
              </a:solidFill>
              <a:latin typeface="Helvetica"/>
              <a:cs typeface="Helvetica"/>
            </a:endParaRPr>
          </a:p>
          <a:p>
            <a:pPr algn="l"/>
            <a:r>
              <a:rPr lang="en-US" sz="1000" dirty="0">
                <a:solidFill>
                  <a:srgbClr val="000000"/>
                </a:solidFill>
                <a:latin typeface="Helvetica"/>
                <a:cs typeface="Helvetica"/>
              </a:rPr>
              <a:t>(basidiomycete)</a:t>
            </a:r>
          </a:p>
        </p:txBody>
      </p:sp>
      <p:sp>
        <p:nvSpPr>
          <p:cNvPr id="34878" name="Text Box 62"/>
          <p:cNvSpPr txBox="1">
            <a:spLocks noChangeArrowheads="1"/>
          </p:cNvSpPr>
          <p:nvPr/>
        </p:nvSpPr>
        <p:spPr bwMode="auto">
          <a:xfrm flipH="1">
            <a:off x="5401588" y="5814069"/>
            <a:ext cx="1177563" cy="369332"/>
          </a:xfrm>
          <a:prstGeom prst="rect">
            <a:avLst/>
          </a:prstGeom>
          <a:noFill/>
          <a:ln w="9525">
            <a:noFill/>
            <a:miter lim="800000"/>
            <a:headEnd/>
            <a:tailEnd/>
          </a:ln>
          <a:effectLst/>
        </p:spPr>
        <p:txBody>
          <a:bodyPr wrap="none">
            <a:spAutoFit/>
          </a:bodyPr>
          <a:lstStyle/>
          <a:p>
            <a:pPr algn="l"/>
            <a:r>
              <a:rPr lang="en-US" sz="900" b="1" i="1" dirty="0">
                <a:solidFill>
                  <a:srgbClr val="000000"/>
                </a:solidFill>
                <a:latin typeface="Helvetica"/>
                <a:cs typeface="Helvetica"/>
              </a:rPr>
              <a:t>Pinus </a:t>
            </a:r>
            <a:r>
              <a:rPr lang="en-US" sz="900" dirty="0">
                <a:solidFill>
                  <a:srgbClr val="000000"/>
                </a:solidFill>
                <a:latin typeface="Helvetica"/>
                <a:cs typeface="Helvetica"/>
              </a:rPr>
              <a:t>“White Pine”</a:t>
            </a:r>
            <a:endParaRPr lang="en-US" sz="900" b="1" dirty="0">
              <a:solidFill>
                <a:srgbClr val="000000"/>
              </a:solidFill>
              <a:latin typeface="Helvetica"/>
              <a:cs typeface="Helvetica"/>
            </a:endParaRPr>
          </a:p>
          <a:p>
            <a:pPr algn="l"/>
            <a:r>
              <a:rPr lang="en-US" sz="900" dirty="0">
                <a:solidFill>
                  <a:srgbClr val="000000"/>
                </a:solidFill>
                <a:latin typeface="Helvetica"/>
                <a:cs typeface="Helvetica"/>
              </a:rPr>
              <a:t>(gymnosperm)</a:t>
            </a:r>
          </a:p>
        </p:txBody>
      </p:sp>
      <p:sp>
        <p:nvSpPr>
          <p:cNvPr id="34880" name="Rectangle 64"/>
          <p:cNvSpPr>
            <a:spLocks noChangeArrowheads="1"/>
          </p:cNvSpPr>
          <p:nvPr/>
        </p:nvSpPr>
        <p:spPr bwMode="auto">
          <a:xfrm>
            <a:off x="5050276" y="1346215"/>
            <a:ext cx="977024" cy="400110"/>
          </a:xfrm>
          <a:prstGeom prst="rect">
            <a:avLst/>
          </a:prstGeom>
          <a:noFill/>
          <a:ln w="9525">
            <a:noFill/>
            <a:miter lim="800000"/>
            <a:headEnd/>
            <a:tailEnd/>
          </a:ln>
          <a:effectLst/>
        </p:spPr>
        <p:txBody>
          <a:bodyPr wrap="none" anchor="ctr">
            <a:spAutoFit/>
          </a:bodyPr>
          <a:lstStyle/>
          <a:p>
            <a:pPr algn="l"/>
            <a:r>
              <a:rPr lang="en-US" sz="1000" b="1" i="1" dirty="0">
                <a:solidFill>
                  <a:srgbClr val="000000"/>
                </a:solidFill>
                <a:latin typeface="Helvetica"/>
                <a:cs typeface="Helvetica"/>
              </a:rPr>
              <a:t>Mus</a:t>
            </a:r>
            <a:r>
              <a:rPr lang="en-US" sz="1000" dirty="0">
                <a:solidFill>
                  <a:srgbClr val="000000"/>
                </a:solidFill>
                <a:latin typeface="Helvetica"/>
                <a:cs typeface="Helvetica"/>
              </a:rPr>
              <a:t> “mouse”</a:t>
            </a:r>
            <a:endParaRPr lang="en-US" sz="1000" b="1" i="1" dirty="0">
              <a:solidFill>
                <a:srgbClr val="000000"/>
              </a:solidFill>
              <a:latin typeface="Helvetica"/>
              <a:cs typeface="Helvetica"/>
            </a:endParaRPr>
          </a:p>
          <a:p>
            <a:pPr algn="l"/>
            <a:r>
              <a:rPr lang="en-US" sz="1000" dirty="0">
                <a:solidFill>
                  <a:srgbClr val="000000"/>
                </a:solidFill>
                <a:latin typeface="Helvetica"/>
                <a:cs typeface="Helvetica"/>
              </a:rPr>
              <a:t>(mammal)</a:t>
            </a:r>
          </a:p>
        </p:txBody>
      </p:sp>
      <p:sp>
        <p:nvSpPr>
          <p:cNvPr id="34882" name="Rectangle 66"/>
          <p:cNvSpPr>
            <a:spLocks noChangeArrowheads="1"/>
          </p:cNvSpPr>
          <p:nvPr/>
        </p:nvSpPr>
        <p:spPr bwMode="auto">
          <a:xfrm>
            <a:off x="6768692" y="3066607"/>
            <a:ext cx="1032692" cy="400110"/>
          </a:xfrm>
          <a:prstGeom prst="rect">
            <a:avLst/>
          </a:prstGeom>
          <a:noFill/>
          <a:ln w="9525">
            <a:noFill/>
            <a:miter lim="800000"/>
            <a:headEnd/>
            <a:tailEnd/>
          </a:ln>
          <a:effectLst/>
        </p:spPr>
        <p:txBody>
          <a:bodyPr wrap="none" anchor="ctr">
            <a:spAutoFit/>
          </a:bodyPr>
          <a:lstStyle/>
          <a:p>
            <a:pPr algn="l"/>
            <a:r>
              <a:rPr lang="en-US" sz="1000" b="1" i="1" dirty="0">
                <a:solidFill>
                  <a:srgbClr val="000000"/>
                </a:solidFill>
                <a:latin typeface="Helvetica"/>
                <a:cs typeface="Helvetica"/>
              </a:rPr>
              <a:t>Physarum</a:t>
            </a:r>
            <a:r>
              <a:rPr lang="en-US" sz="1000" dirty="0">
                <a:solidFill>
                  <a:srgbClr val="000000"/>
                </a:solidFill>
                <a:latin typeface="Helvetica"/>
                <a:cs typeface="Helvetica"/>
              </a:rPr>
              <a:t> </a:t>
            </a:r>
          </a:p>
          <a:p>
            <a:pPr algn="l"/>
            <a:r>
              <a:rPr lang="en-US" sz="1000" dirty="0">
                <a:solidFill>
                  <a:srgbClr val="000000"/>
                </a:solidFill>
                <a:latin typeface="Helvetica"/>
                <a:cs typeface="Helvetica"/>
              </a:rPr>
              <a:t>(myxogastrian)</a:t>
            </a:r>
          </a:p>
        </p:txBody>
      </p:sp>
      <p:sp>
        <p:nvSpPr>
          <p:cNvPr id="34883" name="Text Box 67"/>
          <p:cNvSpPr txBox="1">
            <a:spLocks noChangeArrowheads="1"/>
          </p:cNvSpPr>
          <p:nvPr/>
        </p:nvSpPr>
        <p:spPr bwMode="auto">
          <a:xfrm flipH="1">
            <a:off x="7717109" y="2475415"/>
            <a:ext cx="1150976" cy="584776"/>
          </a:xfrm>
          <a:prstGeom prst="rect">
            <a:avLst/>
          </a:prstGeom>
          <a:noFill/>
          <a:ln w="28575">
            <a:noFill/>
            <a:miter lim="800000"/>
            <a:headEnd/>
            <a:tailEnd/>
          </a:ln>
          <a:effectLst/>
        </p:spPr>
        <p:txBody>
          <a:bodyPr wrap="none">
            <a:spAutoFit/>
          </a:bodyPr>
          <a:lstStyle/>
          <a:p>
            <a:pPr algn="l"/>
            <a:r>
              <a:rPr lang="en-US" sz="1200" b="1" dirty="0">
                <a:solidFill>
                  <a:srgbClr val="3399FF"/>
                </a:solidFill>
                <a:latin typeface="Helvetica"/>
                <a:cs typeface="Helvetica"/>
              </a:rPr>
              <a:t>Mycetozoans</a:t>
            </a:r>
          </a:p>
          <a:p>
            <a:pPr algn="l"/>
            <a:r>
              <a:rPr lang="en-US" sz="1000" b="1" dirty="0">
                <a:solidFill>
                  <a:srgbClr val="3399FF"/>
                </a:solidFill>
                <a:latin typeface="Helvetica"/>
                <a:cs typeface="Helvetica"/>
              </a:rPr>
              <a:t>plasmodial </a:t>
            </a:r>
          </a:p>
          <a:p>
            <a:pPr algn="l"/>
            <a:r>
              <a:rPr lang="en-US" sz="1000" b="1" dirty="0">
                <a:solidFill>
                  <a:srgbClr val="3399FF"/>
                </a:solidFill>
                <a:latin typeface="Helvetica"/>
                <a:cs typeface="Helvetica"/>
              </a:rPr>
              <a:t>slime molds</a:t>
            </a:r>
          </a:p>
        </p:txBody>
      </p:sp>
      <p:sp>
        <p:nvSpPr>
          <p:cNvPr id="34884" name="Line 68"/>
          <p:cNvSpPr>
            <a:spLocks noChangeShapeType="1"/>
          </p:cNvSpPr>
          <p:nvPr/>
        </p:nvSpPr>
        <p:spPr bwMode="auto">
          <a:xfrm flipH="1">
            <a:off x="4438648" y="1895061"/>
            <a:ext cx="1762126" cy="180976"/>
          </a:xfrm>
          <a:prstGeom prst="line">
            <a:avLst/>
          </a:prstGeom>
          <a:noFill/>
          <a:ln w="19050">
            <a:solidFill>
              <a:srgbClr val="0000FF"/>
            </a:solidFill>
            <a:round/>
            <a:headEnd type="arrow" w="med" len="med"/>
            <a:tailEnd/>
          </a:ln>
          <a:effectLst/>
        </p:spPr>
        <p:txBody>
          <a:bodyPr/>
          <a:lstStyle/>
          <a:p>
            <a:pPr algn="l"/>
            <a:endParaRPr lang="en-US" sz="1600" dirty="0">
              <a:solidFill>
                <a:srgbClr val="000000"/>
              </a:solidFill>
              <a:latin typeface="Helvetica"/>
              <a:cs typeface="Helvetica"/>
            </a:endParaRPr>
          </a:p>
        </p:txBody>
      </p:sp>
      <p:sp>
        <p:nvSpPr>
          <p:cNvPr id="34885" name="Line 69"/>
          <p:cNvSpPr>
            <a:spLocks noChangeShapeType="1"/>
          </p:cNvSpPr>
          <p:nvPr/>
        </p:nvSpPr>
        <p:spPr bwMode="auto">
          <a:xfrm flipH="1" flipV="1">
            <a:off x="4667249" y="2742786"/>
            <a:ext cx="2057400" cy="19050"/>
          </a:xfrm>
          <a:prstGeom prst="line">
            <a:avLst/>
          </a:prstGeom>
          <a:noFill/>
          <a:ln w="19050">
            <a:solidFill>
              <a:srgbClr val="FFCC00"/>
            </a:solidFill>
            <a:round/>
            <a:headEnd type="arrow" w="med" len="med"/>
            <a:tailEnd/>
          </a:ln>
          <a:effectLst/>
        </p:spPr>
        <p:txBody>
          <a:bodyPr/>
          <a:lstStyle/>
          <a:p>
            <a:pPr algn="l"/>
            <a:endParaRPr lang="en-US" sz="1600" dirty="0">
              <a:solidFill>
                <a:srgbClr val="000000"/>
              </a:solidFill>
              <a:latin typeface="Helvetica"/>
              <a:cs typeface="Helvetica"/>
            </a:endParaRPr>
          </a:p>
        </p:txBody>
      </p:sp>
      <p:sp>
        <p:nvSpPr>
          <p:cNvPr id="34886" name="Line 70"/>
          <p:cNvSpPr>
            <a:spLocks noChangeShapeType="1"/>
          </p:cNvSpPr>
          <p:nvPr/>
        </p:nvSpPr>
        <p:spPr bwMode="auto">
          <a:xfrm flipH="1" flipV="1">
            <a:off x="4962522" y="3761958"/>
            <a:ext cx="1343027" cy="123827"/>
          </a:xfrm>
          <a:prstGeom prst="line">
            <a:avLst/>
          </a:prstGeom>
          <a:noFill/>
          <a:ln w="19050">
            <a:solidFill>
              <a:srgbClr val="996633"/>
            </a:solidFill>
            <a:round/>
            <a:headEnd type="arrow" w="med" len="med"/>
            <a:tailEnd/>
          </a:ln>
          <a:effectLst/>
        </p:spPr>
        <p:txBody>
          <a:bodyPr/>
          <a:lstStyle/>
          <a:p>
            <a:pPr algn="l"/>
            <a:endParaRPr lang="en-US" sz="1600" dirty="0">
              <a:solidFill>
                <a:srgbClr val="000000"/>
              </a:solidFill>
              <a:latin typeface="Helvetica"/>
              <a:cs typeface="Helvetica"/>
            </a:endParaRPr>
          </a:p>
        </p:txBody>
      </p:sp>
      <p:sp>
        <p:nvSpPr>
          <p:cNvPr id="34887" name="Line 71"/>
          <p:cNvSpPr>
            <a:spLocks noChangeShapeType="1"/>
          </p:cNvSpPr>
          <p:nvPr/>
        </p:nvSpPr>
        <p:spPr bwMode="auto">
          <a:xfrm flipH="1" flipV="1">
            <a:off x="4229099" y="4533485"/>
            <a:ext cx="990600" cy="447675"/>
          </a:xfrm>
          <a:prstGeom prst="line">
            <a:avLst/>
          </a:prstGeom>
          <a:noFill/>
          <a:ln w="19050">
            <a:solidFill>
              <a:srgbClr val="006600"/>
            </a:solidFill>
            <a:round/>
            <a:headEnd type="arrow" w="med" len="med"/>
            <a:tailEnd/>
          </a:ln>
          <a:effectLst/>
        </p:spPr>
        <p:txBody>
          <a:bodyPr/>
          <a:lstStyle/>
          <a:p>
            <a:pPr algn="l"/>
            <a:endParaRPr lang="en-US" sz="1600" dirty="0">
              <a:solidFill>
                <a:srgbClr val="000000"/>
              </a:solidFill>
              <a:latin typeface="Helvetica"/>
              <a:cs typeface="Helvetica"/>
            </a:endParaRPr>
          </a:p>
        </p:txBody>
      </p:sp>
      <p:sp>
        <p:nvSpPr>
          <p:cNvPr id="34888" name="Line 72"/>
          <p:cNvSpPr>
            <a:spLocks noChangeShapeType="1"/>
          </p:cNvSpPr>
          <p:nvPr/>
        </p:nvSpPr>
        <p:spPr bwMode="auto">
          <a:xfrm flipH="1" flipV="1">
            <a:off x="3571875" y="4552535"/>
            <a:ext cx="142875" cy="704849"/>
          </a:xfrm>
          <a:prstGeom prst="line">
            <a:avLst/>
          </a:prstGeom>
          <a:noFill/>
          <a:ln w="19050">
            <a:solidFill>
              <a:srgbClr val="006600"/>
            </a:solidFill>
            <a:round/>
            <a:headEnd type="arrow" w="med" len="med"/>
            <a:tailEnd/>
          </a:ln>
          <a:effectLst/>
        </p:spPr>
        <p:txBody>
          <a:bodyPr/>
          <a:lstStyle/>
          <a:p>
            <a:pPr algn="l"/>
            <a:endParaRPr lang="en-US" sz="1600" dirty="0">
              <a:solidFill>
                <a:srgbClr val="000000"/>
              </a:solidFill>
              <a:latin typeface="Helvetica"/>
              <a:cs typeface="Helvetica"/>
            </a:endParaRPr>
          </a:p>
        </p:txBody>
      </p:sp>
      <p:sp>
        <p:nvSpPr>
          <p:cNvPr id="34889" name="Line 73"/>
          <p:cNvSpPr>
            <a:spLocks noChangeShapeType="1"/>
          </p:cNvSpPr>
          <p:nvPr/>
        </p:nvSpPr>
        <p:spPr bwMode="auto">
          <a:xfrm flipV="1">
            <a:off x="2787171" y="4543011"/>
            <a:ext cx="432279" cy="502858"/>
          </a:xfrm>
          <a:prstGeom prst="line">
            <a:avLst/>
          </a:prstGeom>
          <a:noFill/>
          <a:ln w="19050">
            <a:solidFill>
              <a:srgbClr val="CC0000"/>
            </a:solidFill>
            <a:round/>
            <a:headEnd type="arrow" w="med" len="med"/>
            <a:tailEnd/>
          </a:ln>
          <a:effectLst/>
        </p:spPr>
        <p:txBody>
          <a:bodyPr/>
          <a:lstStyle/>
          <a:p>
            <a:pPr algn="l"/>
            <a:endParaRPr lang="en-US" sz="1600" dirty="0">
              <a:solidFill>
                <a:srgbClr val="000000"/>
              </a:solidFill>
              <a:latin typeface="Helvetica"/>
              <a:cs typeface="Helvetica"/>
            </a:endParaRPr>
          </a:p>
        </p:txBody>
      </p:sp>
      <p:sp>
        <p:nvSpPr>
          <p:cNvPr id="34895" name="Line 79"/>
          <p:cNvSpPr>
            <a:spLocks noChangeShapeType="1"/>
          </p:cNvSpPr>
          <p:nvPr/>
        </p:nvSpPr>
        <p:spPr bwMode="auto">
          <a:xfrm flipH="1">
            <a:off x="4133848" y="1415990"/>
            <a:ext cx="822370" cy="555271"/>
          </a:xfrm>
          <a:prstGeom prst="line">
            <a:avLst/>
          </a:prstGeom>
          <a:noFill/>
          <a:ln w="19050">
            <a:solidFill>
              <a:srgbClr val="9900FF"/>
            </a:solidFill>
            <a:round/>
            <a:headEnd type="arrow" w="med" len="med"/>
            <a:tailEnd/>
          </a:ln>
          <a:effectLst/>
        </p:spPr>
        <p:txBody>
          <a:bodyPr/>
          <a:lstStyle/>
          <a:p>
            <a:pPr algn="l"/>
            <a:endParaRPr lang="en-US" sz="1600" dirty="0">
              <a:solidFill>
                <a:srgbClr val="000000"/>
              </a:solidFill>
              <a:latin typeface="Helvetica"/>
              <a:cs typeface="Helvetica"/>
            </a:endParaRPr>
          </a:p>
        </p:txBody>
      </p:sp>
      <p:grpSp>
        <p:nvGrpSpPr>
          <p:cNvPr id="2" name="Group 126"/>
          <p:cNvGrpSpPr/>
          <p:nvPr/>
        </p:nvGrpSpPr>
        <p:grpSpPr>
          <a:xfrm>
            <a:off x="579438" y="1900929"/>
            <a:ext cx="4465328" cy="2648522"/>
            <a:chOff x="788988" y="2349018"/>
            <a:chExt cx="4465328" cy="2648522"/>
          </a:xfrm>
        </p:grpSpPr>
        <p:sp>
          <p:nvSpPr>
            <p:cNvPr id="80" name="Oval 5"/>
            <p:cNvSpPr>
              <a:spLocks noChangeArrowheads="1"/>
            </p:cNvSpPr>
            <p:nvPr/>
          </p:nvSpPr>
          <p:spPr bwMode="auto">
            <a:xfrm>
              <a:off x="1868239" y="3385811"/>
              <a:ext cx="514698" cy="514698"/>
            </a:xfrm>
            <a:prstGeom prst="ellipse">
              <a:avLst/>
            </a:prstGeom>
            <a:solidFill>
              <a:schemeClr val="accent1">
                <a:lumMod val="20000"/>
                <a:lumOff val="80000"/>
              </a:schemeClr>
            </a:solidFill>
            <a:ln w="12700">
              <a:solidFill>
                <a:schemeClr val="tx1"/>
              </a:solidFill>
              <a:prstDash val="sysDot"/>
              <a:round/>
              <a:headEnd/>
              <a:tailEnd/>
            </a:ln>
            <a:effectLst/>
          </p:spPr>
          <p:txBody>
            <a:bodyPr wrap="none" anchor="ctr">
              <a:prstTxWarp prst="textNoShape">
                <a:avLst/>
              </a:prstTxWarp>
            </a:bodyPr>
            <a:lstStyle/>
            <a:p>
              <a:pPr algn="l"/>
              <a:endParaRPr lang="en-US" sz="900" dirty="0">
                <a:solidFill>
                  <a:srgbClr val="000000"/>
                </a:solidFill>
                <a:latin typeface="Helvetica"/>
                <a:cs typeface="Helvetica"/>
              </a:endParaRPr>
            </a:p>
          </p:txBody>
        </p:sp>
        <p:sp>
          <p:nvSpPr>
            <p:cNvPr id="81" name="Line 20"/>
            <p:cNvSpPr>
              <a:spLocks noChangeShapeType="1"/>
            </p:cNvSpPr>
            <p:nvPr/>
          </p:nvSpPr>
          <p:spPr bwMode="auto">
            <a:xfrm flipV="1">
              <a:off x="1615826" y="3649341"/>
              <a:ext cx="475750" cy="181423"/>
            </a:xfrm>
            <a:prstGeom prst="line">
              <a:avLst/>
            </a:prstGeom>
            <a:noFill/>
            <a:ln w="19050">
              <a:solidFill>
                <a:schemeClr val="tx1">
                  <a:lumMod val="50000"/>
                  <a:lumOff val="50000"/>
                </a:schemeClr>
              </a:solidFill>
              <a:round/>
              <a:headEnd/>
              <a:tailEnd/>
            </a:ln>
            <a:effectLst/>
          </p:spPr>
          <p:txBody>
            <a:bodyPr>
              <a:prstTxWarp prst="textNoShape">
                <a:avLst/>
              </a:prstTxWarp>
            </a:bodyPr>
            <a:lstStyle/>
            <a:p>
              <a:pPr algn="l"/>
              <a:endParaRPr lang="en-US" sz="900" dirty="0">
                <a:solidFill>
                  <a:srgbClr val="000000"/>
                </a:solidFill>
                <a:latin typeface="Helvetica"/>
                <a:cs typeface="Helvetica"/>
              </a:endParaRPr>
            </a:p>
          </p:txBody>
        </p:sp>
        <p:sp>
          <p:nvSpPr>
            <p:cNvPr id="82" name="Text Box 107"/>
            <p:cNvSpPr txBox="1">
              <a:spLocks noChangeArrowheads="1"/>
            </p:cNvSpPr>
            <p:nvPr/>
          </p:nvSpPr>
          <p:spPr bwMode="auto">
            <a:xfrm>
              <a:off x="3071513" y="2925550"/>
              <a:ext cx="1859805" cy="400110"/>
            </a:xfrm>
            <a:prstGeom prst="rect">
              <a:avLst/>
            </a:prstGeom>
            <a:solidFill>
              <a:srgbClr val="00FFCC"/>
            </a:solidFill>
            <a:ln w="19050">
              <a:noFill/>
              <a:miter lim="800000"/>
              <a:headEnd/>
              <a:tailEnd/>
            </a:ln>
            <a:effectLst/>
          </p:spPr>
          <p:txBody>
            <a:bodyPr wrap="none">
              <a:prstTxWarp prst="textNoShape">
                <a:avLst/>
              </a:prstTxWarp>
              <a:spAutoFit/>
            </a:bodyPr>
            <a:lstStyle/>
            <a:p>
              <a:pPr algn="l"/>
              <a:r>
                <a:rPr lang="en-US" sz="1000" b="1" cap="small" dirty="0">
                  <a:solidFill>
                    <a:srgbClr val="000000"/>
                  </a:solidFill>
                  <a:latin typeface="Helvetica"/>
                  <a:cs typeface="Helvetica"/>
                </a:rPr>
                <a:t>Amoebozoa</a:t>
              </a:r>
              <a:endParaRPr lang="en-US" sz="1000" b="1" dirty="0">
                <a:solidFill>
                  <a:srgbClr val="000000"/>
                </a:solidFill>
                <a:latin typeface="Helvetica"/>
                <a:cs typeface="Helvetica"/>
              </a:endParaRPr>
            </a:p>
            <a:p>
              <a:pPr algn="l"/>
              <a:r>
                <a:rPr lang="en-US" sz="1000" b="1" dirty="0">
                  <a:solidFill>
                    <a:srgbClr val="000000"/>
                  </a:solidFill>
                  <a:latin typeface="Helvetica"/>
                  <a:cs typeface="Helvetica"/>
                </a:rPr>
                <a:t>(amoebas and slime molds)</a:t>
              </a:r>
            </a:p>
          </p:txBody>
        </p:sp>
        <p:sp>
          <p:nvSpPr>
            <p:cNvPr id="83" name="Text Box 111"/>
            <p:cNvSpPr txBox="1">
              <a:spLocks noChangeArrowheads="1"/>
            </p:cNvSpPr>
            <p:nvPr/>
          </p:nvSpPr>
          <p:spPr bwMode="auto">
            <a:xfrm>
              <a:off x="3197755" y="3415976"/>
              <a:ext cx="2005677" cy="369332"/>
            </a:xfrm>
            <a:prstGeom prst="rect">
              <a:avLst/>
            </a:prstGeom>
            <a:solidFill>
              <a:srgbClr val="CCCCFF"/>
            </a:solidFill>
            <a:ln w="19050">
              <a:noFill/>
              <a:miter lim="800000"/>
              <a:headEnd/>
              <a:tailEnd/>
            </a:ln>
            <a:effectLst/>
          </p:spPr>
          <p:txBody>
            <a:bodyPr wrap="none">
              <a:prstTxWarp prst="textNoShape">
                <a:avLst/>
              </a:prstTxWarp>
              <a:spAutoFit/>
            </a:bodyPr>
            <a:lstStyle/>
            <a:p>
              <a:pPr algn="l"/>
              <a:r>
                <a:rPr lang="en-US" sz="900" b="1" cap="small" dirty="0">
                  <a:solidFill>
                    <a:srgbClr val="000000"/>
                  </a:solidFill>
                  <a:latin typeface="Helvetica"/>
                  <a:cs typeface="Helvetica"/>
                </a:rPr>
                <a:t>Excavata</a:t>
              </a:r>
            </a:p>
            <a:p>
              <a:pPr algn="l"/>
              <a:r>
                <a:rPr lang="en-US" sz="900" b="1" dirty="0">
                  <a:solidFill>
                    <a:srgbClr val="000000"/>
                  </a:solidFill>
                  <a:latin typeface="Helvetica"/>
                  <a:cs typeface="Helvetica"/>
                </a:rPr>
                <a:t>(euglenids, parasites, symbiotes)</a:t>
              </a:r>
            </a:p>
          </p:txBody>
        </p:sp>
        <p:sp>
          <p:nvSpPr>
            <p:cNvPr id="84" name="Text Box 112"/>
            <p:cNvSpPr txBox="1">
              <a:spLocks noChangeArrowheads="1"/>
            </p:cNvSpPr>
            <p:nvPr/>
          </p:nvSpPr>
          <p:spPr bwMode="auto">
            <a:xfrm flipH="1">
              <a:off x="3139752" y="3901520"/>
              <a:ext cx="2114564" cy="507831"/>
            </a:xfrm>
            <a:prstGeom prst="rect">
              <a:avLst/>
            </a:prstGeom>
            <a:solidFill>
              <a:srgbClr val="FFCC99"/>
            </a:solidFill>
            <a:ln w="9525">
              <a:noFill/>
              <a:miter lim="800000"/>
              <a:headEnd/>
              <a:tailEnd/>
            </a:ln>
            <a:effectLst/>
          </p:spPr>
          <p:txBody>
            <a:bodyPr wrap="square">
              <a:prstTxWarp prst="textNoShape">
                <a:avLst/>
              </a:prstTxWarp>
              <a:spAutoFit/>
            </a:bodyPr>
            <a:lstStyle/>
            <a:p>
              <a:pPr algn="l"/>
              <a:r>
                <a:rPr lang="en-US" sz="900" b="1" cap="small" dirty="0" smtClean="0">
                  <a:solidFill>
                    <a:srgbClr val="000000"/>
                  </a:solidFill>
                  <a:latin typeface="Helvetica"/>
                  <a:cs typeface="Helvetica"/>
                </a:rPr>
                <a:t>Sar</a:t>
              </a:r>
              <a:endParaRPr lang="en-US" sz="900" b="1" dirty="0">
                <a:solidFill>
                  <a:srgbClr val="000000"/>
                </a:solidFill>
                <a:latin typeface="Helvetica"/>
                <a:cs typeface="Helvetica"/>
              </a:endParaRPr>
            </a:p>
            <a:p>
              <a:pPr algn="l"/>
              <a:r>
                <a:rPr lang="en-US" sz="900" b="1" dirty="0">
                  <a:solidFill>
                    <a:srgbClr val="000000"/>
                  </a:solidFill>
                  <a:latin typeface="Helvetica"/>
                  <a:cs typeface="Helvetica"/>
                </a:rPr>
                <a:t>(brown algae, alveolates &amp;   forams, cercozoans, radiolarians)</a:t>
              </a:r>
            </a:p>
          </p:txBody>
        </p:sp>
        <p:sp>
          <p:nvSpPr>
            <p:cNvPr id="85" name="Text Box 109"/>
            <p:cNvSpPr txBox="1">
              <a:spLocks noChangeArrowheads="1"/>
            </p:cNvSpPr>
            <p:nvPr/>
          </p:nvSpPr>
          <p:spPr bwMode="auto">
            <a:xfrm>
              <a:off x="3063478" y="2349018"/>
              <a:ext cx="1745991" cy="400110"/>
            </a:xfrm>
            <a:prstGeom prst="rect">
              <a:avLst/>
            </a:prstGeom>
            <a:solidFill>
              <a:srgbClr val="FF0000"/>
            </a:solidFill>
            <a:ln w="19050">
              <a:noFill/>
              <a:miter lim="800000"/>
              <a:headEnd/>
              <a:tailEnd/>
            </a:ln>
            <a:effectLst/>
          </p:spPr>
          <p:txBody>
            <a:bodyPr wrap="none">
              <a:prstTxWarp prst="textNoShape">
                <a:avLst/>
              </a:prstTxWarp>
              <a:spAutoFit/>
            </a:bodyPr>
            <a:lstStyle/>
            <a:p>
              <a:pPr algn="l"/>
              <a:r>
                <a:rPr lang="en-US" sz="1000" b="1" cap="small" dirty="0">
                  <a:solidFill>
                    <a:srgbClr val="FFFFFF"/>
                  </a:solidFill>
                  <a:latin typeface="Helvetica"/>
                  <a:cs typeface="Helvetica"/>
                </a:rPr>
                <a:t>Opisthokonts</a:t>
              </a:r>
            </a:p>
            <a:p>
              <a:pPr algn="l"/>
              <a:r>
                <a:rPr lang="en-US" sz="1000" b="1" dirty="0">
                  <a:solidFill>
                    <a:srgbClr val="FFFFFF"/>
                  </a:solidFill>
                  <a:latin typeface="Helvetica"/>
                  <a:cs typeface="Helvetica"/>
                </a:rPr>
                <a:t>(animals, fungi and allies)</a:t>
              </a:r>
            </a:p>
          </p:txBody>
        </p:sp>
        <p:sp>
          <p:nvSpPr>
            <p:cNvPr id="86" name="Text Box 110"/>
            <p:cNvSpPr txBox="1">
              <a:spLocks noChangeArrowheads="1"/>
            </p:cNvSpPr>
            <p:nvPr/>
          </p:nvSpPr>
          <p:spPr bwMode="auto">
            <a:xfrm>
              <a:off x="2900916" y="4628208"/>
              <a:ext cx="2121093" cy="369332"/>
            </a:xfrm>
            <a:prstGeom prst="rect">
              <a:avLst/>
            </a:prstGeom>
            <a:solidFill>
              <a:srgbClr val="A0BF61"/>
            </a:solidFill>
            <a:ln w="19050">
              <a:noFill/>
              <a:miter lim="800000"/>
              <a:headEnd/>
              <a:tailEnd/>
            </a:ln>
            <a:effectLst/>
          </p:spPr>
          <p:txBody>
            <a:bodyPr wrap="none">
              <a:prstTxWarp prst="textNoShape">
                <a:avLst/>
              </a:prstTxWarp>
              <a:spAutoFit/>
            </a:bodyPr>
            <a:lstStyle/>
            <a:p>
              <a:pPr algn="l"/>
              <a:r>
                <a:rPr lang="en-US" sz="900" b="1" cap="small" dirty="0">
                  <a:solidFill>
                    <a:srgbClr val="000000"/>
                  </a:solidFill>
                  <a:latin typeface="Helvetica"/>
                  <a:cs typeface="Helvetica"/>
                </a:rPr>
                <a:t>Archaeplastida</a:t>
              </a:r>
            </a:p>
            <a:p>
              <a:pPr algn="l"/>
              <a:r>
                <a:rPr lang="en-US" sz="900" b="1" dirty="0">
                  <a:solidFill>
                    <a:srgbClr val="000000"/>
                  </a:solidFill>
                  <a:latin typeface="Helvetica"/>
                  <a:cs typeface="Helvetica"/>
                </a:rPr>
                <a:t>(green plants, red plants and allies)</a:t>
              </a:r>
            </a:p>
          </p:txBody>
        </p:sp>
        <p:sp>
          <p:nvSpPr>
            <p:cNvPr id="87" name="Line 2"/>
            <p:cNvSpPr>
              <a:spLocks noChangeShapeType="1"/>
            </p:cNvSpPr>
            <p:nvPr/>
          </p:nvSpPr>
          <p:spPr bwMode="auto">
            <a:xfrm rot="21148563">
              <a:off x="2923709" y="4013331"/>
              <a:ext cx="129031" cy="1386"/>
            </a:xfrm>
            <a:prstGeom prst="line">
              <a:avLst/>
            </a:prstGeom>
            <a:noFill/>
            <a:ln w="19050">
              <a:solidFill>
                <a:srgbClr val="FF9900"/>
              </a:solidFill>
              <a:round/>
              <a:headEnd/>
              <a:tailEnd/>
            </a:ln>
            <a:effectLst/>
          </p:spPr>
          <p:txBody>
            <a:bodyPr>
              <a:prstTxWarp prst="textNoShape">
                <a:avLst/>
              </a:prstTxWarp>
            </a:bodyPr>
            <a:lstStyle/>
            <a:p>
              <a:pPr algn="l"/>
              <a:endParaRPr lang="en-US" sz="900" dirty="0">
                <a:solidFill>
                  <a:srgbClr val="000000"/>
                </a:solidFill>
                <a:latin typeface="Helvetica"/>
                <a:cs typeface="Helvetica"/>
              </a:endParaRPr>
            </a:p>
          </p:txBody>
        </p:sp>
        <p:sp>
          <p:nvSpPr>
            <p:cNvPr id="88" name="Line 40"/>
            <p:cNvSpPr>
              <a:spLocks noChangeShapeType="1"/>
            </p:cNvSpPr>
            <p:nvPr/>
          </p:nvSpPr>
          <p:spPr bwMode="auto">
            <a:xfrm rot="20332768" flipH="1">
              <a:off x="2102069" y="3096844"/>
              <a:ext cx="579429" cy="341738"/>
            </a:xfrm>
            <a:prstGeom prst="line">
              <a:avLst/>
            </a:prstGeom>
            <a:noFill/>
            <a:ln w="19050">
              <a:solidFill>
                <a:schemeClr val="tx1">
                  <a:lumMod val="50000"/>
                  <a:lumOff val="50000"/>
                </a:schemeClr>
              </a:solidFill>
              <a:round/>
              <a:headEnd/>
              <a:tailEnd/>
            </a:ln>
            <a:effectLst/>
          </p:spPr>
          <p:txBody>
            <a:bodyPr>
              <a:prstTxWarp prst="textNoShape">
                <a:avLst/>
              </a:prstTxWarp>
            </a:bodyPr>
            <a:lstStyle/>
            <a:p>
              <a:pPr algn="l"/>
              <a:endParaRPr lang="en-US" sz="900" dirty="0">
                <a:solidFill>
                  <a:srgbClr val="000000"/>
                </a:solidFill>
                <a:latin typeface="Helvetica"/>
                <a:cs typeface="Helvetica"/>
              </a:endParaRPr>
            </a:p>
          </p:txBody>
        </p:sp>
        <p:sp>
          <p:nvSpPr>
            <p:cNvPr id="89" name="Line 41"/>
            <p:cNvSpPr>
              <a:spLocks noChangeShapeType="1"/>
            </p:cNvSpPr>
            <p:nvPr/>
          </p:nvSpPr>
          <p:spPr bwMode="auto">
            <a:xfrm rot="20332768" flipV="1">
              <a:off x="2155964" y="3449462"/>
              <a:ext cx="326555" cy="28587"/>
            </a:xfrm>
            <a:prstGeom prst="line">
              <a:avLst/>
            </a:prstGeom>
            <a:noFill/>
            <a:ln w="19050">
              <a:solidFill>
                <a:schemeClr val="tx1">
                  <a:lumMod val="50000"/>
                  <a:lumOff val="50000"/>
                </a:schemeClr>
              </a:solidFill>
              <a:round/>
              <a:headEnd/>
              <a:tailEnd/>
            </a:ln>
            <a:effectLst/>
          </p:spPr>
          <p:txBody>
            <a:bodyPr>
              <a:prstTxWarp prst="textNoShape">
                <a:avLst/>
              </a:prstTxWarp>
            </a:bodyPr>
            <a:lstStyle/>
            <a:p>
              <a:pPr algn="l"/>
              <a:endParaRPr lang="en-US" sz="900" dirty="0">
                <a:solidFill>
                  <a:srgbClr val="000000"/>
                </a:solidFill>
                <a:latin typeface="Helvetica"/>
                <a:cs typeface="Helvetica"/>
              </a:endParaRPr>
            </a:p>
          </p:txBody>
        </p:sp>
        <p:sp>
          <p:nvSpPr>
            <p:cNvPr id="90" name="Line 42"/>
            <p:cNvSpPr>
              <a:spLocks noChangeShapeType="1"/>
            </p:cNvSpPr>
            <p:nvPr/>
          </p:nvSpPr>
          <p:spPr bwMode="auto">
            <a:xfrm rot="20332768" flipH="1">
              <a:off x="2069356" y="3551756"/>
              <a:ext cx="128972" cy="77889"/>
            </a:xfrm>
            <a:prstGeom prst="line">
              <a:avLst/>
            </a:prstGeom>
            <a:noFill/>
            <a:ln w="19050">
              <a:solidFill>
                <a:schemeClr val="tx1">
                  <a:lumMod val="50000"/>
                  <a:lumOff val="50000"/>
                </a:schemeClr>
              </a:solidFill>
              <a:round/>
              <a:headEnd/>
              <a:tailEnd/>
            </a:ln>
            <a:effectLst/>
          </p:spPr>
          <p:txBody>
            <a:bodyPr>
              <a:prstTxWarp prst="textNoShape">
                <a:avLst/>
              </a:prstTxWarp>
            </a:bodyPr>
            <a:lstStyle/>
            <a:p>
              <a:pPr algn="l"/>
              <a:endParaRPr lang="en-US" sz="900" dirty="0">
                <a:solidFill>
                  <a:srgbClr val="000000"/>
                </a:solidFill>
                <a:latin typeface="Helvetica"/>
                <a:cs typeface="Helvetica"/>
              </a:endParaRPr>
            </a:p>
          </p:txBody>
        </p:sp>
        <p:sp>
          <p:nvSpPr>
            <p:cNvPr id="91" name="Line 44"/>
            <p:cNvSpPr>
              <a:spLocks noChangeShapeType="1"/>
            </p:cNvSpPr>
            <p:nvPr/>
          </p:nvSpPr>
          <p:spPr bwMode="auto">
            <a:xfrm rot="20332768">
              <a:off x="2105097" y="3637584"/>
              <a:ext cx="150112" cy="56395"/>
            </a:xfrm>
            <a:prstGeom prst="line">
              <a:avLst/>
            </a:prstGeom>
            <a:noFill/>
            <a:ln w="19050">
              <a:solidFill>
                <a:schemeClr val="tx1">
                  <a:lumMod val="50000"/>
                  <a:lumOff val="50000"/>
                </a:schemeClr>
              </a:solidFill>
              <a:round/>
              <a:headEnd/>
              <a:tailEnd/>
            </a:ln>
            <a:effectLst/>
          </p:spPr>
          <p:txBody>
            <a:bodyPr>
              <a:prstTxWarp prst="textNoShape">
                <a:avLst/>
              </a:prstTxWarp>
            </a:bodyPr>
            <a:lstStyle/>
            <a:p>
              <a:pPr algn="l"/>
              <a:endParaRPr lang="en-US" sz="900" dirty="0">
                <a:solidFill>
                  <a:srgbClr val="000000"/>
                </a:solidFill>
                <a:latin typeface="Helvetica"/>
                <a:cs typeface="Helvetica"/>
              </a:endParaRPr>
            </a:p>
          </p:txBody>
        </p:sp>
        <p:sp>
          <p:nvSpPr>
            <p:cNvPr id="92" name="Line 45"/>
            <p:cNvSpPr>
              <a:spLocks noChangeShapeType="1"/>
            </p:cNvSpPr>
            <p:nvPr/>
          </p:nvSpPr>
          <p:spPr bwMode="auto">
            <a:xfrm rot="20332768">
              <a:off x="2124339" y="3634626"/>
              <a:ext cx="63966" cy="189832"/>
            </a:xfrm>
            <a:prstGeom prst="line">
              <a:avLst/>
            </a:prstGeom>
            <a:noFill/>
            <a:ln w="19050">
              <a:solidFill>
                <a:schemeClr val="tx1">
                  <a:lumMod val="50000"/>
                  <a:lumOff val="50000"/>
                </a:schemeClr>
              </a:solidFill>
              <a:round/>
              <a:headEnd/>
              <a:tailEnd/>
            </a:ln>
            <a:effectLst/>
          </p:spPr>
          <p:txBody>
            <a:bodyPr>
              <a:prstTxWarp prst="textNoShape">
                <a:avLst/>
              </a:prstTxWarp>
            </a:bodyPr>
            <a:lstStyle/>
            <a:p>
              <a:pPr algn="l"/>
              <a:endParaRPr lang="en-US" sz="900" dirty="0">
                <a:solidFill>
                  <a:srgbClr val="000000"/>
                </a:solidFill>
                <a:latin typeface="Helvetica"/>
                <a:cs typeface="Helvetica"/>
              </a:endParaRPr>
            </a:p>
          </p:txBody>
        </p:sp>
        <p:sp>
          <p:nvSpPr>
            <p:cNvPr id="93" name="Line 46"/>
            <p:cNvSpPr>
              <a:spLocks noChangeShapeType="1"/>
            </p:cNvSpPr>
            <p:nvPr/>
          </p:nvSpPr>
          <p:spPr bwMode="auto">
            <a:xfrm rot="20332768">
              <a:off x="2241950" y="3766520"/>
              <a:ext cx="169809" cy="171884"/>
            </a:xfrm>
            <a:prstGeom prst="line">
              <a:avLst/>
            </a:prstGeom>
            <a:noFill/>
            <a:ln w="19050">
              <a:solidFill>
                <a:schemeClr val="tx1">
                  <a:lumMod val="50000"/>
                  <a:lumOff val="50000"/>
                </a:schemeClr>
              </a:solidFill>
              <a:round/>
              <a:headEnd/>
              <a:tailEnd/>
            </a:ln>
            <a:effectLst/>
          </p:spPr>
          <p:txBody>
            <a:bodyPr>
              <a:prstTxWarp prst="textNoShape">
                <a:avLst/>
              </a:prstTxWarp>
            </a:bodyPr>
            <a:lstStyle/>
            <a:p>
              <a:pPr algn="l"/>
              <a:endParaRPr lang="en-US" sz="900" dirty="0">
                <a:solidFill>
                  <a:srgbClr val="000000"/>
                </a:solidFill>
                <a:latin typeface="Helvetica"/>
                <a:cs typeface="Helvetica"/>
              </a:endParaRPr>
            </a:p>
          </p:txBody>
        </p:sp>
        <p:sp>
          <p:nvSpPr>
            <p:cNvPr id="94" name="Line 47"/>
            <p:cNvSpPr>
              <a:spLocks noChangeShapeType="1"/>
            </p:cNvSpPr>
            <p:nvPr/>
          </p:nvSpPr>
          <p:spPr bwMode="auto">
            <a:xfrm rot="18860342">
              <a:off x="2630740" y="3849712"/>
              <a:ext cx="111476" cy="814553"/>
            </a:xfrm>
            <a:prstGeom prst="line">
              <a:avLst/>
            </a:prstGeom>
            <a:noFill/>
            <a:ln w="19050">
              <a:solidFill>
                <a:srgbClr val="A0BF61"/>
              </a:solidFill>
              <a:round/>
              <a:headEnd/>
              <a:tailEnd/>
            </a:ln>
            <a:effectLst/>
          </p:spPr>
          <p:txBody>
            <a:bodyPr>
              <a:prstTxWarp prst="textNoShape">
                <a:avLst/>
              </a:prstTxWarp>
            </a:bodyPr>
            <a:lstStyle/>
            <a:p>
              <a:pPr algn="l"/>
              <a:endParaRPr lang="en-US" sz="900" dirty="0">
                <a:solidFill>
                  <a:srgbClr val="000000"/>
                </a:solidFill>
                <a:latin typeface="Helvetica"/>
                <a:cs typeface="Helvetica"/>
              </a:endParaRPr>
            </a:p>
          </p:txBody>
        </p:sp>
        <p:sp>
          <p:nvSpPr>
            <p:cNvPr id="95" name="Line 48"/>
            <p:cNvSpPr>
              <a:spLocks noChangeShapeType="1"/>
            </p:cNvSpPr>
            <p:nvPr/>
          </p:nvSpPr>
          <p:spPr bwMode="auto">
            <a:xfrm rot="18860342" flipH="1">
              <a:off x="2518842" y="4186314"/>
              <a:ext cx="74787" cy="339882"/>
            </a:xfrm>
            <a:prstGeom prst="line">
              <a:avLst/>
            </a:prstGeom>
            <a:noFill/>
            <a:ln w="19050">
              <a:solidFill>
                <a:srgbClr val="A0BF61"/>
              </a:solidFill>
              <a:round/>
              <a:headEnd/>
              <a:tailEnd/>
            </a:ln>
            <a:effectLst/>
          </p:spPr>
          <p:txBody>
            <a:bodyPr>
              <a:prstTxWarp prst="textNoShape">
                <a:avLst/>
              </a:prstTxWarp>
            </a:bodyPr>
            <a:lstStyle/>
            <a:p>
              <a:pPr algn="l"/>
              <a:endParaRPr lang="en-US" sz="900" dirty="0">
                <a:solidFill>
                  <a:srgbClr val="000000"/>
                </a:solidFill>
                <a:latin typeface="Helvetica"/>
                <a:cs typeface="Helvetica"/>
              </a:endParaRPr>
            </a:p>
          </p:txBody>
        </p:sp>
        <p:sp>
          <p:nvSpPr>
            <p:cNvPr id="96" name="Line 49"/>
            <p:cNvSpPr>
              <a:spLocks noChangeShapeType="1"/>
            </p:cNvSpPr>
            <p:nvPr/>
          </p:nvSpPr>
          <p:spPr bwMode="auto">
            <a:xfrm rot="18860342" flipH="1">
              <a:off x="2642803" y="4516985"/>
              <a:ext cx="102401" cy="220145"/>
            </a:xfrm>
            <a:prstGeom prst="line">
              <a:avLst/>
            </a:prstGeom>
            <a:noFill/>
            <a:ln w="19050">
              <a:solidFill>
                <a:srgbClr val="A0BF61"/>
              </a:solidFill>
              <a:round/>
              <a:headEnd/>
              <a:tailEnd/>
            </a:ln>
            <a:effectLst/>
          </p:spPr>
          <p:txBody>
            <a:bodyPr>
              <a:prstTxWarp prst="textNoShape">
                <a:avLst/>
              </a:prstTxWarp>
            </a:bodyPr>
            <a:lstStyle/>
            <a:p>
              <a:pPr algn="l"/>
              <a:endParaRPr lang="en-US" sz="900" dirty="0">
                <a:solidFill>
                  <a:srgbClr val="000000"/>
                </a:solidFill>
                <a:latin typeface="Helvetica"/>
                <a:cs typeface="Helvetica"/>
              </a:endParaRPr>
            </a:p>
          </p:txBody>
        </p:sp>
        <p:sp>
          <p:nvSpPr>
            <p:cNvPr id="97" name="Line 50"/>
            <p:cNvSpPr>
              <a:spLocks noChangeShapeType="1"/>
            </p:cNvSpPr>
            <p:nvPr/>
          </p:nvSpPr>
          <p:spPr bwMode="auto">
            <a:xfrm rot="18860342" flipH="1">
              <a:off x="2378847" y="4006952"/>
              <a:ext cx="72898" cy="226477"/>
            </a:xfrm>
            <a:prstGeom prst="line">
              <a:avLst/>
            </a:prstGeom>
            <a:noFill/>
            <a:ln w="19050">
              <a:solidFill>
                <a:srgbClr val="A0BF61"/>
              </a:solidFill>
              <a:round/>
              <a:headEnd/>
              <a:tailEnd/>
            </a:ln>
            <a:effectLst/>
          </p:spPr>
          <p:txBody>
            <a:bodyPr>
              <a:prstTxWarp prst="textNoShape">
                <a:avLst/>
              </a:prstTxWarp>
            </a:bodyPr>
            <a:lstStyle/>
            <a:p>
              <a:pPr algn="l"/>
              <a:endParaRPr lang="en-US" sz="900" dirty="0">
                <a:solidFill>
                  <a:srgbClr val="000000"/>
                </a:solidFill>
                <a:latin typeface="Helvetica"/>
                <a:cs typeface="Helvetica"/>
              </a:endParaRPr>
            </a:p>
          </p:txBody>
        </p:sp>
        <p:sp>
          <p:nvSpPr>
            <p:cNvPr id="98" name="Line 51"/>
            <p:cNvSpPr>
              <a:spLocks noChangeShapeType="1"/>
            </p:cNvSpPr>
            <p:nvPr/>
          </p:nvSpPr>
          <p:spPr bwMode="auto">
            <a:xfrm rot="18860342">
              <a:off x="2662523" y="4069352"/>
              <a:ext cx="103385" cy="620862"/>
            </a:xfrm>
            <a:prstGeom prst="line">
              <a:avLst/>
            </a:prstGeom>
            <a:noFill/>
            <a:ln w="19050">
              <a:solidFill>
                <a:srgbClr val="A0BF61"/>
              </a:solidFill>
              <a:round/>
              <a:headEnd/>
              <a:tailEnd/>
            </a:ln>
            <a:effectLst/>
          </p:spPr>
          <p:txBody>
            <a:bodyPr>
              <a:prstTxWarp prst="textNoShape">
                <a:avLst/>
              </a:prstTxWarp>
            </a:bodyPr>
            <a:lstStyle/>
            <a:p>
              <a:pPr algn="l"/>
              <a:endParaRPr lang="en-US" sz="900" dirty="0">
                <a:solidFill>
                  <a:srgbClr val="000000"/>
                </a:solidFill>
                <a:latin typeface="Helvetica"/>
                <a:cs typeface="Helvetica"/>
              </a:endParaRPr>
            </a:p>
          </p:txBody>
        </p:sp>
        <p:sp>
          <p:nvSpPr>
            <p:cNvPr id="99" name="Line 53"/>
            <p:cNvSpPr>
              <a:spLocks noChangeShapeType="1"/>
            </p:cNvSpPr>
            <p:nvPr/>
          </p:nvSpPr>
          <p:spPr bwMode="auto">
            <a:xfrm rot="20894379">
              <a:off x="2944868" y="3660920"/>
              <a:ext cx="120830" cy="35948"/>
            </a:xfrm>
            <a:prstGeom prst="line">
              <a:avLst/>
            </a:prstGeom>
            <a:noFill/>
            <a:ln w="19050">
              <a:solidFill>
                <a:srgbClr val="9797FF"/>
              </a:solidFill>
              <a:round/>
              <a:headEnd/>
              <a:tailEnd/>
            </a:ln>
            <a:effectLst/>
          </p:spPr>
          <p:txBody>
            <a:bodyPr>
              <a:prstTxWarp prst="textNoShape">
                <a:avLst/>
              </a:prstTxWarp>
            </a:bodyPr>
            <a:lstStyle/>
            <a:p>
              <a:pPr algn="l"/>
              <a:endParaRPr lang="en-US" sz="900" dirty="0">
                <a:solidFill>
                  <a:srgbClr val="000000"/>
                </a:solidFill>
                <a:latin typeface="Helvetica"/>
                <a:cs typeface="Helvetica"/>
              </a:endParaRPr>
            </a:p>
          </p:txBody>
        </p:sp>
        <p:sp>
          <p:nvSpPr>
            <p:cNvPr id="100" name="Line 54"/>
            <p:cNvSpPr>
              <a:spLocks noChangeShapeType="1"/>
            </p:cNvSpPr>
            <p:nvPr/>
          </p:nvSpPr>
          <p:spPr bwMode="auto">
            <a:xfrm rot="20894379">
              <a:off x="2263413" y="3606271"/>
              <a:ext cx="571467" cy="50627"/>
            </a:xfrm>
            <a:prstGeom prst="line">
              <a:avLst/>
            </a:prstGeom>
            <a:noFill/>
            <a:ln w="19050">
              <a:solidFill>
                <a:srgbClr val="9797FF"/>
              </a:solidFill>
              <a:round/>
              <a:headEnd/>
              <a:tailEnd/>
            </a:ln>
            <a:effectLst/>
          </p:spPr>
          <p:txBody>
            <a:bodyPr>
              <a:prstTxWarp prst="textNoShape">
                <a:avLst/>
              </a:prstTxWarp>
            </a:bodyPr>
            <a:lstStyle/>
            <a:p>
              <a:pPr algn="l"/>
              <a:endParaRPr lang="en-US" sz="900" dirty="0">
                <a:solidFill>
                  <a:srgbClr val="000000"/>
                </a:solidFill>
                <a:latin typeface="Helvetica"/>
                <a:cs typeface="Helvetica"/>
              </a:endParaRPr>
            </a:p>
          </p:txBody>
        </p:sp>
        <p:sp>
          <p:nvSpPr>
            <p:cNvPr id="101" name="Line 55"/>
            <p:cNvSpPr>
              <a:spLocks noChangeShapeType="1"/>
            </p:cNvSpPr>
            <p:nvPr/>
          </p:nvSpPr>
          <p:spPr bwMode="auto">
            <a:xfrm rot="20894379" flipV="1">
              <a:off x="2829928" y="3547353"/>
              <a:ext cx="256834" cy="17773"/>
            </a:xfrm>
            <a:prstGeom prst="line">
              <a:avLst/>
            </a:prstGeom>
            <a:noFill/>
            <a:ln w="19050">
              <a:solidFill>
                <a:srgbClr val="9797FF"/>
              </a:solidFill>
              <a:round/>
              <a:headEnd/>
              <a:tailEnd/>
            </a:ln>
            <a:effectLst/>
          </p:spPr>
          <p:txBody>
            <a:bodyPr>
              <a:prstTxWarp prst="textNoShape">
                <a:avLst/>
              </a:prstTxWarp>
            </a:bodyPr>
            <a:lstStyle/>
            <a:p>
              <a:pPr algn="l"/>
              <a:endParaRPr lang="en-US" sz="900" dirty="0">
                <a:solidFill>
                  <a:srgbClr val="000000"/>
                </a:solidFill>
                <a:latin typeface="Helvetica"/>
                <a:cs typeface="Helvetica"/>
              </a:endParaRPr>
            </a:p>
          </p:txBody>
        </p:sp>
        <p:sp>
          <p:nvSpPr>
            <p:cNvPr id="102" name="Line 56"/>
            <p:cNvSpPr>
              <a:spLocks noChangeShapeType="1"/>
            </p:cNvSpPr>
            <p:nvPr/>
          </p:nvSpPr>
          <p:spPr bwMode="auto">
            <a:xfrm rot="20894379">
              <a:off x="2270393" y="3605709"/>
              <a:ext cx="604122" cy="160983"/>
            </a:xfrm>
            <a:prstGeom prst="line">
              <a:avLst/>
            </a:prstGeom>
            <a:noFill/>
            <a:ln w="19050">
              <a:solidFill>
                <a:srgbClr val="9797FF"/>
              </a:solidFill>
              <a:round/>
              <a:headEnd/>
              <a:tailEnd/>
            </a:ln>
            <a:effectLst/>
          </p:spPr>
          <p:txBody>
            <a:bodyPr>
              <a:prstTxWarp prst="textNoShape">
                <a:avLst/>
              </a:prstTxWarp>
            </a:bodyPr>
            <a:lstStyle/>
            <a:p>
              <a:pPr algn="l"/>
              <a:endParaRPr lang="en-US" sz="900" dirty="0">
                <a:solidFill>
                  <a:srgbClr val="000000"/>
                </a:solidFill>
                <a:latin typeface="Helvetica"/>
                <a:cs typeface="Helvetica"/>
              </a:endParaRPr>
            </a:p>
          </p:txBody>
        </p:sp>
        <p:sp>
          <p:nvSpPr>
            <p:cNvPr id="103" name="Line 57"/>
            <p:cNvSpPr>
              <a:spLocks noChangeShapeType="1"/>
            </p:cNvSpPr>
            <p:nvPr/>
          </p:nvSpPr>
          <p:spPr bwMode="auto">
            <a:xfrm rot="20894379" flipV="1">
              <a:off x="2874061" y="3655189"/>
              <a:ext cx="209554" cy="19409"/>
            </a:xfrm>
            <a:prstGeom prst="line">
              <a:avLst/>
            </a:prstGeom>
            <a:noFill/>
            <a:ln w="19050">
              <a:solidFill>
                <a:srgbClr val="9797FF"/>
              </a:solidFill>
              <a:round/>
              <a:headEnd/>
              <a:tailEnd/>
            </a:ln>
            <a:effectLst/>
          </p:spPr>
          <p:txBody>
            <a:bodyPr>
              <a:prstTxWarp prst="textNoShape">
                <a:avLst/>
              </a:prstTxWarp>
            </a:bodyPr>
            <a:lstStyle/>
            <a:p>
              <a:pPr algn="l"/>
              <a:endParaRPr lang="en-US" sz="900" dirty="0">
                <a:solidFill>
                  <a:srgbClr val="000000"/>
                </a:solidFill>
                <a:latin typeface="Helvetica"/>
                <a:cs typeface="Helvetica"/>
              </a:endParaRPr>
            </a:p>
          </p:txBody>
        </p:sp>
        <p:sp>
          <p:nvSpPr>
            <p:cNvPr id="104" name="Line 60"/>
            <p:cNvSpPr>
              <a:spLocks noChangeShapeType="1"/>
            </p:cNvSpPr>
            <p:nvPr/>
          </p:nvSpPr>
          <p:spPr bwMode="auto">
            <a:xfrm rot="20332768" flipV="1">
              <a:off x="2455071" y="3264371"/>
              <a:ext cx="522586" cy="26615"/>
            </a:xfrm>
            <a:prstGeom prst="line">
              <a:avLst/>
            </a:prstGeom>
            <a:noFill/>
            <a:ln w="19050">
              <a:solidFill>
                <a:srgbClr val="00FFFF"/>
              </a:solidFill>
              <a:round/>
              <a:headEnd/>
              <a:tailEnd/>
            </a:ln>
            <a:effectLst/>
          </p:spPr>
          <p:txBody>
            <a:bodyPr>
              <a:prstTxWarp prst="textNoShape">
                <a:avLst/>
              </a:prstTxWarp>
            </a:bodyPr>
            <a:lstStyle/>
            <a:p>
              <a:pPr algn="l"/>
              <a:endParaRPr lang="en-US" sz="900" dirty="0">
                <a:solidFill>
                  <a:srgbClr val="000000"/>
                </a:solidFill>
                <a:latin typeface="Helvetica"/>
                <a:cs typeface="Helvetica"/>
              </a:endParaRPr>
            </a:p>
          </p:txBody>
        </p:sp>
        <p:sp>
          <p:nvSpPr>
            <p:cNvPr id="105" name="Line 61"/>
            <p:cNvSpPr>
              <a:spLocks noChangeShapeType="1"/>
            </p:cNvSpPr>
            <p:nvPr/>
          </p:nvSpPr>
          <p:spPr bwMode="auto">
            <a:xfrm rot="20332768">
              <a:off x="2464669" y="3288813"/>
              <a:ext cx="536987" cy="70113"/>
            </a:xfrm>
            <a:prstGeom prst="line">
              <a:avLst/>
            </a:prstGeom>
            <a:noFill/>
            <a:ln w="19050">
              <a:solidFill>
                <a:srgbClr val="00FFFF"/>
              </a:solidFill>
              <a:round/>
              <a:headEnd/>
              <a:tailEnd/>
            </a:ln>
            <a:effectLst/>
          </p:spPr>
          <p:txBody>
            <a:bodyPr>
              <a:prstTxWarp prst="textNoShape">
                <a:avLst/>
              </a:prstTxWarp>
            </a:bodyPr>
            <a:lstStyle/>
            <a:p>
              <a:pPr algn="l"/>
              <a:endParaRPr lang="en-US" sz="900" dirty="0">
                <a:solidFill>
                  <a:srgbClr val="000000"/>
                </a:solidFill>
                <a:latin typeface="Helvetica"/>
                <a:cs typeface="Helvetica"/>
              </a:endParaRPr>
            </a:p>
          </p:txBody>
        </p:sp>
        <p:sp>
          <p:nvSpPr>
            <p:cNvPr id="106" name="Line 69"/>
            <p:cNvSpPr>
              <a:spLocks noChangeShapeType="1"/>
            </p:cNvSpPr>
            <p:nvPr/>
          </p:nvSpPr>
          <p:spPr bwMode="auto">
            <a:xfrm rot="16086" flipH="1" flipV="1">
              <a:off x="2223557" y="3814221"/>
              <a:ext cx="136820" cy="201338"/>
            </a:xfrm>
            <a:prstGeom prst="line">
              <a:avLst/>
            </a:prstGeom>
            <a:noFill/>
            <a:ln w="19050">
              <a:solidFill>
                <a:schemeClr val="tx1">
                  <a:lumMod val="50000"/>
                  <a:lumOff val="50000"/>
                </a:schemeClr>
              </a:solidFill>
              <a:round/>
              <a:headEnd/>
              <a:tailEnd/>
            </a:ln>
            <a:effectLst/>
          </p:spPr>
          <p:txBody>
            <a:bodyPr>
              <a:prstTxWarp prst="textNoShape">
                <a:avLst/>
              </a:prstTxWarp>
            </a:bodyPr>
            <a:lstStyle/>
            <a:p>
              <a:pPr algn="l"/>
              <a:endParaRPr lang="en-US" sz="900" dirty="0">
                <a:solidFill>
                  <a:srgbClr val="000000"/>
                </a:solidFill>
                <a:latin typeface="Helvetica"/>
                <a:cs typeface="Helvetica"/>
              </a:endParaRPr>
            </a:p>
          </p:txBody>
        </p:sp>
        <p:sp>
          <p:nvSpPr>
            <p:cNvPr id="107" name="Line 86"/>
            <p:cNvSpPr>
              <a:spLocks noChangeShapeType="1"/>
            </p:cNvSpPr>
            <p:nvPr/>
          </p:nvSpPr>
          <p:spPr bwMode="auto">
            <a:xfrm rot="270269" flipV="1">
              <a:off x="2903417" y="3904409"/>
              <a:ext cx="122009" cy="49627"/>
            </a:xfrm>
            <a:prstGeom prst="line">
              <a:avLst/>
            </a:prstGeom>
            <a:noFill/>
            <a:ln w="19050">
              <a:solidFill>
                <a:srgbClr val="FF9900"/>
              </a:solidFill>
              <a:round/>
              <a:headEnd/>
              <a:tailEnd/>
            </a:ln>
            <a:effectLst/>
          </p:spPr>
          <p:txBody>
            <a:bodyPr>
              <a:prstTxWarp prst="textNoShape">
                <a:avLst/>
              </a:prstTxWarp>
            </a:bodyPr>
            <a:lstStyle/>
            <a:p>
              <a:pPr algn="l"/>
              <a:endParaRPr lang="en-US" sz="900" dirty="0">
                <a:solidFill>
                  <a:srgbClr val="000000"/>
                </a:solidFill>
                <a:latin typeface="Helvetica"/>
                <a:cs typeface="Helvetica"/>
              </a:endParaRPr>
            </a:p>
          </p:txBody>
        </p:sp>
        <p:sp>
          <p:nvSpPr>
            <p:cNvPr id="108" name="Line 87"/>
            <p:cNvSpPr>
              <a:spLocks noChangeShapeType="1"/>
            </p:cNvSpPr>
            <p:nvPr/>
          </p:nvSpPr>
          <p:spPr bwMode="auto">
            <a:xfrm rot="270269" flipV="1">
              <a:off x="2983859" y="4045217"/>
              <a:ext cx="67911" cy="26342"/>
            </a:xfrm>
            <a:prstGeom prst="line">
              <a:avLst/>
            </a:prstGeom>
            <a:noFill/>
            <a:ln w="19050">
              <a:solidFill>
                <a:srgbClr val="FF9900"/>
              </a:solidFill>
              <a:round/>
              <a:headEnd/>
              <a:tailEnd/>
            </a:ln>
            <a:effectLst/>
          </p:spPr>
          <p:txBody>
            <a:bodyPr>
              <a:prstTxWarp prst="textNoShape">
                <a:avLst/>
              </a:prstTxWarp>
            </a:bodyPr>
            <a:lstStyle/>
            <a:p>
              <a:pPr algn="l"/>
              <a:endParaRPr lang="en-US" sz="900" dirty="0">
                <a:solidFill>
                  <a:srgbClr val="000000"/>
                </a:solidFill>
                <a:latin typeface="Helvetica"/>
                <a:cs typeface="Helvetica"/>
              </a:endParaRPr>
            </a:p>
          </p:txBody>
        </p:sp>
        <p:sp>
          <p:nvSpPr>
            <p:cNvPr id="109" name="Line 88"/>
            <p:cNvSpPr>
              <a:spLocks noChangeShapeType="1"/>
            </p:cNvSpPr>
            <p:nvPr/>
          </p:nvSpPr>
          <p:spPr bwMode="auto">
            <a:xfrm rot="270269">
              <a:off x="2832445" y="4130655"/>
              <a:ext cx="178900" cy="29767"/>
            </a:xfrm>
            <a:prstGeom prst="line">
              <a:avLst/>
            </a:prstGeom>
            <a:noFill/>
            <a:ln w="19050">
              <a:solidFill>
                <a:srgbClr val="FF9900"/>
              </a:solidFill>
              <a:round/>
              <a:headEnd/>
              <a:tailEnd/>
            </a:ln>
            <a:effectLst/>
          </p:spPr>
          <p:txBody>
            <a:bodyPr>
              <a:prstTxWarp prst="textNoShape">
                <a:avLst/>
              </a:prstTxWarp>
            </a:bodyPr>
            <a:lstStyle/>
            <a:p>
              <a:pPr algn="l"/>
              <a:endParaRPr lang="en-US" sz="900" dirty="0">
                <a:solidFill>
                  <a:srgbClr val="000000"/>
                </a:solidFill>
                <a:latin typeface="Helvetica"/>
                <a:cs typeface="Helvetica"/>
              </a:endParaRPr>
            </a:p>
          </p:txBody>
        </p:sp>
        <p:sp>
          <p:nvSpPr>
            <p:cNvPr id="110" name="Line 89"/>
            <p:cNvSpPr>
              <a:spLocks noChangeShapeType="1"/>
            </p:cNvSpPr>
            <p:nvPr/>
          </p:nvSpPr>
          <p:spPr bwMode="auto">
            <a:xfrm rot="270269" flipV="1">
              <a:off x="2828634" y="3942625"/>
              <a:ext cx="70822" cy="38818"/>
            </a:xfrm>
            <a:prstGeom prst="line">
              <a:avLst/>
            </a:prstGeom>
            <a:noFill/>
            <a:ln w="19050">
              <a:solidFill>
                <a:srgbClr val="FF9900"/>
              </a:solidFill>
              <a:round/>
              <a:headEnd/>
              <a:tailEnd/>
            </a:ln>
            <a:effectLst/>
          </p:spPr>
          <p:txBody>
            <a:bodyPr>
              <a:prstTxWarp prst="textNoShape">
                <a:avLst/>
              </a:prstTxWarp>
            </a:bodyPr>
            <a:lstStyle/>
            <a:p>
              <a:pPr algn="l"/>
              <a:endParaRPr lang="en-US" sz="900" dirty="0">
                <a:solidFill>
                  <a:srgbClr val="000000"/>
                </a:solidFill>
                <a:latin typeface="Helvetica"/>
                <a:cs typeface="Helvetica"/>
              </a:endParaRPr>
            </a:p>
          </p:txBody>
        </p:sp>
        <p:sp>
          <p:nvSpPr>
            <p:cNvPr id="111" name="Line 90"/>
            <p:cNvSpPr>
              <a:spLocks noChangeShapeType="1"/>
            </p:cNvSpPr>
            <p:nvPr/>
          </p:nvSpPr>
          <p:spPr bwMode="auto">
            <a:xfrm rot="270269">
              <a:off x="2819903" y="3982831"/>
              <a:ext cx="114478" cy="42977"/>
            </a:xfrm>
            <a:prstGeom prst="line">
              <a:avLst/>
            </a:prstGeom>
            <a:noFill/>
            <a:ln w="19050">
              <a:solidFill>
                <a:srgbClr val="FF9900"/>
              </a:solidFill>
              <a:round/>
              <a:headEnd/>
              <a:tailEnd/>
            </a:ln>
            <a:effectLst/>
          </p:spPr>
          <p:txBody>
            <a:bodyPr>
              <a:prstTxWarp prst="textNoShape">
                <a:avLst/>
              </a:prstTxWarp>
            </a:bodyPr>
            <a:lstStyle/>
            <a:p>
              <a:pPr algn="l"/>
              <a:endParaRPr lang="en-US" sz="900" dirty="0">
                <a:solidFill>
                  <a:srgbClr val="000000"/>
                </a:solidFill>
                <a:latin typeface="Helvetica"/>
                <a:cs typeface="Helvetica"/>
              </a:endParaRPr>
            </a:p>
          </p:txBody>
        </p:sp>
        <p:sp>
          <p:nvSpPr>
            <p:cNvPr id="112" name="Line 91"/>
            <p:cNvSpPr>
              <a:spLocks noChangeShapeType="1"/>
            </p:cNvSpPr>
            <p:nvPr/>
          </p:nvSpPr>
          <p:spPr bwMode="auto">
            <a:xfrm rot="270269">
              <a:off x="2825942" y="4137331"/>
              <a:ext cx="178260" cy="108536"/>
            </a:xfrm>
            <a:prstGeom prst="line">
              <a:avLst/>
            </a:prstGeom>
            <a:noFill/>
            <a:ln w="19050">
              <a:solidFill>
                <a:srgbClr val="FF9900"/>
              </a:solidFill>
              <a:round/>
              <a:headEnd/>
              <a:tailEnd/>
            </a:ln>
            <a:effectLst/>
          </p:spPr>
          <p:txBody>
            <a:bodyPr>
              <a:prstTxWarp prst="textNoShape">
                <a:avLst/>
              </a:prstTxWarp>
            </a:bodyPr>
            <a:lstStyle/>
            <a:p>
              <a:pPr algn="l"/>
              <a:endParaRPr lang="en-US" sz="900" dirty="0">
                <a:solidFill>
                  <a:srgbClr val="000000"/>
                </a:solidFill>
                <a:latin typeface="Helvetica"/>
                <a:cs typeface="Helvetica"/>
              </a:endParaRPr>
            </a:p>
          </p:txBody>
        </p:sp>
        <p:sp>
          <p:nvSpPr>
            <p:cNvPr id="113" name="Line 92"/>
            <p:cNvSpPr>
              <a:spLocks noChangeShapeType="1"/>
            </p:cNvSpPr>
            <p:nvPr/>
          </p:nvSpPr>
          <p:spPr bwMode="auto">
            <a:xfrm rot="270269" flipV="1">
              <a:off x="2891249" y="3821735"/>
              <a:ext cx="135290" cy="134917"/>
            </a:xfrm>
            <a:prstGeom prst="line">
              <a:avLst/>
            </a:prstGeom>
            <a:noFill/>
            <a:ln w="19050">
              <a:solidFill>
                <a:srgbClr val="FF9900"/>
              </a:solidFill>
              <a:round/>
              <a:headEnd/>
              <a:tailEnd/>
            </a:ln>
            <a:effectLst/>
          </p:spPr>
          <p:txBody>
            <a:bodyPr>
              <a:prstTxWarp prst="textNoShape">
                <a:avLst/>
              </a:prstTxWarp>
            </a:bodyPr>
            <a:lstStyle/>
            <a:p>
              <a:pPr algn="l"/>
              <a:endParaRPr lang="en-US" sz="900" dirty="0">
                <a:solidFill>
                  <a:srgbClr val="000000"/>
                </a:solidFill>
                <a:latin typeface="Helvetica"/>
                <a:cs typeface="Helvetica"/>
              </a:endParaRPr>
            </a:p>
          </p:txBody>
        </p:sp>
        <p:sp>
          <p:nvSpPr>
            <p:cNvPr id="114" name="Line 93"/>
            <p:cNvSpPr>
              <a:spLocks noChangeShapeType="1"/>
            </p:cNvSpPr>
            <p:nvPr/>
          </p:nvSpPr>
          <p:spPr bwMode="auto">
            <a:xfrm rot="270269">
              <a:off x="2424882" y="3914529"/>
              <a:ext cx="419478" cy="199175"/>
            </a:xfrm>
            <a:prstGeom prst="line">
              <a:avLst/>
            </a:prstGeom>
            <a:noFill/>
            <a:ln w="19050">
              <a:solidFill>
                <a:srgbClr val="FF9900"/>
              </a:solidFill>
              <a:round/>
              <a:headEnd/>
              <a:tailEnd/>
            </a:ln>
            <a:effectLst/>
          </p:spPr>
          <p:txBody>
            <a:bodyPr>
              <a:prstTxWarp prst="textNoShape">
                <a:avLst/>
              </a:prstTxWarp>
            </a:bodyPr>
            <a:lstStyle/>
            <a:p>
              <a:pPr algn="l"/>
              <a:endParaRPr lang="en-US" sz="900" dirty="0">
                <a:solidFill>
                  <a:srgbClr val="000000"/>
                </a:solidFill>
                <a:latin typeface="Helvetica"/>
                <a:cs typeface="Helvetica"/>
              </a:endParaRPr>
            </a:p>
          </p:txBody>
        </p:sp>
        <p:sp>
          <p:nvSpPr>
            <p:cNvPr id="115" name="Line 94"/>
            <p:cNvSpPr>
              <a:spLocks noChangeShapeType="1"/>
            </p:cNvSpPr>
            <p:nvPr/>
          </p:nvSpPr>
          <p:spPr bwMode="auto">
            <a:xfrm rot="270269">
              <a:off x="2430918" y="3913625"/>
              <a:ext cx="390456" cy="46598"/>
            </a:xfrm>
            <a:prstGeom prst="line">
              <a:avLst/>
            </a:prstGeom>
            <a:noFill/>
            <a:ln w="19050">
              <a:solidFill>
                <a:srgbClr val="FF9900"/>
              </a:solidFill>
              <a:round/>
              <a:headEnd/>
              <a:tailEnd/>
            </a:ln>
            <a:effectLst/>
          </p:spPr>
          <p:txBody>
            <a:bodyPr>
              <a:prstTxWarp prst="textNoShape">
                <a:avLst/>
              </a:prstTxWarp>
            </a:bodyPr>
            <a:lstStyle/>
            <a:p>
              <a:pPr algn="l"/>
              <a:endParaRPr lang="en-US" sz="900" dirty="0">
                <a:solidFill>
                  <a:srgbClr val="000000"/>
                </a:solidFill>
                <a:latin typeface="Helvetica"/>
                <a:cs typeface="Helvetica"/>
              </a:endParaRPr>
            </a:p>
          </p:txBody>
        </p:sp>
        <p:sp>
          <p:nvSpPr>
            <p:cNvPr id="116" name="Line 95"/>
            <p:cNvSpPr>
              <a:spLocks noChangeShapeType="1"/>
            </p:cNvSpPr>
            <p:nvPr/>
          </p:nvSpPr>
          <p:spPr bwMode="auto">
            <a:xfrm rot="20894379">
              <a:off x="2833575" y="3569449"/>
              <a:ext cx="256490" cy="33316"/>
            </a:xfrm>
            <a:prstGeom prst="line">
              <a:avLst/>
            </a:prstGeom>
            <a:noFill/>
            <a:ln w="19050">
              <a:solidFill>
                <a:srgbClr val="9797FF"/>
              </a:solidFill>
              <a:round/>
              <a:headEnd/>
              <a:tailEnd/>
            </a:ln>
            <a:effectLst/>
          </p:spPr>
          <p:txBody>
            <a:bodyPr>
              <a:prstTxWarp prst="textNoShape">
                <a:avLst/>
              </a:prstTxWarp>
            </a:bodyPr>
            <a:lstStyle/>
            <a:p>
              <a:pPr algn="l"/>
              <a:endParaRPr lang="en-US" sz="900" dirty="0">
                <a:solidFill>
                  <a:srgbClr val="000000"/>
                </a:solidFill>
                <a:latin typeface="Helvetica"/>
                <a:cs typeface="Helvetica"/>
              </a:endParaRPr>
            </a:p>
          </p:txBody>
        </p:sp>
        <p:sp>
          <p:nvSpPr>
            <p:cNvPr id="117" name="Line 103"/>
            <p:cNvSpPr>
              <a:spLocks noChangeShapeType="1"/>
            </p:cNvSpPr>
            <p:nvPr/>
          </p:nvSpPr>
          <p:spPr bwMode="auto">
            <a:xfrm rot="20894379">
              <a:off x="2883762" y="3684303"/>
              <a:ext cx="179479" cy="79023"/>
            </a:xfrm>
            <a:prstGeom prst="line">
              <a:avLst/>
            </a:prstGeom>
            <a:noFill/>
            <a:ln w="19050">
              <a:solidFill>
                <a:srgbClr val="9797FF"/>
              </a:solidFill>
              <a:round/>
              <a:headEnd/>
              <a:tailEnd/>
            </a:ln>
            <a:effectLst/>
          </p:spPr>
          <p:txBody>
            <a:bodyPr>
              <a:prstTxWarp prst="textNoShape">
                <a:avLst/>
              </a:prstTxWarp>
            </a:bodyPr>
            <a:lstStyle/>
            <a:p>
              <a:pPr algn="l"/>
              <a:endParaRPr lang="en-US" sz="900" dirty="0">
                <a:solidFill>
                  <a:srgbClr val="000000"/>
                </a:solidFill>
                <a:latin typeface="Helvetica"/>
                <a:cs typeface="Helvetica"/>
              </a:endParaRPr>
            </a:p>
          </p:txBody>
        </p:sp>
        <p:sp>
          <p:nvSpPr>
            <p:cNvPr id="118" name="Line 104"/>
            <p:cNvSpPr>
              <a:spLocks noChangeShapeType="1"/>
            </p:cNvSpPr>
            <p:nvPr/>
          </p:nvSpPr>
          <p:spPr bwMode="auto">
            <a:xfrm rot="270269">
              <a:off x="2928560" y="4038286"/>
              <a:ext cx="62090" cy="26341"/>
            </a:xfrm>
            <a:prstGeom prst="line">
              <a:avLst/>
            </a:prstGeom>
            <a:noFill/>
            <a:ln w="19050">
              <a:solidFill>
                <a:srgbClr val="FF9900"/>
              </a:solidFill>
              <a:round/>
              <a:headEnd/>
              <a:tailEnd/>
            </a:ln>
            <a:effectLst/>
          </p:spPr>
          <p:txBody>
            <a:bodyPr>
              <a:prstTxWarp prst="textNoShape">
                <a:avLst/>
              </a:prstTxWarp>
            </a:bodyPr>
            <a:lstStyle/>
            <a:p>
              <a:pPr algn="l"/>
              <a:endParaRPr lang="en-US" sz="900" dirty="0">
                <a:solidFill>
                  <a:srgbClr val="000000"/>
                </a:solidFill>
                <a:latin typeface="Helvetica"/>
                <a:cs typeface="Helvetica"/>
              </a:endParaRPr>
            </a:p>
          </p:txBody>
        </p:sp>
        <p:sp>
          <p:nvSpPr>
            <p:cNvPr id="119" name="Line 105"/>
            <p:cNvSpPr>
              <a:spLocks noChangeShapeType="1"/>
            </p:cNvSpPr>
            <p:nvPr/>
          </p:nvSpPr>
          <p:spPr bwMode="auto">
            <a:xfrm rot="21329731">
              <a:off x="2989680" y="4068786"/>
              <a:ext cx="36866" cy="47137"/>
            </a:xfrm>
            <a:prstGeom prst="line">
              <a:avLst/>
            </a:prstGeom>
            <a:noFill/>
            <a:ln w="19050">
              <a:solidFill>
                <a:srgbClr val="FF9900"/>
              </a:solidFill>
              <a:round/>
              <a:headEnd/>
              <a:tailEnd/>
            </a:ln>
            <a:effectLst/>
          </p:spPr>
          <p:txBody>
            <a:bodyPr>
              <a:prstTxWarp prst="textNoShape">
                <a:avLst/>
              </a:prstTxWarp>
            </a:bodyPr>
            <a:lstStyle/>
            <a:p>
              <a:pPr algn="l"/>
              <a:endParaRPr lang="en-US" sz="900" dirty="0">
                <a:solidFill>
                  <a:srgbClr val="000000"/>
                </a:solidFill>
                <a:latin typeface="Helvetica"/>
                <a:cs typeface="Helvetica"/>
              </a:endParaRPr>
            </a:p>
          </p:txBody>
        </p:sp>
        <p:sp>
          <p:nvSpPr>
            <p:cNvPr id="120" name="Line 38"/>
            <p:cNvSpPr>
              <a:spLocks noChangeShapeType="1"/>
            </p:cNvSpPr>
            <p:nvPr/>
          </p:nvSpPr>
          <p:spPr bwMode="auto">
            <a:xfrm rot="20332768" flipV="1">
              <a:off x="2579125" y="2932879"/>
              <a:ext cx="331451" cy="18789"/>
            </a:xfrm>
            <a:prstGeom prst="line">
              <a:avLst/>
            </a:prstGeom>
            <a:noFill/>
            <a:ln w="19050">
              <a:solidFill>
                <a:srgbClr val="FF0000"/>
              </a:solidFill>
              <a:round/>
              <a:headEnd/>
              <a:tailEnd/>
            </a:ln>
            <a:effectLst/>
          </p:spPr>
          <p:txBody>
            <a:bodyPr>
              <a:prstTxWarp prst="textNoShape">
                <a:avLst/>
              </a:prstTxWarp>
            </a:bodyPr>
            <a:lstStyle/>
            <a:p>
              <a:pPr algn="l"/>
              <a:endParaRPr lang="en-US" sz="900" dirty="0">
                <a:solidFill>
                  <a:srgbClr val="000000"/>
                </a:solidFill>
                <a:latin typeface="Helvetica"/>
                <a:cs typeface="Helvetica"/>
              </a:endParaRPr>
            </a:p>
          </p:txBody>
        </p:sp>
        <p:sp>
          <p:nvSpPr>
            <p:cNvPr id="121" name="Line 58"/>
            <p:cNvSpPr>
              <a:spLocks noChangeShapeType="1"/>
            </p:cNvSpPr>
            <p:nvPr/>
          </p:nvSpPr>
          <p:spPr bwMode="auto">
            <a:xfrm rot="20332768" flipH="1" flipV="1">
              <a:off x="2829925" y="2730020"/>
              <a:ext cx="156317" cy="8945"/>
            </a:xfrm>
            <a:prstGeom prst="line">
              <a:avLst/>
            </a:prstGeom>
            <a:noFill/>
            <a:ln w="19050">
              <a:solidFill>
                <a:srgbClr val="FF0000"/>
              </a:solidFill>
              <a:round/>
              <a:headEnd/>
              <a:tailEnd/>
            </a:ln>
            <a:effectLst/>
          </p:spPr>
          <p:txBody>
            <a:bodyPr>
              <a:prstTxWarp prst="textNoShape">
                <a:avLst/>
              </a:prstTxWarp>
            </a:bodyPr>
            <a:lstStyle/>
            <a:p>
              <a:pPr algn="l"/>
              <a:endParaRPr lang="en-US" sz="900" dirty="0">
                <a:solidFill>
                  <a:srgbClr val="000000"/>
                </a:solidFill>
                <a:latin typeface="Helvetica"/>
                <a:cs typeface="Helvetica"/>
              </a:endParaRPr>
            </a:p>
          </p:txBody>
        </p:sp>
        <p:sp>
          <p:nvSpPr>
            <p:cNvPr id="122" name="Line 59"/>
            <p:cNvSpPr>
              <a:spLocks noChangeShapeType="1"/>
            </p:cNvSpPr>
            <p:nvPr/>
          </p:nvSpPr>
          <p:spPr bwMode="auto">
            <a:xfrm rot="20332768" flipV="1">
              <a:off x="2882068" y="2818129"/>
              <a:ext cx="148016" cy="27616"/>
            </a:xfrm>
            <a:prstGeom prst="line">
              <a:avLst/>
            </a:prstGeom>
            <a:noFill/>
            <a:ln w="19050">
              <a:solidFill>
                <a:srgbClr val="FF0000"/>
              </a:solidFill>
              <a:round/>
              <a:headEnd/>
              <a:tailEnd/>
            </a:ln>
            <a:effectLst/>
          </p:spPr>
          <p:txBody>
            <a:bodyPr>
              <a:prstTxWarp prst="textNoShape">
                <a:avLst/>
              </a:prstTxWarp>
            </a:bodyPr>
            <a:lstStyle/>
            <a:p>
              <a:pPr algn="l"/>
              <a:endParaRPr lang="en-US" sz="900" dirty="0">
                <a:solidFill>
                  <a:srgbClr val="000000"/>
                </a:solidFill>
                <a:latin typeface="Helvetica"/>
                <a:cs typeface="Helvetica"/>
              </a:endParaRPr>
            </a:p>
          </p:txBody>
        </p:sp>
        <p:sp>
          <p:nvSpPr>
            <p:cNvPr id="123" name="Line 102"/>
            <p:cNvSpPr>
              <a:spLocks noChangeShapeType="1"/>
            </p:cNvSpPr>
            <p:nvPr/>
          </p:nvSpPr>
          <p:spPr bwMode="auto">
            <a:xfrm rot="20332768" flipH="1">
              <a:off x="2547466" y="2806488"/>
              <a:ext cx="334601" cy="156046"/>
            </a:xfrm>
            <a:prstGeom prst="line">
              <a:avLst/>
            </a:prstGeom>
            <a:noFill/>
            <a:ln w="19050">
              <a:solidFill>
                <a:srgbClr val="FF0000"/>
              </a:solidFill>
              <a:round/>
              <a:headEnd/>
              <a:tailEnd/>
            </a:ln>
            <a:effectLst/>
          </p:spPr>
          <p:txBody>
            <a:bodyPr>
              <a:prstTxWarp prst="textNoShape">
                <a:avLst/>
              </a:prstTxWarp>
            </a:bodyPr>
            <a:lstStyle/>
            <a:p>
              <a:pPr algn="l"/>
              <a:endParaRPr lang="en-US" sz="900" dirty="0">
                <a:solidFill>
                  <a:srgbClr val="000000"/>
                </a:solidFill>
                <a:latin typeface="Helvetica"/>
                <a:cs typeface="Helvetica"/>
              </a:endParaRPr>
            </a:p>
          </p:txBody>
        </p:sp>
        <p:sp>
          <p:nvSpPr>
            <p:cNvPr id="124" name="Line 106"/>
            <p:cNvSpPr>
              <a:spLocks noChangeShapeType="1"/>
            </p:cNvSpPr>
            <p:nvPr/>
          </p:nvSpPr>
          <p:spPr bwMode="auto">
            <a:xfrm rot="20332768" flipH="1">
              <a:off x="2810681" y="2644361"/>
              <a:ext cx="86425" cy="96407"/>
            </a:xfrm>
            <a:prstGeom prst="line">
              <a:avLst/>
            </a:prstGeom>
            <a:noFill/>
            <a:ln w="19050">
              <a:solidFill>
                <a:srgbClr val="FF0000"/>
              </a:solidFill>
              <a:round/>
              <a:headEnd/>
              <a:tailEnd/>
            </a:ln>
            <a:effectLst/>
          </p:spPr>
          <p:txBody>
            <a:bodyPr>
              <a:prstTxWarp prst="textNoShape">
                <a:avLst/>
              </a:prstTxWarp>
            </a:bodyPr>
            <a:lstStyle/>
            <a:p>
              <a:pPr algn="l"/>
              <a:endParaRPr lang="en-US" sz="900" dirty="0">
                <a:solidFill>
                  <a:srgbClr val="000000"/>
                </a:solidFill>
                <a:latin typeface="Helvetica"/>
                <a:cs typeface="Helvetica"/>
              </a:endParaRPr>
            </a:p>
          </p:txBody>
        </p:sp>
        <p:sp>
          <p:nvSpPr>
            <p:cNvPr id="125" name="Line 59"/>
            <p:cNvSpPr>
              <a:spLocks noChangeShapeType="1"/>
            </p:cNvSpPr>
            <p:nvPr/>
          </p:nvSpPr>
          <p:spPr bwMode="auto">
            <a:xfrm rot="20332768">
              <a:off x="2885505" y="2846585"/>
              <a:ext cx="164223" cy="55738"/>
            </a:xfrm>
            <a:prstGeom prst="line">
              <a:avLst/>
            </a:prstGeom>
            <a:noFill/>
            <a:ln w="19050">
              <a:solidFill>
                <a:srgbClr val="FF0000"/>
              </a:solidFill>
              <a:round/>
              <a:headEnd/>
              <a:tailEnd/>
            </a:ln>
            <a:effectLst/>
          </p:spPr>
          <p:txBody>
            <a:bodyPr>
              <a:prstTxWarp prst="textNoShape">
                <a:avLst/>
              </a:prstTxWarp>
            </a:bodyPr>
            <a:lstStyle/>
            <a:p>
              <a:pPr algn="l"/>
              <a:endParaRPr lang="en-US" sz="900" dirty="0">
                <a:solidFill>
                  <a:srgbClr val="000000"/>
                </a:solidFill>
                <a:latin typeface="Helvetica"/>
                <a:cs typeface="Helvetica"/>
              </a:endParaRPr>
            </a:p>
          </p:txBody>
        </p:sp>
        <p:sp>
          <p:nvSpPr>
            <p:cNvPr id="126" name="Line 52"/>
            <p:cNvSpPr>
              <a:spLocks noChangeShapeType="1"/>
            </p:cNvSpPr>
            <p:nvPr/>
          </p:nvSpPr>
          <p:spPr bwMode="auto">
            <a:xfrm rot="18860342">
              <a:off x="2729472" y="4447738"/>
              <a:ext cx="49204" cy="257039"/>
            </a:xfrm>
            <a:prstGeom prst="line">
              <a:avLst/>
            </a:prstGeom>
            <a:noFill/>
            <a:ln w="19050">
              <a:solidFill>
                <a:srgbClr val="A0BF61"/>
              </a:solidFill>
              <a:round/>
              <a:headEnd/>
              <a:tailEnd/>
            </a:ln>
            <a:effectLst/>
          </p:spPr>
          <p:txBody>
            <a:bodyPr>
              <a:prstTxWarp prst="textNoShape">
                <a:avLst/>
              </a:prstTxWarp>
            </a:bodyPr>
            <a:lstStyle/>
            <a:p>
              <a:pPr algn="l"/>
              <a:endParaRPr lang="en-US" sz="900" dirty="0">
                <a:solidFill>
                  <a:srgbClr val="000000"/>
                </a:solidFill>
                <a:latin typeface="Helvetica"/>
                <a:cs typeface="Helvetica"/>
              </a:endParaRPr>
            </a:p>
          </p:txBody>
        </p:sp>
        <p:sp>
          <p:nvSpPr>
            <p:cNvPr id="34825" name="Text Box 9"/>
            <p:cNvSpPr txBox="1">
              <a:spLocks noChangeArrowheads="1"/>
            </p:cNvSpPr>
            <p:nvPr/>
          </p:nvSpPr>
          <p:spPr bwMode="auto">
            <a:xfrm>
              <a:off x="788988" y="3732213"/>
              <a:ext cx="935037" cy="274637"/>
            </a:xfrm>
            <a:prstGeom prst="rect">
              <a:avLst/>
            </a:prstGeom>
            <a:solidFill>
              <a:schemeClr val="bg2"/>
            </a:solidFill>
            <a:ln w="19050" algn="ctr">
              <a:noFill/>
              <a:miter lim="800000"/>
              <a:headEnd/>
              <a:tailEnd/>
            </a:ln>
            <a:effectLst/>
          </p:spPr>
          <p:txBody>
            <a:bodyPr wrap="none">
              <a:spAutoFit/>
            </a:bodyPr>
            <a:lstStyle/>
            <a:p>
              <a:pPr algn="l"/>
              <a:r>
                <a:rPr lang="en-US" sz="1200" b="1" dirty="0">
                  <a:solidFill>
                    <a:srgbClr val="FFFFFF"/>
                  </a:solidFill>
                  <a:latin typeface="Helvetica"/>
                  <a:cs typeface="Helvetica"/>
                </a:rPr>
                <a:t>EUKARYA</a:t>
              </a:r>
            </a:p>
          </p:txBody>
        </p:sp>
      </p:grpSp>
      <p:sp>
        <p:nvSpPr>
          <p:cNvPr id="34856" name="Text Box 40"/>
          <p:cNvSpPr txBox="1">
            <a:spLocks noChangeArrowheads="1"/>
          </p:cNvSpPr>
          <p:nvPr/>
        </p:nvSpPr>
        <p:spPr bwMode="auto">
          <a:xfrm>
            <a:off x="198438" y="246063"/>
            <a:ext cx="7036377" cy="369332"/>
          </a:xfrm>
          <a:prstGeom prst="rect">
            <a:avLst/>
          </a:prstGeom>
          <a:noFill/>
          <a:ln w="19050" algn="ctr">
            <a:noFill/>
            <a:miter lim="800000"/>
            <a:headEnd/>
            <a:tailEnd/>
          </a:ln>
          <a:effectLst/>
        </p:spPr>
        <p:txBody>
          <a:bodyPr wrap="none">
            <a:spAutoFit/>
          </a:bodyPr>
          <a:lstStyle/>
          <a:p>
            <a:pPr algn="l"/>
            <a:r>
              <a:rPr lang="en-US" sz="1600" dirty="0">
                <a:solidFill>
                  <a:srgbClr val="000000"/>
                </a:solidFill>
                <a:latin typeface="Helvetica"/>
                <a:cs typeface="Helvetica"/>
              </a:rPr>
              <a:t>Multicellularity has multiple independent origins among eukaryotes:</a:t>
            </a:r>
          </a:p>
        </p:txBody>
      </p:sp>
      <p:sp>
        <p:nvSpPr>
          <p:cNvPr id="128" name="TextBox 127"/>
          <p:cNvSpPr txBox="1"/>
          <p:nvPr/>
        </p:nvSpPr>
        <p:spPr>
          <a:xfrm>
            <a:off x="123824" y="933036"/>
            <a:ext cx="3762375" cy="830997"/>
          </a:xfrm>
          <a:prstGeom prst="rect">
            <a:avLst/>
          </a:prstGeom>
          <a:noFill/>
        </p:spPr>
        <p:txBody>
          <a:bodyPr wrap="square" rtlCol="0">
            <a:spAutoFit/>
          </a:bodyPr>
          <a:lstStyle/>
          <a:p>
            <a:pPr marL="180975" indent="-180975" algn="l"/>
            <a:r>
              <a:rPr lang="en-US" sz="1200" b="1" dirty="0" smtClean="0">
                <a:solidFill>
                  <a:srgbClr val="000000"/>
                </a:solidFill>
                <a:latin typeface="Helvetica"/>
                <a:cs typeface="Helvetica"/>
              </a:rPr>
              <a:t>At least </a:t>
            </a:r>
            <a:r>
              <a:rPr lang="en-US" sz="1200" b="1" i="1" dirty="0" smtClean="0">
                <a:solidFill>
                  <a:srgbClr val="FF0000"/>
                </a:solidFill>
                <a:latin typeface="Helvetica"/>
                <a:cs typeface="Helvetica"/>
              </a:rPr>
              <a:t>seven</a:t>
            </a:r>
            <a:r>
              <a:rPr lang="en-US" sz="1200" b="1" dirty="0" smtClean="0">
                <a:solidFill>
                  <a:srgbClr val="000000"/>
                </a:solidFill>
                <a:latin typeface="Helvetica"/>
                <a:cs typeface="Helvetica"/>
              </a:rPr>
              <a:t> times, a distinct unicellular ancestor developed “complex multicellularity” resulting in a macroscopic, multicellular lineage of eukaryotes:</a:t>
            </a:r>
            <a:endParaRPr lang="en-US" sz="1200" b="1" dirty="0">
              <a:solidFill>
                <a:srgbClr val="000000"/>
              </a:solidFill>
              <a:latin typeface="Helvetica"/>
              <a:cs typeface="Helvetica"/>
            </a:endParaRPr>
          </a:p>
        </p:txBody>
      </p:sp>
      <p:sp>
        <p:nvSpPr>
          <p:cNvPr id="129" name="TextBox 128"/>
          <p:cNvSpPr txBox="1"/>
          <p:nvPr/>
        </p:nvSpPr>
        <p:spPr>
          <a:xfrm>
            <a:off x="186569" y="6410325"/>
            <a:ext cx="8781571" cy="261610"/>
          </a:xfrm>
          <a:prstGeom prst="rect">
            <a:avLst/>
          </a:prstGeom>
          <a:noFill/>
        </p:spPr>
        <p:txBody>
          <a:bodyPr wrap="none" rtlCol="0">
            <a:spAutoFit/>
          </a:bodyPr>
          <a:lstStyle/>
          <a:p>
            <a:pPr algn="l"/>
            <a:r>
              <a:rPr lang="en-US" sz="1100" b="1" dirty="0" smtClean="0">
                <a:solidFill>
                  <a:srgbClr val="000000"/>
                </a:solidFill>
                <a:latin typeface="Helvetica"/>
                <a:cs typeface="Helvetica"/>
              </a:rPr>
              <a:t>“Complex multicellularity” = organism with tissue differentiation and some separation of the “somatic” and “reproductive” cells.</a:t>
            </a:r>
            <a:endParaRPr lang="en-US" sz="1100" b="1" dirty="0">
              <a:solidFill>
                <a:srgbClr val="000000"/>
              </a:solidFill>
              <a:latin typeface="Helvetica"/>
              <a:cs typeface="Helvetica"/>
            </a:endParaRPr>
          </a:p>
        </p:txBody>
      </p:sp>
      <p:pic>
        <p:nvPicPr>
          <p:cNvPr id="4" name="Picture 3"/>
          <p:cNvPicPr>
            <a:picLocks noChangeAspect="1"/>
          </p:cNvPicPr>
          <p:nvPr/>
        </p:nvPicPr>
        <p:blipFill>
          <a:blip r:embed="rId4"/>
          <a:stretch>
            <a:fillRect/>
          </a:stretch>
        </p:blipFill>
        <p:spPr>
          <a:xfrm>
            <a:off x="6188301" y="1236182"/>
            <a:ext cx="988945" cy="741709"/>
          </a:xfrm>
          <a:prstGeom prst="rect">
            <a:avLst/>
          </a:prstGeom>
        </p:spPr>
      </p:pic>
      <p:pic>
        <p:nvPicPr>
          <p:cNvPr id="5" name="Picture 4"/>
          <p:cNvPicPr>
            <a:picLocks noChangeAspect="1"/>
          </p:cNvPicPr>
          <p:nvPr/>
        </p:nvPicPr>
        <p:blipFill>
          <a:blip r:embed="rId5"/>
          <a:stretch>
            <a:fillRect/>
          </a:stretch>
        </p:blipFill>
        <p:spPr>
          <a:xfrm>
            <a:off x="6765750" y="2396741"/>
            <a:ext cx="977641" cy="733231"/>
          </a:xfrm>
          <a:prstGeom prst="rect">
            <a:avLst/>
          </a:prstGeom>
        </p:spPr>
      </p:pic>
      <p:pic>
        <p:nvPicPr>
          <p:cNvPr id="6" name="Picture 5"/>
          <p:cNvPicPr>
            <a:picLocks noChangeAspect="1"/>
          </p:cNvPicPr>
          <p:nvPr/>
        </p:nvPicPr>
        <p:blipFill>
          <a:blip r:embed="rId6"/>
          <a:stretch>
            <a:fillRect/>
          </a:stretch>
        </p:blipFill>
        <p:spPr>
          <a:xfrm>
            <a:off x="6372277" y="3521089"/>
            <a:ext cx="775464" cy="1033952"/>
          </a:xfrm>
          <a:prstGeom prst="rect">
            <a:avLst/>
          </a:prstGeom>
        </p:spPr>
      </p:pic>
      <p:pic>
        <p:nvPicPr>
          <p:cNvPr id="7" name="Picture 6"/>
          <p:cNvPicPr>
            <a:picLocks noChangeAspect="1"/>
          </p:cNvPicPr>
          <p:nvPr/>
        </p:nvPicPr>
        <p:blipFill rotWithShape="1">
          <a:blip r:embed="rId7"/>
          <a:srcRect l="16216" b="19644"/>
          <a:stretch/>
        </p:blipFill>
        <p:spPr>
          <a:xfrm>
            <a:off x="5383286" y="4980543"/>
            <a:ext cx="1168814" cy="840749"/>
          </a:xfrm>
          <a:prstGeom prst="rect">
            <a:avLst/>
          </a:prstGeom>
        </p:spPr>
      </p:pic>
      <p:pic>
        <p:nvPicPr>
          <p:cNvPr id="8" name="Picture 7"/>
          <p:cNvPicPr>
            <a:picLocks noChangeAspect="1"/>
          </p:cNvPicPr>
          <p:nvPr/>
        </p:nvPicPr>
        <p:blipFill rotWithShape="1">
          <a:blip r:embed="rId8"/>
          <a:srcRect t="7320"/>
          <a:stretch/>
        </p:blipFill>
        <p:spPr>
          <a:xfrm>
            <a:off x="2989584" y="5304345"/>
            <a:ext cx="1033834" cy="718626"/>
          </a:xfrm>
          <a:prstGeom prst="rect">
            <a:avLst/>
          </a:prstGeom>
        </p:spPr>
      </p:pic>
      <p:pic>
        <p:nvPicPr>
          <p:cNvPr id="9" name="Picture 8"/>
          <p:cNvPicPr>
            <a:picLocks noChangeAspect="1"/>
          </p:cNvPicPr>
          <p:nvPr/>
        </p:nvPicPr>
        <p:blipFill>
          <a:blip r:embed="rId9"/>
          <a:stretch>
            <a:fillRect/>
          </a:stretch>
        </p:blipFill>
        <p:spPr>
          <a:xfrm>
            <a:off x="1800659" y="4742442"/>
            <a:ext cx="761809" cy="1054131"/>
          </a:xfrm>
          <a:prstGeom prst="rect">
            <a:avLst/>
          </a:prstGeom>
        </p:spPr>
      </p:pic>
    </p:spTree>
    <p:extLst>
      <p:ext uri="{BB962C8B-B14F-4D97-AF65-F5344CB8AC3E}">
        <p14:creationId xmlns:p14="http://schemas.microsoft.com/office/powerpoint/2010/main" val="2538023482"/>
      </p:ext>
    </p:extLst>
  </p:cSld>
  <p:clrMapOvr>
    <a:masterClrMapping/>
  </p:clrMapOvr>
  <p:transition xmlns:p14="http://schemas.microsoft.com/office/powerpoint/2010/main" advTm="160"/>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6" name="Text Box 6"/>
          <p:cNvSpPr txBox="1">
            <a:spLocks noChangeArrowheads="1"/>
          </p:cNvSpPr>
          <p:nvPr/>
        </p:nvSpPr>
        <p:spPr bwMode="auto">
          <a:xfrm>
            <a:off x="339728" y="353630"/>
            <a:ext cx="7267998" cy="369332"/>
          </a:xfrm>
          <a:prstGeom prst="rect">
            <a:avLst/>
          </a:prstGeom>
          <a:noFill/>
          <a:ln w="9525">
            <a:noFill/>
            <a:miter lim="800000"/>
            <a:headEnd/>
            <a:tailEnd/>
          </a:ln>
          <a:effectLst/>
        </p:spPr>
        <p:txBody>
          <a:bodyPr wrap="none">
            <a:spAutoFit/>
          </a:bodyPr>
          <a:lstStyle/>
          <a:p>
            <a:pPr algn="l"/>
            <a:r>
              <a:rPr lang="en-US" dirty="0">
                <a:latin typeface="Helvetica"/>
                <a:cs typeface="Helvetica"/>
              </a:rPr>
              <a:t>How does one cell know that another cell “belongs” in the aggregate?</a:t>
            </a:r>
          </a:p>
        </p:txBody>
      </p:sp>
      <p:sp>
        <p:nvSpPr>
          <p:cNvPr id="5129" name="Text Box 9"/>
          <p:cNvSpPr txBox="1">
            <a:spLocks noChangeArrowheads="1"/>
          </p:cNvSpPr>
          <p:nvPr/>
        </p:nvSpPr>
        <p:spPr bwMode="auto">
          <a:xfrm>
            <a:off x="6507392" y="1364383"/>
            <a:ext cx="2068461" cy="523220"/>
          </a:xfrm>
          <a:prstGeom prst="rect">
            <a:avLst/>
          </a:prstGeom>
          <a:noFill/>
          <a:ln w="9525">
            <a:noFill/>
            <a:miter lim="800000"/>
            <a:headEnd/>
            <a:tailEnd/>
          </a:ln>
          <a:effectLst/>
        </p:spPr>
        <p:txBody>
          <a:bodyPr wrap="square">
            <a:spAutoFit/>
          </a:bodyPr>
          <a:lstStyle/>
          <a:p>
            <a:r>
              <a:rPr lang="en-US" sz="1400" dirty="0">
                <a:latin typeface="Helvetica"/>
                <a:cs typeface="Helvetica"/>
              </a:rPr>
              <a:t>“We’re all binding to the same </a:t>
            </a:r>
            <a:r>
              <a:rPr lang="en-US" sz="1400" dirty="0" smtClean="0">
                <a:latin typeface="Helvetica"/>
                <a:cs typeface="Helvetica"/>
              </a:rPr>
              <a:t>matrix”</a:t>
            </a:r>
            <a:endParaRPr lang="en-US" sz="1050" b="1" i="1" dirty="0">
              <a:latin typeface="Helvetica"/>
              <a:cs typeface="Helvetica"/>
            </a:endParaRPr>
          </a:p>
        </p:txBody>
      </p:sp>
      <p:sp>
        <p:nvSpPr>
          <p:cNvPr id="14" name="Text Box 9"/>
          <p:cNvSpPr txBox="1">
            <a:spLocks noChangeArrowheads="1"/>
          </p:cNvSpPr>
          <p:nvPr/>
        </p:nvSpPr>
        <p:spPr bwMode="auto">
          <a:xfrm>
            <a:off x="3370021" y="1358045"/>
            <a:ext cx="2203162" cy="523220"/>
          </a:xfrm>
          <a:prstGeom prst="rect">
            <a:avLst/>
          </a:prstGeom>
          <a:noFill/>
          <a:ln w="9525">
            <a:noFill/>
            <a:miter lim="800000"/>
            <a:headEnd/>
            <a:tailEnd/>
          </a:ln>
          <a:effectLst/>
        </p:spPr>
        <p:txBody>
          <a:bodyPr wrap="square">
            <a:spAutoFit/>
          </a:bodyPr>
          <a:lstStyle/>
          <a:p>
            <a:r>
              <a:rPr lang="en-US" sz="1400" dirty="0">
                <a:latin typeface="Helvetica"/>
                <a:cs typeface="Helvetica"/>
              </a:rPr>
              <a:t>“We’re all </a:t>
            </a:r>
            <a:r>
              <a:rPr lang="en-US" sz="1400" dirty="0" smtClean="0">
                <a:latin typeface="Helvetica"/>
                <a:cs typeface="Helvetica"/>
              </a:rPr>
              <a:t>glued together in this common matrix”</a:t>
            </a:r>
          </a:p>
        </p:txBody>
      </p:sp>
      <p:grpSp>
        <p:nvGrpSpPr>
          <p:cNvPr id="19" name="Group 18"/>
          <p:cNvGrpSpPr/>
          <p:nvPr/>
        </p:nvGrpSpPr>
        <p:grpSpPr>
          <a:xfrm>
            <a:off x="3551719" y="1902552"/>
            <a:ext cx="1987596" cy="1339157"/>
            <a:chOff x="2036539" y="1980533"/>
            <a:chExt cx="1484661" cy="1000301"/>
          </a:xfrm>
        </p:grpSpPr>
        <p:sp>
          <p:nvSpPr>
            <p:cNvPr id="8" name="Freeform 7"/>
            <p:cNvSpPr/>
            <p:nvPr/>
          </p:nvSpPr>
          <p:spPr>
            <a:xfrm>
              <a:off x="2036539" y="1980533"/>
              <a:ext cx="1484661" cy="1000301"/>
            </a:xfrm>
            <a:custGeom>
              <a:avLst/>
              <a:gdLst>
                <a:gd name="connsiteX0" fmla="*/ 52052 w 1484661"/>
                <a:gd name="connsiteY0" fmla="*/ 64244 h 1000301"/>
                <a:gd name="connsiteX1" fmla="*/ 1252 w 1484661"/>
                <a:gd name="connsiteY1" fmla="*/ 364811 h 1000301"/>
                <a:gd name="connsiteX2" fmla="*/ 18186 w 1484661"/>
                <a:gd name="connsiteY2" fmla="*/ 771211 h 1000301"/>
                <a:gd name="connsiteX3" fmla="*/ 47819 w 1484661"/>
                <a:gd name="connsiteY3" fmla="*/ 970177 h 1000301"/>
                <a:gd name="connsiteX4" fmla="*/ 369552 w 1484661"/>
                <a:gd name="connsiteY4" fmla="*/ 965944 h 1000301"/>
                <a:gd name="connsiteX5" fmla="*/ 852152 w 1484661"/>
                <a:gd name="connsiteY5" fmla="*/ 999811 h 1000301"/>
                <a:gd name="connsiteX6" fmla="*/ 1292419 w 1484661"/>
                <a:gd name="connsiteY6" fmla="*/ 936311 h 1000301"/>
                <a:gd name="connsiteX7" fmla="*/ 1449052 w 1484661"/>
                <a:gd name="connsiteY7" fmla="*/ 881277 h 1000301"/>
                <a:gd name="connsiteX8" fmla="*/ 1470219 w 1484661"/>
                <a:gd name="connsiteY8" fmla="*/ 415611 h 1000301"/>
                <a:gd name="connsiteX9" fmla="*/ 1478686 w 1484661"/>
                <a:gd name="connsiteY9" fmla="*/ 72711 h 1000301"/>
                <a:gd name="connsiteX10" fmla="*/ 1377086 w 1484661"/>
                <a:gd name="connsiteY10" fmla="*/ 17677 h 1000301"/>
                <a:gd name="connsiteX11" fmla="*/ 1051119 w 1484661"/>
                <a:gd name="connsiteY11" fmla="*/ 26144 h 1000301"/>
                <a:gd name="connsiteX12" fmla="*/ 433052 w 1484661"/>
                <a:gd name="connsiteY12" fmla="*/ 744 h 1000301"/>
                <a:gd name="connsiteX13" fmla="*/ 52052 w 1484661"/>
                <a:gd name="connsiteY13" fmla="*/ 64244 h 10003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484661" h="1000301">
                  <a:moveTo>
                    <a:pt x="52052" y="64244"/>
                  </a:moveTo>
                  <a:cubicBezTo>
                    <a:pt x="-19915" y="124922"/>
                    <a:pt x="6896" y="246983"/>
                    <a:pt x="1252" y="364811"/>
                  </a:cubicBezTo>
                  <a:cubicBezTo>
                    <a:pt x="-4392" y="482639"/>
                    <a:pt x="10425" y="670317"/>
                    <a:pt x="18186" y="771211"/>
                  </a:cubicBezTo>
                  <a:cubicBezTo>
                    <a:pt x="25947" y="872105"/>
                    <a:pt x="-10742" y="937722"/>
                    <a:pt x="47819" y="970177"/>
                  </a:cubicBezTo>
                  <a:cubicBezTo>
                    <a:pt x="106380" y="1002633"/>
                    <a:pt x="235497" y="961005"/>
                    <a:pt x="369552" y="965944"/>
                  </a:cubicBezTo>
                  <a:cubicBezTo>
                    <a:pt x="503607" y="970883"/>
                    <a:pt x="698341" y="1004750"/>
                    <a:pt x="852152" y="999811"/>
                  </a:cubicBezTo>
                  <a:cubicBezTo>
                    <a:pt x="1005963" y="994872"/>
                    <a:pt x="1192936" y="956067"/>
                    <a:pt x="1292419" y="936311"/>
                  </a:cubicBezTo>
                  <a:cubicBezTo>
                    <a:pt x="1391902" y="916555"/>
                    <a:pt x="1419419" y="968060"/>
                    <a:pt x="1449052" y="881277"/>
                  </a:cubicBezTo>
                  <a:cubicBezTo>
                    <a:pt x="1478685" y="794494"/>
                    <a:pt x="1465280" y="550372"/>
                    <a:pt x="1470219" y="415611"/>
                  </a:cubicBezTo>
                  <a:cubicBezTo>
                    <a:pt x="1475158" y="280850"/>
                    <a:pt x="1494208" y="139033"/>
                    <a:pt x="1478686" y="72711"/>
                  </a:cubicBezTo>
                  <a:cubicBezTo>
                    <a:pt x="1463164" y="6389"/>
                    <a:pt x="1448347" y="25438"/>
                    <a:pt x="1377086" y="17677"/>
                  </a:cubicBezTo>
                  <a:cubicBezTo>
                    <a:pt x="1305825" y="9916"/>
                    <a:pt x="1208458" y="28966"/>
                    <a:pt x="1051119" y="26144"/>
                  </a:cubicBezTo>
                  <a:cubicBezTo>
                    <a:pt x="893780" y="23322"/>
                    <a:pt x="600269" y="-4900"/>
                    <a:pt x="433052" y="744"/>
                  </a:cubicBezTo>
                  <a:cubicBezTo>
                    <a:pt x="265835" y="6388"/>
                    <a:pt x="124019" y="3566"/>
                    <a:pt x="52052" y="64244"/>
                  </a:cubicBezTo>
                  <a:close/>
                </a:path>
              </a:pathLst>
            </a:custGeom>
            <a:solidFill>
              <a:srgbClr val="8D5323"/>
            </a:solidFill>
            <a:ln>
              <a:no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grpSp>
          <p:nvGrpSpPr>
            <p:cNvPr id="6" name="Group 5"/>
            <p:cNvGrpSpPr/>
            <p:nvPr/>
          </p:nvGrpSpPr>
          <p:grpSpPr>
            <a:xfrm>
              <a:off x="2136890" y="2066956"/>
              <a:ext cx="300775" cy="564489"/>
              <a:chOff x="1919432" y="1812879"/>
              <a:chExt cx="403543" cy="757361"/>
            </a:xfrm>
            <a:effectLst/>
          </p:grpSpPr>
          <p:sp>
            <p:nvSpPr>
              <p:cNvPr id="2" name="Rounded Rectangle 1"/>
              <p:cNvSpPr/>
              <p:nvPr/>
            </p:nvSpPr>
            <p:spPr>
              <a:xfrm>
                <a:off x="1919432" y="1812879"/>
                <a:ext cx="403543" cy="757361"/>
              </a:xfrm>
              <a:prstGeom prst="roundRect">
                <a:avLst/>
              </a:prstGeom>
              <a:solidFill>
                <a:srgbClr val="CCFF99"/>
              </a:solidFill>
              <a:ln w="19050" cmpd="sng">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5" name="Freeform 4"/>
              <p:cNvSpPr/>
              <p:nvPr/>
            </p:nvSpPr>
            <p:spPr>
              <a:xfrm>
                <a:off x="2078135" y="2278091"/>
                <a:ext cx="158000" cy="196977"/>
              </a:xfrm>
              <a:custGeom>
                <a:avLst/>
                <a:gdLst>
                  <a:gd name="connsiteX0" fmla="*/ 113188 w 269763"/>
                  <a:gd name="connsiteY0" fmla="*/ 38 h 321859"/>
                  <a:gd name="connsiteX1" fmla="*/ 4051 w 269763"/>
                  <a:gd name="connsiteY1" fmla="*/ 99249 h 321859"/>
                  <a:gd name="connsiteX2" fmla="*/ 43737 w 269763"/>
                  <a:gd name="connsiteY2" fmla="*/ 297673 h 321859"/>
                  <a:gd name="connsiteX3" fmla="*/ 232248 w 269763"/>
                  <a:gd name="connsiteY3" fmla="*/ 297673 h 321859"/>
                  <a:gd name="connsiteX4" fmla="*/ 262012 w 269763"/>
                  <a:gd name="connsiteY4" fmla="*/ 109171 h 321859"/>
                  <a:gd name="connsiteX5" fmla="*/ 113188 w 269763"/>
                  <a:gd name="connsiteY5" fmla="*/ 38 h 321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69763" h="321859">
                    <a:moveTo>
                      <a:pt x="113188" y="38"/>
                    </a:moveTo>
                    <a:cubicBezTo>
                      <a:pt x="70195" y="-1616"/>
                      <a:pt x="15626" y="49643"/>
                      <a:pt x="4051" y="99249"/>
                    </a:cubicBezTo>
                    <a:cubicBezTo>
                      <a:pt x="-7524" y="148855"/>
                      <a:pt x="5704" y="264602"/>
                      <a:pt x="43737" y="297673"/>
                    </a:cubicBezTo>
                    <a:cubicBezTo>
                      <a:pt x="81770" y="330744"/>
                      <a:pt x="195869" y="329090"/>
                      <a:pt x="232248" y="297673"/>
                    </a:cubicBezTo>
                    <a:cubicBezTo>
                      <a:pt x="268627" y="266256"/>
                      <a:pt x="278548" y="158777"/>
                      <a:pt x="262012" y="109171"/>
                    </a:cubicBezTo>
                    <a:cubicBezTo>
                      <a:pt x="245476" y="59565"/>
                      <a:pt x="156181" y="1692"/>
                      <a:pt x="113188" y="38"/>
                    </a:cubicBezTo>
                    <a:close/>
                  </a:path>
                </a:pathLst>
              </a:custGeom>
              <a:solidFill>
                <a:srgbClr val="B35751"/>
              </a:solidFill>
              <a:ln>
                <a:no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grpSp>
        <p:grpSp>
          <p:nvGrpSpPr>
            <p:cNvPr id="20" name="Group 19"/>
            <p:cNvGrpSpPr/>
            <p:nvPr/>
          </p:nvGrpSpPr>
          <p:grpSpPr>
            <a:xfrm>
              <a:off x="2473825" y="2067378"/>
              <a:ext cx="300775" cy="444655"/>
              <a:chOff x="1919432" y="1812879"/>
              <a:chExt cx="403543" cy="757361"/>
            </a:xfrm>
            <a:effectLst/>
          </p:grpSpPr>
          <p:sp>
            <p:nvSpPr>
              <p:cNvPr id="21" name="Rounded Rectangle 20"/>
              <p:cNvSpPr/>
              <p:nvPr/>
            </p:nvSpPr>
            <p:spPr>
              <a:xfrm>
                <a:off x="1919432" y="1812879"/>
                <a:ext cx="403543" cy="757361"/>
              </a:xfrm>
              <a:prstGeom prst="roundRect">
                <a:avLst/>
              </a:prstGeom>
              <a:solidFill>
                <a:srgbClr val="CCFF99"/>
              </a:solidFill>
              <a:ln w="19050" cmpd="sng">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22" name="Freeform 21"/>
              <p:cNvSpPr/>
              <p:nvPr/>
            </p:nvSpPr>
            <p:spPr>
              <a:xfrm>
                <a:off x="2078135" y="2278091"/>
                <a:ext cx="158000" cy="196977"/>
              </a:xfrm>
              <a:custGeom>
                <a:avLst/>
                <a:gdLst>
                  <a:gd name="connsiteX0" fmla="*/ 113188 w 269763"/>
                  <a:gd name="connsiteY0" fmla="*/ 38 h 321859"/>
                  <a:gd name="connsiteX1" fmla="*/ 4051 w 269763"/>
                  <a:gd name="connsiteY1" fmla="*/ 99249 h 321859"/>
                  <a:gd name="connsiteX2" fmla="*/ 43737 w 269763"/>
                  <a:gd name="connsiteY2" fmla="*/ 297673 h 321859"/>
                  <a:gd name="connsiteX3" fmla="*/ 232248 w 269763"/>
                  <a:gd name="connsiteY3" fmla="*/ 297673 h 321859"/>
                  <a:gd name="connsiteX4" fmla="*/ 262012 w 269763"/>
                  <a:gd name="connsiteY4" fmla="*/ 109171 h 321859"/>
                  <a:gd name="connsiteX5" fmla="*/ 113188 w 269763"/>
                  <a:gd name="connsiteY5" fmla="*/ 38 h 321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69763" h="321859">
                    <a:moveTo>
                      <a:pt x="113188" y="38"/>
                    </a:moveTo>
                    <a:cubicBezTo>
                      <a:pt x="70195" y="-1616"/>
                      <a:pt x="15626" y="49643"/>
                      <a:pt x="4051" y="99249"/>
                    </a:cubicBezTo>
                    <a:cubicBezTo>
                      <a:pt x="-7524" y="148855"/>
                      <a:pt x="5704" y="264602"/>
                      <a:pt x="43737" y="297673"/>
                    </a:cubicBezTo>
                    <a:cubicBezTo>
                      <a:pt x="81770" y="330744"/>
                      <a:pt x="195869" y="329090"/>
                      <a:pt x="232248" y="297673"/>
                    </a:cubicBezTo>
                    <a:cubicBezTo>
                      <a:pt x="268627" y="266256"/>
                      <a:pt x="278548" y="158777"/>
                      <a:pt x="262012" y="109171"/>
                    </a:cubicBezTo>
                    <a:cubicBezTo>
                      <a:pt x="245476" y="59565"/>
                      <a:pt x="156181" y="1692"/>
                      <a:pt x="113188" y="38"/>
                    </a:cubicBezTo>
                    <a:close/>
                  </a:path>
                </a:pathLst>
              </a:custGeom>
              <a:solidFill>
                <a:srgbClr val="B35751"/>
              </a:solidFill>
              <a:ln>
                <a:no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grpSp>
        <p:grpSp>
          <p:nvGrpSpPr>
            <p:cNvPr id="23" name="Group 22"/>
            <p:cNvGrpSpPr/>
            <p:nvPr/>
          </p:nvGrpSpPr>
          <p:grpSpPr>
            <a:xfrm>
              <a:off x="2810760" y="2067800"/>
              <a:ext cx="300775" cy="791611"/>
              <a:chOff x="1919432" y="1812879"/>
              <a:chExt cx="403543" cy="757361"/>
            </a:xfrm>
            <a:effectLst/>
          </p:grpSpPr>
          <p:sp>
            <p:nvSpPr>
              <p:cNvPr id="24" name="Rounded Rectangle 23"/>
              <p:cNvSpPr/>
              <p:nvPr/>
            </p:nvSpPr>
            <p:spPr>
              <a:xfrm>
                <a:off x="1919432" y="1812879"/>
                <a:ext cx="403543" cy="757361"/>
              </a:xfrm>
              <a:prstGeom prst="roundRect">
                <a:avLst/>
              </a:prstGeom>
              <a:solidFill>
                <a:srgbClr val="CCFF99"/>
              </a:solidFill>
              <a:ln w="19050" cmpd="sng">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25" name="Freeform 24"/>
              <p:cNvSpPr/>
              <p:nvPr/>
            </p:nvSpPr>
            <p:spPr>
              <a:xfrm>
                <a:off x="2078135" y="2278091"/>
                <a:ext cx="158000" cy="196977"/>
              </a:xfrm>
              <a:custGeom>
                <a:avLst/>
                <a:gdLst>
                  <a:gd name="connsiteX0" fmla="*/ 113188 w 269763"/>
                  <a:gd name="connsiteY0" fmla="*/ 38 h 321859"/>
                  <a:gd name="connsiteX1" fmla="*/ 4051 w 269763"/>
                  <a:gd name="connsiteY1" fmla="*/ 99249 h 321859"/>
                  <a:gd name="connsiteX2" fmla="*/ 43737 w 269763"/>
                  <a:gd name="connsiteY2" fmla="*/ 297673 h 321859"/>
                  <a:gd name="connsiteX3" fmla="*/ 232248 w 269763"/>
                  <a:gd name="connsiteY3" fmla="*/ 297673 h 321859"/>
                  <a:gd name="connsiteX4" fmla="*/ 262012 w 269763"/>
                  <a:gd name="connsiteY4" fmla="*/ 109171 h 321859"/>
                  <a:gd name="connsiteX5" fmla="*/ 113188 w 269763"/>
                  <a:gd name="connsiteY5" fmla="*/ 38 h 321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69763" h="321859">
                    <a:moveTo>
                      <a:pt x="113188" y="38"/>
                    </a:moveTo>
                    <a:cubicBezTo>
                      <a:pt x="70195" y="-1616"/>
                      <a:pt x="15626" y="49643"/>
                      <a:pt x="4051" y="99249"/>
                    </a:cubicBezTo>
                    <a:cubicBezTo>
                      <a:pt x="-7524" y="148855"/>
                      <a:pt x="5704" y="264602"/>
                      <a:pt x="43737" y="297673"/>
                    </a:cubicBezTo>
                    <a:cubicBezTo>
                      <a:pt x="81770" y="330744"/>
                      <a:pt x="195869" y="329090"/>
                      <a:pt x="232248" y="297673"/>
                    </a:cubicBezTo>
                    <a:cubicBezTo>
                      <a:pt x="268627" y="266256"/>
                      <a:pt x="278548" y="158777"/>
                      <a:pt x="262012" y="109171"/>
                    </a:cubicBezTo>
                    <a:cubicBezTo>
                      <a:pt x="245476" y="59565"/>
                      <a:pt x="156181" y="1692"/>
                      <a:pt x="113188" y="38"/>
                    </a:cubicBezTo>
                    <a:close/>
                  </a:path>
                </a:pathLst>
              </a:custGeom>
              <a:solidFill>
                <a:srgbClr val="B35751"/>
              </a:solidFill>
              <a:ln>
                <a:no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grpSp>
        <p:grpSp>
          <p:nvGrpSpPr>
            <p:cNvPr id="26" name="Group 25"/>
            <p:cNvGrpSpPr/>
            <p:nvPr/>
          </p:nvGrpSpPr>
          <p:grpSpPr>
            <a:xfrm>
              <a:off x="3147695" y="2068222"/>
              <a:ext cx="271995" cy="367823"/>
              <a:chOff x="1919432" y="1812879"/>
              <a:chExt cx="403543" cy="757361"/>
            </a:xfrm>
            <a:effectLst/>
          </p:grpSpPr>
          <p:sp>
            <p:nvSpPr>
              <p:cNvPr id="27" name="Rounded Rectangle 26"/>
              <p:cNvSpPr/>
              <p:nvPr/>
            </p:nvSpPr>
            <p:spPr>
              <a:xfrm>
                <a:off x="1919432" y="1812879"/>
                <a:ext cx="403543" cy="757361"/>
              </a:xfrm>
              <a:prstGeom prst="roundRect">
                <a:avLst/>
              </a:prstGeom>
              <a:solidFill>
                <a:srgbClr val="CCFF99"/>
              </a:solidFill>
              <a:ln w="19050" cmpd="sng">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28" name="Freeform 27"/>
              <p:cNvSpPr/>
              <p:nvPr/>
            </p:nvSpPr>
            <p:spPr>
              <a:xfrm>
                <a:off x="2078135" y="2278091"/>
                <a:ext cx="158000" cy="196977"/>
              </a:xfrm>
              <a:custGeom>
                <a:avLst/>
                <a:gdLst>
                  <a:gd name="connsiteX0" fmla="*/ 113188 w 269763"/>
                  <a:gd name="connsiteY0" fmla="*/ 38 h 321859"/>
                  <a:gd name="connsiteX1" fmla="*/ 4051 w 269763"/>
                  <a:gd name="connsiteY1" fmla="*/ 99249 h 321859"/>
                  <a:gd name="connsiteX2" fmla="*/ 43737 w 269763"/>
                  <a:gd name="connsiteY2" fmla="*/ 297673 h 321859"/>
                  <a:gd name="connsiteX3" fmla="*/ 232248 w 269763"/>
                  <a:gd name="connsiteY3" fmla="*/ 297673 h 321859"/>
                  <a:gd name="connsiteX4" fmla="*/ 262012 w 269763"/>
                  <a:gd name="connsiteY4" fmla="*/ 109171 h 321859"/>
                  <a:gd name="connsiteX5" fmla="*/ 113188 w 269763"/>
                  <a:gd name="connsiteY5" fmla="*/ 38 h 321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69763" h="321859">
                    <a:moveTo>
                      <a:pt x="113188" y="38"/>
                    </a:moveTo>
                    <a:cubicBezTo>
                      <a:pt x="70195" y="-1616"/>
                      <a:pt x="15626" y="49643"/>
                      <a:pt x="4051" y="99249"/>
                    </a:cubicBezTo>
                    <a:cubicBezTo>
                      <a:pt x="-7524" y="148855"/>
                      <a:pt x="5704" y="264602"/>
                      <a:pt x="43737" y="297673"/>
                    </a:cubicBezTo>
                    <a:cubicBezTo>
                      <a:pt x="81770" y="330744"/>
                      <a:pt x="195869" y="329090"/>
                      <a:pt x="232248" y="297673"/>
                    </a:cubicBezTo>
                    <a:cubicBezTo>
                      <a:pt x="268627" y="266256"/>
                      <a:pt x="278548" y="158777"/>
                      <a:pt x="262012" y="109171"/>
                    </a:cubicBezTo>
                    <a:cubicBezTo>
                      <a:pt x="245476" y="59565"/>
                      <a:pt x="156181" y="1692"/>
                      <a:pt x="113188" y="38"/>
                    </a:cubicBezTo>
                    <a:close/>
                  </a:path>
                </a:pathLst>
              </a:custGeom>
              <a:solidFill>
                <a:srgbClr val="B35751"/>
              </a:solidFill>
              <a:ln>
                <a:no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grpSp>
        <p:grpSp>
          <p:nvGrpSpPr>
            <p:cNvPr id="29" name="Group 28"/>
            <p:cNvGrpSpPr/>
            <p:nvPr/>
          </p:nvGrpSpPr>
          <p:grpSpPr>
            <a:xfrm>
              <a:off x="3155804" y="2476650"/>
              <a:ext cx="271995" cy="367823"/>
              <a:chOff x="1919432" y="1812879"/>
              <a:chExt cx="403543" cy="757361"/>
            </a:xfrm>
            <a:effectLst/>
          </p:grpSpPr>
          <p:sp>
            <p:nvSpPr>
              <p:cNvPr id="30" name="Rounded Rectangle 29"/>
              <p:cNvSpPr/>
              <p:nvPr/>
            </p:nvSpPr>
            <p:spPr>
              <a:xfrm>
                <a:off x="1919432" y="1812879"/>
                <a:ext cx="403543" cy="757361"/>
              </a:xfrm>
              <a:prstGeom prst="roundRect">
                <a:avLst/>
              </a:prstGeom>
              <a:solidFill>
                <a:srgbClr val="CCFF99"/>
              </a:solidFill>
              <a:ln w="19050" cmpd="sng">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31" name="Freeform 30"/>
              <p:cNvSpPr/>
              <p:nvPr/>
            </p:nvSpPr>
            <p:spPr>
              <a:xfrm>
                <a:off x="2078135" y="2278091"/>
                <a:ext cx="158000" cy="196977"/>
              </a:xfrm>
              <a:custGeom>
                <a:avLst/>
                <a:gdLst>
                  <a:gd name="connsiteX0" fmla="*/ 113188 w 269763"/>
                  <a:gd name="connsiteY0" fmla="*/ 38 h 321859"/>
                  <a:gd name="connsiteX1" fmla="*/ 4051 w 269763"/>
                  <a:gd name="connsiteY1" fmla="*/ 99249 h 321859"/>
                  <a:gd name="connsiteX2" fmla="*/ 43737 w 269763"/>
                  <a:gd name="connsiteY2" fmla="*/ 297673 h 321859"/>
                  <a:gd name="connsiteX3" fmla="*/ 232248 w 269763"/>
                  <a:gd name="connsiteY3" fmla="*/ 297673 h 321859"/>
                  <a:gd name="connsiteX4" fmla="*/ 262012 w 269763"/>
                  <a:gd name="connsiteY4" fmla="*/ 109171 h 321859"/>
                  <a:gd name="connsiteX5" fmla="*/ 113188 w 269763"/>
                  <a:gd name="connsiteY5" fmla="*/ 38 h 321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69763" h="321859">
                    <a:moveTo>
                      <a:pt x="113188" y="38"/>
                    </a:moveTo>
                    <a:cubicBezTo>
                      <a:pt x="70195" y="-1616"/>
                      <a:pt x="15626" y="49643"/>
                      <a:pt x="4051" y="99249"/>
                    </a:cubicBezTo>
                    <a:cubicBezTo>
                      <a:pt x="-7524" y="148855"/>
                      <a:pt x="5704" y="264602"/>
                      <a:pt x="43737" y="297673"/>
                    </a:cubicBezTo>
                    <a:cubicBezTo>
                      <a:pt x="81770" y="330744"/>
                      <a:pt x="195869" y="329090"/>
                      <a:pt x="232248" y="297673"/>
                    </a:cubicBezTo>
                    <a:cubicBezTo>
                      <a:pt x="268627" y="266256"/>
                      <a:pt x="278548" y="158777"/>
                      <a:pt x="262012" y="109171"/>
                    </a:cubicBezTo>
                    <a:cubicBezTo>
                      <a:pt x="245476" y="59565"/>
                      <a:pt x="156181" y="1692"/>
                      <a:pt x="113188" y="38"/>
                    </a:cubicBezTo>
                    <a:close/>
                  </a:path>
                </a:pathLst>
              </a:custGeom>
              <a:solidFill>
                <a:srgbClr val="B35751"/>
              </a:solidFill>
              <a:ln>
                <a:no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grpSp>
        <p:sp>
          <p:nvSpPr>
            <p:cNvPr id="7" name="Freeform 6"/>
            <p:cNvSpPr/>
            <p:nvPr/>
          </p:nvSpPr>
          <p:spPr>
            <a:xfrm>
              <a:off x="2134227" y="2534838"/>
              <a:ext cx="641442" cy="329831"/>
            </a:xfrm>
            <a:custGeom>
              <a:avLst/>
              <a:gdLst>
                <a:gd name="connsiteX0" fmla="*/ 546067 w 645795"/>
                <a:gd name="connsiteY0" fmla="*/ 27942 h 319702"/>
                <a:gd name="connsiteX1" fmla="*/ 339822 w 645795"/>
                <a:gd name="connsiteY1" fmla="*/ 17086 h 319702"/>
                <a:gd name="connsiteX2" fmla="*/ 231272 w 645795"/>
                <a:gd name="connsiteY2" fmla="*/ 114786 h 319702"/>
                <a:gd name="connsiteX3" fmla="*/ 79301 w 645795"/>
                <a:gd name="connsiteY3" fmla="*/ 136497 h 319702"/>
                <a:gd name="connsiteX4" fmla="*/ 35881 w 645795"/>
                <a:gd name="connsiteY4" fmla="*/ 299331 h 319702"/>
                <a:gd name="connsiteX5" fmla="*/ 611197 w 645795"/>
                <a:gd name="connsiteY5" fmla="*/ 288475 h 319702"/>
                <a:gd name="connsiteX6" fmla="*/ 546067 w 645795"/>
                <a:gd name="connsiteY6" fmla="*/ 27942 h 319702"/>
                <a:gd name="connsiteX0" fmla="*/ 587342 w 656064"/>
                <a:gd name="connsiteY0" fmla="*/ 16993 h 356680"/>
                <a:gd name="connsiteX1" fmla="*/ 339822 w 656064"/>
                <a:gd name="connsiteY1" fmla="*/ 50587 h 356680"/>
                <a:gd name="connsiteX2" fmla="*/ 231272 w 656064"/>
                <a:gd name="connsiteY2" fmla="*/ 148287 h 356680"/>
                <a:gd name="connsiteX3" fmla="*/ 79301 w 656064"/>
                <a:gd name="connsiteY3" fmla="*/ 169998 h 356680"/>
                <a:gd name="connsiteX4" fmla="*/ 35881 w 656064"/>
                <a:gd name="connsiteY4" fmla="*/ 332832 h 356680"/>
                <a:gd name="connsiteX5" fmla="*/ 611197 w 656064"/>
                <a:gd name="connsiteY5" fmla="*/ 321976 h 356680"/>
                <a:gd name="connsiteX6" fmla="*/ 587342 w 656064"/>
                <a:gd name="connsiteY6" fmla="*/ 16993 h 356680"/>
                <a:gd name="connsiteX0" fmla="*/ 587342 w 651705"/>
                <a:gd name="connsiteY0" fmla="*/ 22506 h 362193"/>
                <a:gd name="connsiteX1" fmla="*/ 339822 w 651705"/>
                <a:gd name="connsiteY1" fmla="*/ 56100 h 362193"/>
                <a:gd name="connsiteX2" fmla="*/ 231272 w 651705"/>
                <a:gd name="connsiteY2" fmla="*/ 153800 h 362193"/>
                <a:gd name="connsiteX3" fmla="*/ 79301 w 651705"/>
                <a:gd name="connsiteY3" fmla="*/ 175511 h 362193"/>
                <a:gd name="connsiteX4" fmla="*/ 35881 w 651705"/>
                <a:gd name="connsiteY4" fmla="*/ 338345 h 362193"/>
                <a:gd name="connsiteX5" fmla="*/ 611197 w 651705"/>
                <a:gd name="connsiteY5" fmla="*/ 327489 h 362193"/>
                <a:gd name="connsiteX6" fmla="*/ 587342 w 651705"/>
                <a:gd name="connsiteY6" fmla="*/ 22506 h 362193"/>
                <a:gd name="connsiteX0" fmla="*/ 587342 w 651705"/>
                <a:gd name="connsiteY0" fmla="*/ 22506 h 362193"/>
                <a:gd name="connsiteX1" fmla="*/ 339822 w 651705"/>
                <a:gd name="connsiteY1" fmla="*/ 56100 h 362193"/>
                <a:gd name="connsiteX2" fmla="*/ 231272 w 651705"/>
                <a:gd name="connsiteY2" fmla="*/ 153800 h 362193"/>
                <a:gd name="connsiteX3" fmla="*/ 79301 w 651705"/>
                <a:gd name="connsiteY3" fmla="*/ 175511 h 362193"/>
                <a:gd name="connsiteX4" fmla="*/ 35881 w 651705"/>
                <a:gd name="connsiteY4" fmla="*/ 338345 h 362193"/>
                <a:gd name="connsiteX5" fmla="*/ 611197 w 651705"/>
                <a:gd name="connsiteY5" fmla="*/ 327489 h 362193"/>
                <a:gd name="connsiteX6" fmla="*/ 587342 w 651705"/>
                <a:gd name="connsiteY6" fmla="*/ 22506 h 362193"/>
                <a:gd name="connsiteX0" fmla="*/ 587342 w 651705"/>
                <a:gd name="connsiteY0" fmla="*/ 3787 h 343474"/>
                <a:gd name="connsiteX1" fmla="*/ 339822 w 651705"/>
                <a:gd name="connsiteY1" fmla="*/ 37381 h 343474"/>
                <a:gd name="connsiteX2" fmla="*/ 231272 w 651705"/>
                <a:gd name="connsiteY2" fmla="*/ 135081 h 343474"/>
                <a:gd name="connsiteX3" fmla="*/ 79301 w 651705"/>
                <a:gd name="connsiteY3" fmla="*/ 156792 h 343474"/>
                <a:gd name="connsiteX4" fmla="*/ 35881 w 651705"/>
                <a:gd name="connsiteY4" fmla="*/ 319626 h 343474"/>
                <a:gd name="connsiteX5" fmla="*/ 611197 w 651705"/>
                <a:gd name="connsiteY5" fmla="*/ 308770 h 343474"/>
                <a:gd name="connsiteX6" fmla="*/ 587342 w 651705"/>
                <a:gd name="connsiteY6" fmla="*/ 3787 h 343474"/>
                <a:gd name="connsiteX0" fmla="*/ 606392 w 658374"/>
                <a:gd name="connsiteY0" fmla="*/ 3121 h 352950"/>
                <a:gd name="connsiteX1" fmla="*/ 339822 w 658374"/>
                <a:gd name="connsiteY1" fmla="*/ 46240 h 352950"/>
                <a:gd name="connsiteX2" fmla="*/ 231272 w 658374"/>
                <a:gd name="connsiteY2" fmla="*/ 143940 h 352950"/>
                <a:gd name="connsiteX3" fmla="*/ 79301 w 658374"/>
                <a:gd name="connsiteY3" fmla="*/ 165651 h 352950"/>
                <a:gd name="connsiteX4" fmla="*/ 35881 w 658374"/>
                <a:gd name="connsiteY4" fmla="*/ 328485 h 352950"/>
                <a:gd name="connsiteX5" fmla="*/ 611197 w 658374"/>
                <a:gd name="connsiteY5" fmla="*/ 317629 h 352950"/>
                <a:gd name="connsiteX6" fmla="*/ 606392 w 658374"/>
                <a:gd name="connsiteY6" fmla="*/ 3121 h 352950"/>
                <a:gd name="connsiteX0" fmla="*/ 606392 w 658374"/>
                <a:gd name="connsiteY0" fmla="*/ 3121 h 352950"/>
                <a:gd name="connsiteX1" fmla="*/ 339822 w 658374"/>
                <a:gd name="connsiteY1" fmla="*/ 46240 h 352950"/>
                <a:gd name="connsiteX2" fmla="*/ 231272 w 658374"/>
                <a:gd name="connsiteY2" fmla="*/ 143940 h 352950"/>
                <a:gd name="connsiteX3" fmla="*/ 79301 w 658374"/>
                <a:gd name="connsiteY3" fmla="*/ 165651 h 352950"/>
                <a:gd name="connsiteX4" fmla="*/ 35881 w 658374"/>
                <a:gd name="connsiteY4" fmla="*/ 328485 h 352950"/>
                <a:gd name="connsiteX5" fmla="*/ 611197 w 658374"/>
                <a:gd name="connsiteY5" fmla="*/ 317629 h 352950"/>
                <a:gd name="connsiteX6" fmla="*/ 606392 w 658374"/>
                <a:gd name="connsiteY6" fmla="*/ 3121 h 352950"/>
                <a:gd name="connsiteX0" fmla="*/ 606392 w 630815"/>
                <a:gd name="connsiteY0" fmla="*/ 3121 h 352950"/>
                <a:gd name="connsiteX1" fmla="*/ 339822 w 630815"/>
                <a:gd name="connsiteY1" fmla="*/ 46240 h 352950"/>
                <a:gd name="connsiteX2" fmla="*/ 231272 w 630815"/>
                <a:gd name="connsiteY2" fmla="*/ 143940 h 352950"/>
                <a:gd name="connsiteX3" fmla="*/ 79301 w 630815"/>
                <a:gd name="connsiteY3" fmla="*/ 165651 h 352950"/>
                <a:gd name="connsiteX4" fmla="*/ 35881 w 630815"/>
                <a:gd name="connsiteY4" fmla="*/ 328485 h 352950"/>
                <a:gd name="connsiteX5" fmla="*/ 611197 w 630815"/>
                <a:gd name="connsiteY5" fmla="*/ 317629 h 352950"/>
                <a:gd name="connsiteX6" fmla="*/ 606392 w 630815"/>
                <a:gd name="connsiteY6" fmla="*/ 3121 h 352950"/>
                <a:gd name="connsiteX0" fmla="*/ 606392 w 630815"/>
                <a:gd name="connsiteY0" fmla="*/ 3121 h 337521"/>
                <a:gd name="connsiteX1" fmla="*/ 339822 w 630815"/>
                <a:gd name="connsiteY1" fmla="*/ 46240 h 337521"/>
                <a:gd name="connsiteX2" fmla="*/ 231272 w 630815"/>
                <a:gd name="connsiteY2" fmla="*/ 143940 h 337521"/>
                <a:gd name="connsiteX3" fmla="*/ 79301 w 630815"/>
                <a:gd name="connsiteY3" fmla="*/ 165651 h 337521"/>
                <a:gd name="connsiteX4" fmla="*/ 35881 w 630815"/>
                <a:gd name="connsiteY4" fmla="*/ 328485 h 337521"/>
                <a:gd name="connsiteX5" fmla="*/ 611197 w 630815"/>
                <a:gd name="connsiteY5" fmla="*/ 317629 h 337521"/>
                <a:gd name="connsiteX6" fmla="*/ 606392 w 630815"/>
                <a:gd name="connsiteY6" fmla="*/ 3121 h 337521"/>
                <a:gd name="connsiteX0" fmla="*/ 606392 w 630815"/>
                <a:gd name="connsiteY0" fmla="*/ 3121 h 323373"/>
                <a:gd name="connsiteX1" fmla="*/ 339822 w 630815"/>
                <a:gd name="connsiteY1" fmla="*/ 46240 h 323373"/>
                <a:gd name="connsiteX2" fmla="*/ 231272 w 630815"/>
                <a:gd name="connsiteY2" fmla="*/ 143940 h 323373"/>
                <a:gd name="connsiteX3" fmla="*/ 79301 w 630815"/>
                <a:gd name="connsiteY3" fmla="*/ 165651 h 323373"/>
                <a:gd name="connsiteX4" fmla="*/ 35881 w 630815"/>
                <a:gd name="connsiteY4" fmla="*/ 309435 h 323373"/>
                <a:gd name="connsiteX5" fmla="*/ 611197 w 630815"/>
                <a:gd name="connsiteY5" fmla="*/ 317629 h 323373"/>
                <a:gd name="connsiteX6" fmla="*/ 606392 w 630815"/>
                <a:gd name="connsiteY6" fmla="*/ 3121 h 323373"/>
                <a:gd name="connsiteX0" fmla="*/ 606392 w 630815"/>
                <a:gd name="connsiteY0" fmla="*/ 3121 h 323373"/>
                <a:gd name="connsiteX1" fmla="*/ 339822 w 630815"/>
                <a:gd name="connsiteY1" fmla="*/ 46240 h 323373"/>
                <a:gd name="connsiteX2" fmla="*/ 231272 w 630815"/>
                <a:gd name="connsiteY2" fmla="*/ 143940 h 323373"/>
                <a:gd name="connsiteX3" fmla="*/ 79301 w 630815"/>
                <a:gd name="connsiteY3" fmla="*/ 165651 h 323373"/>
                <a:gd name="connsiteX4" fmla="*/ 35881 w 630815"/>
                <a:gd name="connsiteY4" fmla="*/ 309435 h 323373"/>
                <a:gd name="connsiteX5" fmla="*/ 611197 w 630815"/>
                <a:gd name="connsiteY5" fmla="*/ 317629 h 323373"/>
                <a:gd name="connsiteX6" fmla="*/ 606392 w 630815"/>
                <a:gd name="connsiteY6" fmla="*/ 3121 h 323373"/>
                <a:gd name="connsiteX0" fmla="*/ 593880 w 618303"/>
                <a:gd name="connsiteY0" fmla="*/ 3121 h 323373"/>
                <a:gd name="connsiteX1" fmla="*/ 327310 w 618303"/>
                <a:gd name="connsiteY1" fmla="*/ 46240 h 323373"/>
                <a:gd name="connsiteX2" fmla="*/ 218760 w 618303"/>
                <a:gd name="connsiteY2" fmla="*/ 143940 h 323373"/>
                <a:gd name="connsiteX3" fmla="*/ 66789 w 618303"/>
                <a:gd name="connsiteY3" fmla="*/ 165651 h 323373"/>
                <a:gd name="connsiteX4" fmla="*/ 23369 w 618303"/>
                <a:gd name="connsiteY4" fmla="*/ 309435 h 323373"/>
                <a:gd name="connsiteX5" fmla="*/ 598685 w 618303"/>
                <a:gd name="connsiteY5" fmla="*/ 317629 h 323373"/>
                <a:gd name="connsiteX6" fmla="*/ 593880 w 618303"/>
                <a:gd name="connsiteY6" fmla="*/ 3121 h 323373"/>
                <a:gd name="connsiteX0" fmla="*/ 610569 w 634992"/>
                <a:gd name="connsiteY0" fmla="*/ 3121 h 323373"/>
                <a:gd name="connsiteX1" fmla="*/ 343999 w 634992"/>
                <a:gd name="connsiteY1" fmla="*/ 46240 h 323373"/>
                <a:gd name="connsiteX2" fmla="*/ 235449 w 634992"/>
                <a:gd name="connsiteY2" fmla="*/ 143940 h 323373"/>
                <a:gd name="connsiteX3" fmla="*/ 29503 w 634992"/>
                <a:gd name="connsiteY3" fmla="*/ 146601 h 323373"/>
                <a:gd name="connsiteX4" fmla="*/ 40058 w 634992"/>
                <a:gd name="connsiteY4" fmla="*/ 309435 h 323373"/>
                <a:gd name="connsiteX5" fmla="*/ 615374 w 634992"/>
                <a:gd name="connsiteY5" fmla="*/ 317629 h 323373"/>
                <a:gd name="connsiteX6" fmla="*/ 610569 w 634992"/>
                <a:gd name="connsiteY6" fmla="*/ 3121 h 323373"/>
                <a:gd name="connsiteX0" fmla="*/ 615326 w 639749"/>
                <a:gd name="connsiteY0" fmla="*/ 3089 h 323341"/>
                <a:gd name="connsiteX1" fmla="*/ 348756 w 639749"/>
                <a:gd name="connsiteY1" fmla="*/ 46208 h 323341"/>
                <a:gd name="connsiteX2" fmla="*/ 316406 w 639749"/>
                <a:gd name="connsiteY2" fmla="*/ 140733 h 323341"/>
                <a:gd name="connsiteX3" fmla="*/ 34260 w 639749"/>
                <a:gd name="connsiteY3" fmla="*/ 146569 h 323341"/>
                <a:gd name="connsiteX4" fmla="*/ 44815 w 639749"/>
                <a:gd name="connsiteY4" fmla="*/ 309403 h 323341"/>
                <a:gd name="connsiteX5" fmla="*/ 620131 w 639749"/>
                <a:gd name="connsiteY5" fmla="*/ 317597 h 323341"/>
                <a:gd name="connsiteX6" fmla="*/ 615326 w 639749"/>
                <a:gd name="connsiteY6" fmla="*/ 3089 h 323341"/>
                <a:gd name="connsiteX0" fmla="*/ 615326 w 639749"/>
                <a:gd name="connsiteY0" fmla="*/ 9686 h 329938"/>
                <a:gd name="connsiteX1" fmla="*/ 367806 w 639749"/>
                <a:gd name="connsiteY1" fmla="*/ 17880 h 329938"/>
                <a:gd name="connsiteX2" fmla="*/ 316406 w 639749"/>
                <a:gd name="connsiteY2" fmla="*/ 147330 h 329938"/>
                <a:gd name="connsiteX3" fmla="*/ 34260 w 639749"/>
                <a:gd name="connsiteY3" fmla="*/ 153166 h 329938"/>
                <a:gd name="connsiteX4" fmla="*/ 44815 w 639749"/>
                <a:gd name="connsiteY4" fmla="*/ 316000 h 329938"/>
                <a:gd name="connsiteX5" fmla="*/ 620131 w 639749"/>
                <a:gd name="connsiteY5" fmla="*/ 324194 h 329938"/>
                <a:gd name="connsiteX6" fmla="*/ 615326 w 639749"/>
                <a:gd name="connsiteY6" fmla="*/ 9686 h 329938"/>
                <a:gd name="connsiteX0" fmla="*/ 621676 w 642573"/>
                <a:gd name="connsiteY0" fmla="*/ 17745 h 322122"/>
                <a:gd name="connsiteX1" fmla="*/ 367806 w 642573"/>
                <a:gd name="connsiteY1" fmla="*/ 10064 h 322122"/>
                <a:gd name="connsiteX2" fmla="*/ 316406 w 642573"/>
                <a:gd name="connsiteY2" fmla="*/ 139514 h 322122"/>
                <a:gd name="connsiteX3" fmla="*/ 34260 w 642573"/>
                <a:gd name="connsiteY3" fmla="*/ 145350 h 322122"/>
                <a:gd name="connsiteX4" fmla="*/ 44815 w 642573"/>
                <a:gd name="connsiteY4" fmla="*/ 308184 h 322122"/>
                <a:gd name="connsiteX5" fmla="*/ 620131 w 642573"/>
                <a:gd name="connsiteY5" fmla="*/ 316378 h 322122"/>
                <a:gd name="connsiteX6" fmla="*/ 621676 w 642573"/>
                <a:gd name="connsiteY6" fmla="*/ 17745 h 322122"/>
                <a:gd name="connsiteX0" fmla="*/ 621676 w 648044"/>
                <a:gd name="connsiteY0" fmla="*/ 17745 h 323481"/>
                <a:gd name="connsiteX1" fmla="*/ 367806 w 648044"/>
                <a:gd name="connsiteY1" fmla="*/ 10064 h 323481"/>
                <a:gd name="connsiteX2" fmla="*/ 316406 w 648044"/>
                <a:gd name="connsiteY2" fmla="*/ 139514 h 323481"/>
                <a:gd name="connsiteX3" fmla="*/ 34260 w 648044"/>
                <a:gd name="connsiteY3" fmla="*/ 145350 h 323481"/>
                <a:gd name="connsiteX4" fmla="*/ 44815 w 648044"/>
                <a:gd name="connsiteY4" fmla="*/ 308184 h 323481"/>
                <a:gd name="connsiteX5" fmla="*/ 629656 w 648044"/>
                <a:gd name="connsiteY5" fmla="*/ 319553 h 323481"/>
                <a:gd name="connsiteX6" fmla="*/ 621676 w 648044"/>
                <a:gd name="connsiteY6" fmla="*/ 17745 h 323481"/>
                <a:gd name="connsiteX0" fmla="*/ 621676 w 648044"/>
                <a:gd name="connsiteY0" fmla="*/ 17745 h 329831"/>
                <a:gd name="connsiteX1" fmla="*/ 367806 w 648044"/>
                <a:gd name="connsiteY1" fmla="*/ 10064 h 329831"/>
                <a:gd name="connsiteX2" fmla="*/ 316406 w 648044"/>
                <a:gd name="connsiteY2" fmla="*/ 139514 h 329831"/>
                <a:gd name="connsiteX3" fmla="*/ 34260 w 648044"/>
                <a:gd name="connsiteY3" fmla="*/ 145350 h 329831"/>
                <a:gd name="connsiteX4" fmla="*/ 44815 w 648044"/>
                <a:gd name="connsiteY4" fmla="*/ 308184 h 329831"/>
                <a:gd name="connsiteX5" fmla="*/ 629656 w 648044"/>
                <a:gd name="connsiteY5" fmla="*/ 319553 h 329831"/>
                <a:gd name="connsiteX6" fmla="*/ 621676 w 648044"/>
                <a:gd name="connsiteY6" fmla="*/ 17745 h 329831"/>
                <a:gd name="connsiteX0" fmla="*/ 621676 w 641442"/>
                <a:gd name="connsiteY0" fmla="*/ 17745 h 329831"/>
                <a:gd name="connsiteX1" fmla="*/ 367806 w 641442"/>
                <a:gd name="connsiteY1" fmla="*/ 10064 h 329831"/>
                <a:gd name="connsiteX2" fmla="*/ 316406 w 641442"/>
                <a:gd name="connsiteY2" fmla="*/ 139514 h 329831"/>
                <a:gd name="connsiteX3" fmla="*/ 34260 w 641442"/>
                <a:gd name="connsiteY3" fmla="*/ 145350 h 329831"/>
                <a:gd name="connsiteX4" fmla="*/ 44815 w 641442"/>
                <a:gd name="connsiteY4" fmla="*/ 308184 h 329831"/>
                <a:gd name="connsiteX5" fmla="*/ 629656 w 641442"/>
                <a:gd name="connsiteY5" fmla="*/ 319553 h 329831"/>
                <a:gd name="connsiteX6" fmla="*/ 621676 w 641442"/>
                <a:gd name="connsiteY6" fmla="*/ 17745 h 3298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41442" h="329831">
                  <a:moveTo>
                    <a:pt x="621676" y="17745"/>
                  </a:moveTo>
                  <a:cubicBezTo>
                    <a:pt x="554222" y="4263"/>
                    <a:pt x="418684" y="-10231"/>
                    <a:pt x="367806" y="10064"/>
                  </a:cubicBezTo>
                  <a:cubicBezTo>
                    <a:pt x="316928" y="30359"/>
                    <a:pt x="371997" y="116966"/>
                    <a:pt x="316406" y="139514"/>
                  </a:cubicBezTo>
                  <a:cubicBezTo>
                    <a:pt x="260815" y="162062"/>
                    <a:pt x="79525" y="117238"/>
                    <a:pt x="34260" y="145350"/>
                  </a:cubicBezTo>
                  <a:cubicBezTo>
                    <a:pt x="-11005" y="173462"/>
                    <a:pt x="-15259" y="206654"/>
                    <a:pt x="44815" y="308184"/>
                  </a:cubicBezTo>
                  <a:cubicBezTo>
                    <a:pt x="133464" y="333514"/>
                    <a:pt x="499646" y="335680"/>
                    <a:pt x="629656" y="319553"/>
                  </a:cubicBezTo>
                  <a:cubicBezTo>
                    <a:pt x="645366" y="281201"/>
                    <a:pt x="647855" y="75677"/>
                    <a:pt x="621676" y="17745"/>
                  </a:cubicBezTo>
                  <a:close/>
                </a:path>
              </a:pathLst>
            </a:custGeom>
            <a:solidFill>
              <a:srgbClr val="CCFF99"/>
            </a:solidFill>
            <a:ln w="19050" cmpd="sng">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33" name="Freeform 32"/>
            <p:cNvSpPr/>
            <p:nvPr/>
          </p:nvSpPr>
          <p:spPr>
            <a:xfrm>
              <a:off x="2598077" y="2578796"/>
              <a:ext cx="117763" cy="146814"/>
            </a:xfrm>
            <a:custGeom>
              <a:avLst/>
              <a:gdLst>
                <a:gd name="connsiteX0" fmla="*/ 113188 w 269763"/>
                <a:gd name="connsiteY0" fmla="*/ 38 h 321859"/>
                <a:gd name="connsiteX1" fmla="*/ 4051 w 269763"/>
                <a:gd name="connsiteY1" fmla="*/ 99249 h 321859"/>
                <a:gd name="connsiteX2" fmla="*/ 43737 w 269763"/>
                <a:gd name="connsiteY2" fmla="*/ 297673 h 321859"/>
                <a:gd name="connsiteX3" fmla="*/ 232248 w 269763"/>
                <a:gd name="connsiteY3" fmla="*/ 297673 h 321859"/>
                <a:gd name="connsiteX4" fmla="*/ 262012 w 269763"/>
                <a:gd name="connsiteY4" fmla="*/ 109171 h 321859"/>
                <a:gd name="connsiteX5" fmla="*/ 113188 w 269763"/>
                <a:gd name="connsiteY5" fmla="*/ 38 h 321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69763" h="321859">
                  <a:moveTo>
                    <a:pt x="113188" y="38"/>
                  </a:moveTo>
                  <a:cubicBezTo>
                    <a:pt x="70195" y="-1616"/>
                    <a:pt x="15626" y="49643"/>
                    <a:pt x="4051" y="99249"/>
                  </a:cubicBezTo>
                  <a:cubicBezTo>
                    <a:pt x="-7524" y="148855"/>
                    <a:pt x="5704" y="264602"/>
                    <a:pt x="43737" y="297673"/>
                  </a:cubicBezTo>
                  <a:cubicBezTo>
                    <a:pt x="81770" y="330744"/>
                    <a:pt x="195869" y="329090"/>
                    <a:pt x="232248" y="297673"/>
                  </a:cubicBezTo>
                  <a:cubicBezTo>
                    <a:pt x="268627" y="266256"/>
                    <a:pt x="278548" y="158777"/>
                    <a:pt x="262012" y="109171"/>
                  </a:cubicBezTo>
                  <a:cubicBezTo>
                    <a:pt x="245476" y="59565"/>
                    <a:pt x="156181" y="1692"/>
                    <a:pt x="113188" y="38"/>
                  </a:cubicBezTo>
                  <a:close/>
                </a:path>
              </a:pathLst>
            </a:custGeom>
            <a:solidFill>
              <a:srgbClr val="B35751"/>
            </a:solidFill>
            <a:ln>
              <a:no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grpSp>
      <p:grpSp>
        <p:nvGrpSpPr>
          <p:cNvPr id="18" name="Group 17"/>
          <p:cNvGrpSpPr/>
          <p:nvPr/>
        </p:nvGrpSpPr>
        <p:grpSpPr>
          <a:xfrm>
            <a:off x="6298288" y="1901996"/>
            <a:ext cx="2423578" cy="1322207"/>
            <a:chOff x="3840074" y="1985300"/>
            <a:chExt cx="2161250" cy="1179091"/>
          </a:xfrm>
        </p:grpSpPr>
        <p:sp>
          <p:nvSpPr>
            <p:cNvPr id="17" name="Freeform 16"/>
            <p:cNvSpPr/>
            <p:nvPr/>
          </p:nvSpPr>
          <p:spPr>
            <a:xfrm>
              <a:off x="3840074" y="2946400"/>
              <a:ext cx="2161250" cy="217991"/>
            </a:xfrm>
            <a:custGeom>
              <a:avLst/>
              <a:gdLst>
                <a:gd name="connsiteX0" fmla="*/ 130793 w 2161250"/>
                <a:gd name="connsiteY0" fmla="*/ 101467 h 277125"/>
                <a:gd name="connsiteX1" fmla="*/ 8026 w 2161250"/>
                <a:gd name="connsiteY1" fmla="*/ 126867 h 277125"/>
                <a:gd name="connsiteX2" fmla="*/ 190059 w 2161250"/>
                <a:gd name="connsiteY2" fmla="*/ 270801 h 277125"/>
                <a:gd name="connsiteX3" fmla="*/ 520259 w 2161250"/>
                <a:gd name="connsiteY3" fmla="*/ 253867 h 277125"/>
                <a:gd name="connsiteX4" fmla="*/ 1036726 w 2161250"/>
                <a:gd name="connsiteY4" fmla="*/ 275034 h 277125"/>
                <a:gd name="connsiteX5" fmla="*/ 1747926 w 2161250"/>
                <a:gd name="connsiteY5" fmla="*/ 253867 h 277125"/>
                <a:gd name="connsiteX6" fmla="*/ 1959593 w 2161250"/>
                <a:gd name="connsiteY6" fmla="*/ 215767 h 277125"/>
                <a:gd name="connsiteX7" fmla="*/ 2111993 w 2161250"/>
                <a:gd name="connsiteY7" fmla="*/ 122634 h 277125"/>
                <a:gd name="connsiteX8" fmla="*/ 2052726 w 2161250"/>
                <a:gd name="connsiteY8" fmla="*/ 4101 h 277125"/>
                <a:gd name="connsiteX9" fmla="*/ 964759 w 2161250"/>
                <a:gd name="connsiteY9" fmla="*/ 33734 h 277125"/>
                <a:gd name="connsiteX10" fmla="*/ 130793 w 2161250"/>
                <a:gd name="connsiteY10" fmla="*/ 101467 h 2771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161250" h="277125">
                  <a:moveTo>
                    <a:pt x="130793" y="101467"/>
                  </a:moveTo>
                  <a:cubicBezTo>
                    <a:pt x="-28662" y="116989"/>
                    <a:pt x="-1852" y="98645"/>
                    <a:pt x="8026" y="126867"/>
                  </a:cubicBezTo>
                  <a:cubicBezTo>
                    <a:pt x="17904" y="155089"/>
                    <a:pt x="104687" y="249634"/>
                    <a:pt x="190059" y="270801"/>
                  </a:cubicBezTo>
                  <a:cubicBezTo>
                    <a:pt x="275431" y="291968"/>
                    <a:pt x="379148" y="253162"/>
                    <a:pt x="520259" y="253867"/>
                  </a:cubicBezTo>
                  <a:cubicBezTo>
                    <a:pt x="661370" y="254572"/>
                    <a:pt x="832115" y="275034"/>
                    <a:pt x="1036726" y="275034"/>
                  </a:cubicBezTo>
                  <a:cubicBezTo>
                    <a:pt x="1241337" y="275034"/>
                    <a:pt x="1594115" y="263745"/>
                    <a:pt x="1747926" y="253867"/>
                  </a:cubicBezTo>
                  <a:cubicBezTo>
                    <a:pt x="1901737" y="243989"/>
                    <a:pt x="1898915" y="237639"/>
                    <a:pt x="1959593" y="215767"/>
                  </a:cubicBezTo>
                  <a:cubicBezTo>
                    <a:pt x="2020271" y="193895"/>
                    <a:pt x="2096471" y="157912"/>
                    <a:pt x="2111993" y="122634"/>
                  </a:cubicBezTo>
                  <a:cubicBezTo>
                    <a:pt x="2127515" y="87356"/>
                    <a:pt x="2243932" y="18918"/>
                    <a:pt x="2052726" y="4101"/>
                  </a:cubicBezTo>
                  <a:cubicBezTo>
                    <a:pt x="1861520" y="-10716"/>
                    <a:pt x="1288609" y="18212"/>
                    <a:pt x="964759" y="33734"/>
                  </a:cubicBezTo>
                  <a:cubicBezTo>
                    <a:pt x="640909" y="49256"/>
                    <a:pt x="290248" y="85945"/>
                    <a:pt x="130793" y="101467"/>
                  </a:cubicBezTo>
                  <a:close/>
                </a:path>
              </a:pathLst>
            </a:custGeom>
            <a:solidFill>
              <a:srgbClr val="FFFF00"/>
            </a:solidFill>
            <a:ln>
              <a:no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grpSp>
          <p:nvGrpSpPr>
            <p:cNvPr id="16" name="Group 15"/>
            <p:cNvGrpSpPr/>
            <p:nvPr/>
          </p:nvGrpSpPr>
          <p:grpSpPr>
            <a:xfrm>
              <a:off x="5364193" y="1985300"/>
              <a:ext cx="430418" cy="1079022"/>
              <a:chOff x="5383243" y="1985300"/>
              <a:chExt cx="430418" cy="1079022"/>
            </a:xfrm>
          </p:grpSpPr>
          <p:sp>
            <p:nvSpPr>
              <p:cNvPr id="9" name="Freeform 8"/>
              <p:cNvSpPr/>
              <p:nvPr/>
            </p:nvSpPr>
            <p:spPr>
              <a:xfrm>
                <a:off x="5420897" y="1985300"/>
                <a:ext cx="392764" cy="1039830"/>
              </a:xfrm>
              <a:custGeom>
                <a:avLst/>
                <a:gdLst>
                  <a:gd name="connsiteX0" fmla="*/ 25677 w 426981"/>
                  <a:gd name="connsiteY0" fmla="*/ 245690 h 1041057"/>
                  <a:gd name="connsiteX1" fmla="*/ 8743 w 426981"/>
                  <a:gd name="connsiteY1" fmla="*/ 812957 h 1041057"/>
                  <a:gd name="connsiteX2" fmla="*/ 161143 w 426981"/>
                  <a:gd name="connsiteY2" fmla="*/ 1007690 h 1041057"/>
                  <a:gd name="connsiteX3" fmla="*/ 415143 w 426981"/>
                  <a:gd name="connsiteY3" fmla="*/ 956890 h 1041057"/>
                  <a:gd name="connsiteX4" fmla="*/ 381277 w 426981"/>
                  <a:gd name="connsiteY4" fmla="*/ 211823 h 1041057"/>
                  <a:gd name="connsiteX5" fmla="*/ 347410 w 426981"/>
                  <a:gd name="connsiteY5" fmla="*/ 50957 h 1041057"/>
                  <a:gd name="connsiteX6" fmla="*/ 305077 w 426981"/>
                  <a:gd name="connsiteY6" fmla="*/ 262623 h 1041057"/>
                  <a:gd name="connsiteX7" fmla="*/ 279677 w 426981"/>
                  <a:gd name="connsiteY7" fmla="*/ 34023 h 1041057"/>
                  <a:gd name="connsiteX8" fmla="*/ 220410 w 426981"/>
                  <a:gd name="connsiteY8" fmla="*/ 228757 h 1041057"/>
                  <a:gd name="connsiteX9" fmla="*/ 186543 w 426981"/>
                  <a:gd name="connsiteY9" fmla="*/ 17090 h 1041057"/>
                  <a:gd name="connsiteX10" fmla="*/ 135743 w 426981"/>
                  <a:gd name="connsiteY10" fmla="*/ 228757 h 1041057"/>
                  <a:gd name="connsiteX11" fmla="*/ 84943 w 426981"/>
                  <a:gd name="connsiteY11" fmla="*/ 157 h 1041057"/>
                  <a:gd name="connsiteX12" fmla="*/ 25677 w 426981"/>
                  <a:gd name="connsiteY12" fmla="*/ 245690 h 1041057"/>
                  <a:gd name="connsiteX0" fmla="*/ 28449 w 427180"/>
                  <a:gd name="connsiteY0" fmla="*/ 245690 h 1015457"/>
                  <a:gd name="connsiteX1" fmla="*/ 11515 w 427180"/>
                  <a:gd name="connsiteY1" fmla="*/ 812957 h 1015457"/>
                  <a:gd name="connsiteX2" fmla="*/ 202015 w 427180"/>
                  <a:gd name="connsiteY2" fmla="*/ 950540 h 1015457"/>
                  <a:gd name="connsiteX3" fmla="*/ 417915 w 427180"/>
                  <a:gd name="connsiteY3" fmla="*/ 956890 h 1015457"/>
                  <a:gd name="connsiteX4" fmla="*/ 384049 w 427180"/>
                  <a:gd name="connsiteY4" fmla="*/ 211823 h 1015457"/>
                  <a:gd name="connsiteX5" fmla="*/ 350182 w 427180"/>
                  <a:gd name="connsiteY5" fmla="*/ 50957 h 1015457"/>
                  <a:gd name="connsiteX6" fmla="*/ 307849 w 427180"/>
                  <a:gd name="connsiteY6" fmla="*/ 262623 h 1015457"/>
                  <a:gd name="connsiteX7" fmla="*/ 282449 w 427180"/>
                  <a:gd name="connsiteY7" fmla="*/ 34023 h 1015457"/>
                  <a:gd name="connsiteX8" fmla="*/ 223182 w 427180"/>
                  <a:gd name="connsiteY8" fmla="*/ 228757 h 1015457"/>
                  <a:gd name="connsiteX9" fmla="*/ 189315 w 427180"/>
                  <a:gd name="connsiteY9" fmla="*/ 17090 h 1015457"/>
                  <a:gd name="connsiteX10" fmla="*/ 138515 w 427180"/>
                  <a:gd name="connsiteY10" fmla="*/ 228757 h 1015457"/>
                  <a:gd name="connsiteX11" fmla="*/ 87715 w 427180"/>
                  <a:gd name="connsiteY11" fmla="*/ 157 h 1015457"/>
                  <a:gd name="connsiteX12" fmla="*/ 28449 w 427180"/>
                  <a:gd name="connsiteY12" fmla="*/ 245690 h 1015457"/>
                  <a:gd name="connsiteX0" fmla="*/ 28449 w 444609"/>
                  <a:gd name="connsiteY0" fmla="*/ 245690 h 1040266"/>
                  <a:gd name="connsiteX1" fmla="*/ 11515 w 444609"/>
                  <a:gd name="connsiteY1" fmla="*/ 812957 h 1040266"/>
                  <a:gd name="connsiteX2" fmla="*/ 202015 w 444609"/>
                  <a:gd name="connsiteY2" fmla="*/ 950540 h 1040266"/>
                  <a:gd name="connsiteX3" fmla="*/ 436965 w 444609"/>
                  <a:gd name="connsiteY3" fmla="*/ 988640 h 1040266"/>
                  <a:gd name="connsiteX4" fmla="*/ 384049 w 444609"/>
                  <a:gd name="connsiteY4" fmla="*/ 211823 h 1040266"/>
                  <a:gd name="connsiteX5" fmla="*/ 350182 w 444609"/>
                  <a:gd name="connsiteY5" fmla="*/ 50957 h 1040266"/>
                  <a:gd name="connsiteX6" fmla="*/ 307849 w 444609"/>
                  <a:gd name="connsiteY6" fmla="*/ 262623 h 1040266"/>
                  <a:gd name="connsiteX7" fmla="*/ 282449 w 444609"/>
                  <a:gd name="connsiteY7" fmla="*/ 34023 h 1040266"/>
                  <a:gd name="connsiteX8" fmla="*/ 223182 w 444609"/>
                  <a:gd name="connsiteY8" fmla="*/ 228757 h 1040266"/>
                  <a:gd name="connsiteX9" fmla="*/ 189315 w 444609"/>
                  <a:gd name="connsiteY9" fmla="*/ 17090 h 1040266"/>
                  <a:gd name="connsiteX10" fmla="*/ 138515 w 444609"/>
                  <a:gd name="connsiteY10" fmla="*/ 228757 h 1040266"/>
                  <a:gd name="connsiteX11" fmla="*/ 87715 w 444609"/>
                  <a:gd name="connsiteY11" fmla="*/ 157 h 1040266"/>
                  <a:gd name="connsiteX12" fmla="*/ 28449 w 444609"/>
                  <a:gd name="connsiteY12" fmla="*/ 245690 h 1040266"/>
                  <a:gd name="connsiteX0" fmla="*/ 48692 w 439452"/>
                  <a:gd name="connsiteY0" fmla="*/ 267893 h 1040244"/>
                  <a:gd name="connsiteX1" fmla="*/ 6358 w 439452"/>
                  <a:gd name="connsiteY1" fmla="*/ 812935 h 1040244"/>
                  <a:gd name="connsiteX2" fmla="*/ 196858 w 439452"/>
                  <a:gd name="connsiteY2" fmla="*/ 950518 h 1040244"/>
                  <a:gd name="connsiteX3" fmla="*/ 431808 w 439452"/>
                  <a:gd name="connsiteY3" fmla="*/ 988618 h 1040244"/>
                  <a:gd name="connsiteX4" fmla="*/ 378892 w 439452"/>
                  <a:gd name="connsiteY4" fmla="*/ 211801 h 1040244"/>
                  <a:gd name="connsiteX5" fmla="*/ 345025 w 439452"/>
                  <a:gd name="connsiteY5" fmla="*/ 50935 h 1040244"/>
                  <a:gd name="connsiteX6" fmla="*/ 302692 w 439452"/>
                  <a:gd name="connsiteY6" fmla="*/ 262601 h 1040244"/>
                  <a:gd name="connsiteX7" fmla="*/ 277292 w 439452"/>
                  <a:gd name="connsiteY7" fmla="*/ 34001 h 1040244"/>
                  <a:gd name="connsiteX8" fmla="*/ 218025 w 439452"/>
                  <a:gd name="connsiteY8" fmla="*/ 228735 h 1040244"/>
                  <a:gd name="connsiteX9" fmla="*/ 184158 w 439452"/>
                  <a:gd name="connsiteY9" fmla="*/ 17068 h 1040244"/>
                  <a:gd name="connsiteX10" fmla="*/ 133358 w 439452"/>
                  <a:gd name="connsiteY10" fmla="*/ 228735 h 1040244"/>
                  <a:gd name="connsiteX11" fmla="*/ 82558 w 439452"/>
                  <a:gd name="connsiteY11" fmla="*/ 135 h 1040244"/>
                  <a:gd name="connsiteX12" fmla="*/ 48692 w 439452"/>
                  <a:gd name="connsiteY12" fmla="*/ 267893 h 1040244"/>
                  <a:gd name="connsiteX0" fmla="*/ 2004 w 392764"/>
                  <a:gd name="connsiteY0" fmla="*/ 267893 h 1039830"/>
                  <a:gd name="connsiteX1" fmla="*/ 19995 w 392764"/>
                  <a:gd name="connsiteY1" fmla="*/ 825635 h 1039830"/>
                  <a:gd name="connsiteX2" fmla="*/ 150170 w 392764"/>
                  <a:gd name="connsiteY2" fmla="*/ 950518 h 1039830"/>
                  <a:gd name="connsiteX3" fmla="*/ 385120 w 392764"/>
                  <a:gd name="connsiteY3" fmla="*/ 988618 h 1039830"/>
                  <a:gd name="connsiteX4" fmla="*/ 332204 w 392764"/>
                  <a:gd name="connsiteY4" fmla="*/ 211801 h 1039830"/>
                  <a:gd name="connsiteX5" fmla="*/ 298337 w 392764"/>
                  <a:gd name="connsiteY5" fmla="*/ 50935 h 1039830"/>
                  <a:gd name="connsiteX6" fmla="*/ 256004 w 392764"/>
                  <a:gd name="connsiteY6" fmla="*/ 262601 h 1039830"/>
                  <a:gd name="connsiteX7" fmla="*/ 230604 w 392764"/>
                  <a:gd name="connsiteY7" fmla="*/ 34001 h 1039830"/>
                  <a:gd name="connsiteX8" fmla="*/ 171337 w 392764"/>
                  <a:gd name="connsiteY8" fmla="*/ 228735 h 1039830"/>
                  <a:gd name="connsiteX9" fmla="*/ 137470 w 392764"/>
                  <a:gd name="connsiteY9" fmla="*/ 17068 h 1039830"/>
                  <a:gd name="connsiteX10" fmla="*/ 86670 w 392764"/>
                  <a:gd name="connsiteY10" fmla="*/ 228735 h 1039830"/>
                  <a:gd name="connsiteX11" fmla="*/ 35870 w 392764"/>
                  <a:gd name="connsiteY11" fmla="*/ 135 h 1039830"/>
                  <a:gd name="connsiteX12" fmla="*/ 2004 w 392764"/>
                  <a:gd name="connsiteY12" fmla="*/ 267893 h 10398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92764" h="1039830">
                    <a:moveTo>
                      <a:pt x="2004" y="267893"/>
                    </a:moveTo>
                    <a:cubicBezTo>
                      <a:pt x="-642" y="405476"/>
                      <a:pt x="-4699" y="711864"/>
                      <a:pt x="19995" y="825635"/>
                    </a:cubicBezTo>
                    <a:cubicBezTo>
                      <a:pt x="44689" y="939406"/>
                      <a:pt x="89316" y="923354"/>
                      <a:pt x="150170" y="950518"/>
                    </a:cubicBezTo>
                    <a:cubicBezTo>
                      <a:pt x="211024" y="977682"/>
                      <a:pt x="354781" y="1111737"/>
                      <a:pt x="385120" y="988618"/>
                    </a:cubicBezTo>
                    <a:cubicBezTo>
                      <a:pt x="415459" y="865499"/>
                      <a:pt x="346668" y="368082"/>
                      <a:pt x="332204" y="211801"/>
                    </a:cubicBezTo>
                    <a:cubicBezTo>
                      <a:pt x="317740" y="55521"/>
                      <a:pt x="311037" y="42468"/>
                      <a:pt x="298337" y="50935"/>
                    </a:cubicBezTo>
                    <a:cubicBezTo>
                      <a:pt x="285637" y="59402"/>
                      <a:pt x="267293" y="265423"/>
                      <a:pt x="256004" y="262601"/>
                    </a:cubicBezTo>
                    <a:cubicBezTo>
                      <a:pt x="244715" y="259779"/>
                      <a:pt x="244715" y="39645"/>
                      <a:pt x="230604" y="34001"/>
                    </a:cubicBezTo>
                    <a:cubicBezTo>
                      <a:pt x="216493" y="28357"/>
                      <a:pt x="186859" y="231557"/>
                      <a:pt x="171337" y="228735"/>
                    </a:cubicBezTo>
                    <a:cubicBezTo>
                      <a:pt x="155815" y="225913"/>
                      <a:pt x="151581" y="17068"/>
                      <a:pt x="137470" y="17068"/>
                    </a:cubicBezTo>
                    <a:cubicBezTo>
                      <a:pt x="123359" y="17068"/>
                      <a:pt x="103603" y="231557"/>
                      <a:pt x="86670" y="228735"/>
                    </a:cubicBezTo>
                    <a:cubicBezTo>
                      <a:pt x="69737" y="225913"/>
                      <a:pt x="49981" y="-6391"/>
                      <a:pt x="35870" y="135"/>
                    </a:cubicBezTo>
                    <a:cubicBezTo>
                      <a:pt x="21759" y="6661"/>
                      <a:pt x="4650" y="130310"/>
                      <a:pt x="2004" y="267893"/>
                    </a:cubicBezTo>
                    <a:close/>
                  </a:path>
                </a:pathLst>
              </a:custGeom>
              <a:solidFill>
                <a:srgbClr val="FFCCFF"/>
              </a:solidFill>
              <a:ln w="19050" cmpd="sng">
                <a:solidFill>
                  <a:schemeClr val="tx1">
                    <a:lumMod val="50000"/>
                    <a:lumOff val="50000"/>
                  </a:schemeClr>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36" name="Freeform 35"/>
              <p:cNvSpPr/>
              <p:nvPr/>
            </p:nvSpPr>
            <p:spPr>
              <a:xfrm>
                <a:off x="5525985" y="2718420"/>
                <a:ext cx="117763" cy="146814"/>
              </a:xfrm>
              <a:custGeom>
                <a:avLst/>
                <a:gdLst>
                  <a:gd name="connsiteX0" fmla="*/ 113188 w 269763"/>
                  <a:gd name="connsiteY0" fmla="*/ 38 h 321859"/>
                  <a:gd name="connsiteX1" fmla="*/ 4051 w 269763"/>
                  <a:gd name="connsiteY1" fmla="*/ 99249 h 321859"/>
                  <a:gd name="connsiteX2" fmla="*/ 43737 w 269763"/>
                  <a:gd name="connsiteY2" fmla="*/ 297673 h 321859"/>
                  <a:gd name="connsiteX3" fmla="*/ 232248 w 269763"/>
                  <a:gd name="connsiteY3" fmla="*/ 297673 h 321859"/>
                  <a:gd name="connsiteX4" fmla="*/ 262012 w 269763"/>
                  <a:gd name="connsiteY4" fmla="*/ 109171 h 321859"/>
                  <a:gd name="connsiteX5" fmla="*/ 113188 w 269763"/>
                  <a:gd name="connsiteY5" fmla="*/ 38 h 321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69763" h="321859">
                    <a:moveTo>
                      <a:pt x="113188" y="38"/>
                    </a:moveTo>
                    <a:cubicBezTo>
                      <a:pt x="70195" y="-1616"/>
                      <a:pt x="15626" y="49643"/>
                      <a:pt x="4051" y="99249"/>
                    </a:cubicBezTo>
                    <a:cubicBezTo>
                      <a:pt x="-7524" y="148855"/>
                      <a:pt x="5704" y="264602"/>
                      <a:pt x="43737" y="297673"/>
                    </a:cubicBezTo>
                    <a:cubicBezTo>
                      <a:pt x="81770" y="330744"/>
                      <a:pt x="195869" y="329090"/>
                      <a:pt x="232248" y="297673"/>
                    </a:cubicBezTo>
                    <a:cubicBezTo>
                      <a:pt x="268627" y="266256"/>
                      <a:pt x="278548" y="158777"/>
                      <a:pt x="262012" y="109171"/>
                    </a:cubicBezTo>
                    <a:cubicBezTo>
                      <a:pt x="245476" y="59565"/>
                      <a:pt x="156181" y="1692"/>
                      <a:pt x="113188" y="38"/>
                    </a:cubicBezTo>
                    <a:close/>
                  </a:path>
                </a:pathLst>
              </a:custGeom>
              <a:solidFill>
                <a:srgbClr val="B35751"/>
              </a:solidFill>
              <a:ln>
                <a:no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15" name="Freeform 14"/>
              <p:cNvSpPr/>
              <p:nvPr/>
            </p:nvSpPr>
            <p:spPr>
              <a:xfrm>
                <a:off x="5383243" y="2899789"/>
                <a:ext cx="286728" cy="164533"/>
              </a:xfrm>
              <a:custGeom>
                <a:avLst/>
                <a:gdLst>
                  <a:gd name="connsiteX0" fmla="*/ 15315 w 286728"/>
                  <a:gd name="connsiteY0" fmla="*/ 6394 h 164533"/>
                  <a:gd name="connsiteX1" fmla="*/ 110565 w 286728"/>
                  <a:gd name="connsiteY1" fmla="*/ 34969 h 164533"/>
                  <a:gd name="connsiteX2" fmla="*/ 256615 w 286728"/>
                  <a:gd name="connsiteY2" fmla="*/ 104819 h 164533"/>
                  <a:gd name="connsiteX3" fmla="*/ 266140 w 286728"/>
                  <a:gd name="connsiteY3" fmla="*/ 142919 h 164533"/>
                  <a:gd name="connsiteX4" fmla="*/ 28015 w 286728"/>
                  <a:gd name="connsiteY4" fmla="*/ 155619 h 164533"/>
                  <a:gd name="connsiteX5" fmla="*/ 15315 w 286728"/>
                  <a:gd name="connsiteY5" fmla="*/ 6394 h 1645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6728" h="164533">
                    <a:moveTo>
                      <a:pt x="15315" y="6394"/>
                    </a:moveTo>
                    <a:cubicBezTo>
                      <a:pt x="29073" y="-13714"/>
                      <a:pt x="70348" y="18565"/>
                      <a:pt x="110565" y="34969"/>
                    </a:cubicBezTo>
                    <a:cubicBezTo>
                      <a:pt x="150782" y="51373"/>
                      <a:pt x="230686" y="86827"/>
                      <a:pt x="256615" y="104819"/>
                    </a:cubicBezTo>
                    <a:cubicBezTo>
                      <a:pt x="282544" y="122811"/>
                      <a:pt x="304240" y="134452"/>
                      <a:pt x="266140" y="142919"/>
                    </a:cubicBezTo>
                    <a:cubicBezTo>
                      <a:pt x="228040" y="151386"/>
                      <a:pt x="71936" y="178373"/>
                      <a:pt x="28015" y="155619"/>
                    </a:cubicBezTo>
                    <a:cubicBezTo>
                      <a:pt x="-15906" y="132865"/>
                      <a:pt x="1557" y="26502"/>
                      <a:pt x="15315" y="6394"/>
                    </a:cubicBezTo>
                    <a:close/>
                  </a:path>
                </a:pathLst>
              </a:custGeom>
              <a:solidFill>
                <a:srgbClr val="FFCCFF"/>
              </a:solidFill>
              <a:ln w="19050" cmpd="sng">
                <a:solidFill>
                  <a:srgbClr val="7F7F7F"/>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38" name="Freeform 37"/>
              <p:cNvSpPr/>
              <p:nvPr/>
            </p:nvSpPr>
            <p:spPr>
              <a:xfrm>
                <a:off x="5414861" y="2949136"/>
                <a:ext cx="78948" cy="84047"/>
              </a:xfrm>
              <a:custGeom>
                <a:avLst/>
                <a:gdLst>
                  <a:gd name="connsiteX0" fmla="*/ 113188 w 269763"/>
                  <a:gd name="connsiteY0" fmla="*/ 38 h 321859"/>
                  <a:gd name="connsiteX1" fmla="*/ 4051 w 269763"/>
                  <a:gd name="connsiteY1" fmla="*/ 99249 h 321859"/>
                  <a:gd name="connsiteX2" fmla="*/ 43737 w 269763"/>
                  <a:gd name="connsiteY2" fmla="*/ 297673 h 321859"/>
                  <a:gd name="connsiteX3" fmla="*/ 232248 w 269763"/>
                  <a:gd name="connsiteY3" fmla="*/ 297673 h 321859"/>
                  <a:gd name="connsiteX4" fmla="*/ 262012 w 269763"/>
                  <a:gd name="connsiteY4" fmla="*/ 109171 h 321859"/>
                  <a:gd name="connsiteX5" fmla="*/ 113188 w 269763"/>
                  <a:gd name="connsiteY5" fmla="*/ 38 h 321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69763" h="321859">
                    <a:moveTo>
                      <a:pt x="113188" y="38"/>
                    </a:moveTo>
                    <a:cubicBezTo>
                      <a:pt x="70195" y="-1616"/>
                      <a:pt x="15626" y="49643"/>
                      <a:pt x="4051" y="99249"/>
                    </a:cubicBezTo>
                    <a:cubicBezTo>
                      <a:pt x="-7524" y="148855"/>
                      <a:pt x="5704" y="264602"/>
                      <a:pt x="43737" y="297673"/>
                    </a:cubicBezTo>
                    <a:cubicBezTo>
                      <a:pt x="81770" y="330744"/>
                      <a:pt x="195869" y="329090"/>
                      <a:pt x="232248" y="297673"/>
                    </a:cubicBezTo>
                    <a:cubicBezTo>
                      <a:pt x="268627" y="266256"/>
                      <a:pt x="278548" y="158777"/>
                      <a:pt x="262012" y="109171"/>
                    </a:cubicBezTo>
                    <a:cubicBezTo>
                      <a:pt x="245476" y="59565"/>
                      <a:pt x="156181" y="1692"/>
                      <a:pt x="113188" y="38"/>
                    </a:cubicBezTo>
                    <a:close/>
                  </a:path>
                </a:pathLst>
              </a:custGeom>
              <a:solidFill>
                <a:srgbClr val="B35751"/>
              </a:solidFill>
              <a:ln>
                <a:no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grpSp>
        <p:sp>
          <p:nvSpPr>
            <p:cNvPr id="39" name="Freeform 38"/>
            <p:cNvSpPr/>
            <p:nvPr/>
          </p:nvSpPr>
          <p:spPr>
            <a:xfrm flipH="1">
              <a:off x="5032303" y="1998000"/>
              <a:ext cx="359130" cy="1056636"/>
            </a:xfrm>
            <a:custGeom>
              <a:avLst/>
              <a:gdLst>
                <a:gd name="connsiteX0" fmla="*/ 25677 w 426981"/>
                <a:gd name="connsiteY0" fmla="*/ 245690 h 1041057"/>
                <a:gd name="connsiteX1" fmla="*/ 8743 w 426981"/>
                <a:gd name="connsiteY1" fmla="*/ 812957 h 1041057"/>
                <a:gd name="connsiteX2" fmla="*/ 161143 w 426981"/>
                <a:gd name="connsiteY2" fmla="*/ 1007690 h 1041057"/>
                <a:gd name="connsiteX3" fmla="*/ 415143 w 426981"/>
                <a:gd name="connsiteY3" fmla="*/ 956890 h 1041057"/>
                <a:gd name="connsiteX4" fmla="*/ 381277 w 426981"/>
                <a:gd name="connsiteY4" fmla="*/ 211823 h 1041057"/>
                <a:gd name="connsiteX5" fmla="*/ 347410 w 426981"/>
                <a:gd name="connsiteY5" fmla="*/ 50957 h 1041057"/>
                <a:gd name="connsiteX6" fmla="*/ 305077 w 426981"/>
                <a:gd name="connsiteY6" fmla="*/ 262623 h 1041057"/>
                <a:gd name="connsiteX7" fmla="*/ 279677 w 426981"/>
                <a:gd name="connsiteY7" fmla="*/ 34023 h 1041057"/>
                <a:gd name="connsiteX8" fmla="*/ 220410 w 426981"/>
                <a:gd name="connsiteY8" fmla="*/ 228757 h 1041057"/>
                <a:gd name="connsiteX9" fmla="*/ 186543 w 426981"/>
                <a:gd name="connsiteY9" fmla="*/ 17090 h 1041057"/>
                <a:gd name="connsiteX10" fmla="*/ 135743 w 426981"/>
                <a:gd name="connsiteY10" fmla="*/ 228757 h 1041057"/>
                <a:gd name="connsiteX11" fmla="*/ 84943 w 426981"/>
                <a:gd name="connsiteY11" fmla="*/ 157 h 1041057"/>
                <a:gd name="connsiteX12" fmla="*/ 25677 w 426981"/>
                <a:gd name="connsiteY12" fmla="*/ 245690 h 1041057"/>
                <a:gd name="connsiteX0" fmla="*/ 28449 w 427180"/>
                <a:gd name="connsiteY0" fmla="*/ 245690 h 1015457"/>
                <a:gd name="connsiteX1" fmla="*/ 11515 w 427180"/>
                <a:gd name="connsiteY1" fmla="*/ 812957 h 1015457"/>
                <a:gd name="connsiteX2" fmla="*/ 202015 w 427180"/>
                <a:gd name="connsiteY2" fmla="*/ 950540 h 1015457"/>
                <a:gd name="connsiteX3" fmla="*/ 417915 w 427180"/>
                <a:gd name="connsiteY3" fmla="*/ 956890 h 1015457"/>
                <a:gd name="connsiteX4" fmla="*/ 384049 w 427180"/>
                <a:gd name="connsiteY4" fmla="*/ 211823 h 1015457"/>
                <a:gd name="connsiteX5" fmla="*/ 350182 w 427180"/>
                <a:gd name="connsiteY5" fmla="*/ 50957 h 1015457"/>
                <a:gd name="connsiteX6" fmla="*/ 307849 w 427180"/>
                <a:gd name="connsiteY6" fmla="*/ 262623 h 1015457"/>
                <a:gd name="connsiteX7" fmla="*/ 282449 w 427180"/>
                <a:gd name="connsiteY7" fmla="*/ 34023 h 1015457"/>
                <a:gd name="connsiteX8" fmla="*/ 223182 w 427180"/>
                <a:gd name="connsiteY8" fmla="*/ 228757 h 1015457"/>
                <a:gd name="connsiteX9" fmla="*/ 189315 w 427180"/>
                <a:gd name="connsiteY9" fmla="*/ 17090 h 1015457"/>
                <a:gd name="connsiteX10" fmla="*/ 138515 w 427180"/>
                <a:gd name="connsiteY10" fmla="*/ 228757 h 1015457"/>
                <a:gd name="connsiteX11" fmla="*/ 87715 w 427180"/>
                <a:gd name="connsiteY11" fmla="*/ 157 h 1015457"/>
                <a:gd name="connsiteX12" fmla="*/ 28449 w 427180"/>
                <a:gd name="connsiteY12" fmla="*/ 245690 h 1015457"/>
                <a:gd name="connsiteX0" fmla="*/ 28449 w 444609"/>
                <a:gd name="connsiteY0" fmla="*/ 245690 h 1040266"/>
                <a:gd name="connsiteX1" fmla="*/ 11515 w 444609"/>
                <a:gd name="connsiteY1" fmla="*/ 812957 h 1040266"/>
                <a:gd name="connsiteX2" fmla="*/ 202015 w 444609"/>
                <a:gd name="connsiteY2" fmla="*/ 950540 h 1040266"/>
                <a:gd name="connsiteX3" fmla="*/ 436965 w 444609"/>
                <a:gd name="connsiteY3" fmla="*/ 988640 h 1040266"/>
                <a:gd name="connsiteX4" fmla="*/ 384049 w 444609"/>
                <a:gd name="connsiteY4" fmla="*/ 211823 h 1040266"/>
                <a:gd name="connsiteX5" fmla="*/ 350182 w 444609"/>
                <a:gd name="connsiteY5" fmla="*/ 50957 h 1040266"/>
                <a:gd name="connsiteX6" fmla="*/ 307849 w 444609"/>
                <a:gd name="connsiteY6" fmla="*/ 262623 h 1040266"/>
                <a:gd name="connsiteX7" fmla="*/ 282449 w 444609"/>
                <a:gd name="connsiteY7" fmla="*/ 34023 h 1040266"/>
                <a:gd name="connsiteX8" fmla="*/ 223182 w 444609"/>
                <a:gd name="connsiteY8" fmla="*/ 228757 h 1040266"/>
                <a:gd name="connsiteX9" fmla="*/ 189315 w 444609"/>
                <a:gd name="connsiteY9" fmla="*/ 17090 h 1040266"/>
                <a:gd name="connsiteX10" fmla="*/ 138515 w 444609"/>
                <a:gd name="connsiteY10" fmla="*/ 228757 h 1040266"/>
                <a:gd name="connsiteX11" fmla="*/ 87715 w 444609"/>
                <a:gd name="connsiteY11" fmla="*/ 157 h 1040266"/>
                <a:gd name="connsiteX12" fmla="*/ 28449 w 444609"/>
                <a:gd name="connsiteY12" fmla="*/ 245690 h 1040266"/>
                <a:gd name="connsiteX0" fmla="*/ 48692 w 439452"/>
                <a:gd name="connsiteY0" fmla="*/ 267893 h 1040244"/>
                <a:gd name="connsiteX1" fmla="*/ 6358 w 439452"/>
                <a:gd name="connsiteY1" fmla="*/ 812935 h 1040244"/>
                <a:gd name="connsiteX2" fmla="*/ 196858 w 439452"/>
                <a:gd name="connsiteY2" fmla="*/ 950518 h 1040244"/>
                <a:gd name="connsiteX3" fmla="*/ 431808 w 439452"/>
                <a:gd name="connsiteY3" fmla="*/ 988618 h 1040244"/>
                <a:gd name="connsiteX4" fmla="*/ 378892 w 439452"/>
                <a:gd name="connsiteY4" fmla="*/ 211801 h 1040244"/>
                <a:gd name="connsiteX5" fmla="*/ 345025 w 439452"/>
                <a:gd name="connsiteY5" fmla="*/ 50935 h 1040244"/>
                <a:gd name="connsiteX6" fmla="*/ 302692 w 439452"/>
                <a:gd name="connsiteY6" fmla="*/ 262601 h 1040244"/>
                <a:gd name="connsiteX7" fmla="*/ 277292 w 439452"/>
                <a:gd name="connsiteY7" fmla="*/ 34001 h 1040244"/>
                <a:gd name="connsiteX8" fmla="*/ 218025 w 439452"/>
                <a:gd name="connsiteY8" fmla="*/ 228735 h 1040244"/>
                <a:gd name="connsiteX9" fmla="*/ 184158 w 439452"/>
                <a:gd name="connsiteY9" fmla="*/ 17068 h 1040244"/>
                <a:gd name="connsiteX10" fmla="*/ 133358 w 439452"/>
                <a:gd name="connsiteY10" fmla="*/ 228735 h 1040244"/>
                <a:gd name="connsiteX11" fmla="*/ 82558 w 439452"/>
                <a:gd name="connsiteY11" fmla="*/ 135 h 1040244"/>
                <a:gd name="connsiteX12" fmla="*/ 48692 w 439452"/>
                <a:gd name="connsiteY12" fmla="*/ 267893 h 1040244"/>
                <a:gd name="connsiteX0" fmla="*/ 2004 w 392764"/>
                <a:gd name="connsiteY0" fmla="*/ 267893 h 1039830"/>
                <a:gd name="connsiteX1" fmla="*/ 19995 w 392764"/>
                <a:gd name="connsiteY1" fmla="*/ 825635 h 1039830"/>
                <a:gd name="connsiteX2" fmla="*/ 150170 w 392764"/>
                <a:gd name="connsiteY2" fmla="*/ 950518 h 1039830"/>
                <a:gd name="connsiteX3" fmla="*/ 385120 w 392764"/>
                <a:gd name="connsiteY3" fmla="*/ 988618 h 1039830"/>
                <a:gd name="connsiteX4" fmla="*/ 332204 w 392764"/>
                <a:gd name="connsiteY4" fmla="*/ 211801 h 1039830"/>
                <a:gd name="connsiteX5" fmla="*/ 298337 w 392764"/>
                <a:gd name="connsiteY5" fmla="*/ 50935 h 1039830"/>
                <a:gd name="connsiteX6" fmla="*/ 256004 w 392764"/>
                <a:gd name="connsiteY6" fmla="*/ 262601 h 1039830"/>
                <a:gd name="connsiteX7" fmla="*/ 230604 w 392764"/>
                <a:gd name="connsiteY7" fmla="*/ 34001 h 1039830"/>
                <a:gd name="connsiteX8" fmla="*/ 171337 w 392764"/>
                <a:gd name="connsiteY8" fmla="*/ 228735 h 1039830"/>
                <a:gd name="connsiteX9" fmla="*/ 137470 w 392764"/>
                <a:gd name="connsiteY9" fmla="*/ 17068 h 1039830"/>
                <a:gd name="connsiteX10" fmla="*/ 86670 w 392764"/>
                <a:gd name="connsiteY10" fmla="*/ 228735 h 1039830"/>
                <a:gd name="connsiteX11" fmla="*/ 35870 w 392764"/>
                <a:gd name="connsiteY11" fmla="*/ 135 h 1039830"/>
                <a:gd name="connsiteX12" fmla="*/ 2004 w 392764"/>
                <a:gd name="connsiteY12" fmla="*/ 267893 h 1039830"/>
                <a:gd name="connsiteX0" fmla="*/ 1185 w 393495"/>
                <a:gd name="connsiteY0" fmla="*/ 267893 h 1059558"/>
                <a:gd name="connsiteX1" fmla="*/ 19176 w 393495"/>
                <a:gd name="connsiteY1" fmla="*/ 825635 h 1059558"/>
                <a:gd name="connsiteX2" fmla="*/ 123951 w 393495"/>
                <a:gd name="connsiteY2" fmla="*/ 1005551 h 1059558"/>
                <a:gd name="connsiteX3" fmla="*/ 384301 w 393495"/>
                <a:gd name="connsiteY3" fmla="*/ 988618 h 1059558"/>
                <a:gd name="connsiteX4" fmla="*/ 331385 w 393495"/>
                <a:gd name="connsiteY4" fmla="*/ 211801 h 1059558"/>
                <a:gd name="connsiteX5" fmla="*/ 297518 w 393495"/>
                <a:gd name="connsiteY5" fmla="*/ 50935 h 1059558"/>
                <a:gd name="connsiteX6" fmla="*/ 255185 w 393495"/>
                <a:gd name="connsiteY6" fmla="*/ 262601 h 1059558"/>
                <a:gd name="connsiteX7" fmla="*/ 229785 w 393495"/>
                <a:gd name="connsiteY7" fmla="*/ 34001 h 1059558"/>
                <a:gd name="connsiteX8" fmla="*/ 170518 w 393495"/>
                <a:gd name="connsiteY8" fmla="*/ 228735 h 1059558"/>
                <a:gd name="connsiteX9" fmla="*/ 136651 w 393495"/>
                <a:gd name="connsiteY9" fmla="*/ 17068 h 1059558"/>
                <a:gd name="connsiteX10" fmla="*/ 85851 w 393495"/>
                <a:gd name="connsiteY10" fmla="*/ 228735 h 1059558"/>
                <a:gd name="connsiteX11" fmla="*/ 35051 w 393495"/>
                <a:gd name="connsiteY11" fmla="*/ 135 h 1059558"/>
                <a:gd name="connsiteX12" fmla="*/ 1185 w 393495"/>
                <a:gd name="connsiteY12" fmla="*/ 267893 h 1059558"/>
                <a:gd name="connsiteX0" fmla="*/ 1185 w 370630"/>
                <a:gd name="connsiteY0" fmla="*/ 267893 h 1020707"/>
                <a:gd name="connsiteX1" fmla="*/ 19176 w 370630"/>
                <a:gd name="connsiteY1" fmla="*/ 825635 h 1020707"/>
                <a:gd name="connsiteX2" fmla="*/ 123951 w 370630"/>
                <a:gd name="connsiteY2" fmla="*/ 1005551 h 1020707"/>
                <a:gd name="connsiteX3" fmla="*/ 358901 w 370630"/>
                <a:gd name="connsiteY3" fmla="*/ 920885 h 1020707"/>
                <a:gd name="connsiteX4" fmla="*/ 331385 w 370630"/>
                <a:gd name="connsiteY4" fmla="*/ 211801 h 1020707"/>
                <a:gd name="connsiteX5" fmla="*/ 297518 w 370630"/>
                <a:gd name="connsiteY5" fmla="*/ 50935 h 1020707"/>
                <a:gd name="connsiteX6" fmla="*/ 255185 w 370630"/>
                <a:gd name="connsiteY6" fmla="*/ 262601 h 1020707"/>
                <a:gd name="connsiteX7" fmla="*/ 229785 w 370630"/>
                <a:gd name="connsiteY7" fmla="*/ 34001 h 1020707"/>
                <a:gd name="connsiteX8" fmla="*/ 170518 w 370630"/>
                <a:gd name="connsiteY8" fmla="*/ 228735 h 1020707"/>
                <a:gd name="connsiteX9" fmla="*/ 136651 w 370630"/>
                <a:gd name="connsiteY9" fmla="*/ 17068 h 1020707"/>
                <a:gd name="connsiteX10" fmla="*/ 85851 w 370630"/>
                <a:gd name="connsiteY10" fmla="*/ 228735 h 1020707"/>
                <a:gd name="connsiteX11" fmla="*/ 35051 w 370630"/>
                <a:gd name="connsiteY11" fmla="*/ 135 h 1020707"/>
                <a:gd name="connsiteX12" fmla="*/ 1185 w 370630"/>
                <a:gd name="connsiteY12" fmla="*/ 267893 h 1020707"/>
                <a:gd name="connsiteX0" fmla="*/ 993 w 371030"/>
                <a:gd name="connsiteY0" fmla="*/ 267893 h 1039980"/>
                <a:gd name="connsiteX1" fmla="*/ 18984 w 371030"/>
                <a:gd name="connsiteY1" fmla="*/ 825635 h 1039980"/>
                <a:gd name="connsiteX2" fmla="*/ 115293 w 371030"/>
                <a:gd name="connsiteY2" fmla="*/ 1030951 h 1039980"/>
                <a:gd name="connsiteX3" fmla="*/ 358709 w 371030"/>
                <a:gd name="connsiteY3" fmla="*/ 920885 h 1039980"/>
                <a:gd name="connsiteX4" fmla="*/ 331193 w 371030"/>
                <a:gd name="connsiteY4" fmla="*/ 211801 h 1039980"/>
                <a:gd name="connsiteX5" fmla="*/ 297326 w 371030"/>
                <a:gd name="connsiteY5" fmla="*/ 50935 h 1039980"/>
                <a:gd name="connsiteX6" fmla="*/ 254993 w 371030"/>
                <a:gd name="connsiteY6" fmla="*/ 262601 h 1039980"/>
                <a:gd name="connsiteX7" fmla="*/ 229593 w 371030"/>
                <a:gd name="connsiteY7" fmla="*/ 34001 h 1039980"/>
                <a:gd name="connsiteX8" fmla="*/ 170326 w 371030"/>
                <a:gd name="connsiteY8" fmla="*/ 228735 h 1039980"/>
                <a:gd name="connsiteX9" fmla="*/ 136459 w 371030"/>
                <a:gd name="connsiteY9" fmla="*/ 17068 h 1039980"/>
                <a:gd name="connsiteX10" fmla="*/ 85659 w 371030"/>
                <a:gd name="connsiteY10" fmla="*/ 228735 h 1039980"/>
                <a:gd name="connsiteX11" fmla="*/ 34859 w 371030"/>
                <a:gd name="connsiteY11" fmla="*/ 135 h 1039980"/>
                <a:gd name="connsiteX12" fmla="*/ 993 w 371030"/>
                <a:gd name="connsiteY12" fmla="*/ 267893 h 1039980"/>
                <a:gd name="connsiteX0" fmla="*/ 993 w 359130"/>
                <a:gd name="connsiteY0" fmla="*/ 267893 h 1056636"/>
                <a:gd name="connsiteX1" fmla="*/ 18984 w 359130"/>
                <a:gd name="connsiteY1" fmla="*/ 825635 h 1056636"/>
                <a:gd name="connsiteX2" fmla="*/ 115293 w 359130"/>
                <a:gd name="connsiteY2" fmla="*/ 1030951 h 1056636"/>
                <a:gd name="connsiteX3" fmla="*/ 309316 w 359130"/>
                <a:gd name="connsiteY3" fmla="*/ 1041533 h 1056636"/>
                <a:gd name="connsiteX4" fmla="*/ 358709 w 359130"/>
                <a:gd name="connsiteY4" fmla="*/ 920885 h 1056636"/>
                <a:gd name="connsiteX5" fmla="*/ 331193 w 359130"/>
                <a:gd name="connsiteY5" fmla="*/ 211801 h 1056636"/>
                <a:gd name="connsiteX6" fmla="*/ 297326 w 359130"/>
                <a:gd name="connsiteY6" fmla="*/ 50935 h 1056636"/>
                <a:gd name="connsiteX7" fmla="*/ 254993 w 359130"/>
                <a:gd name="connsiteY7" fmla="*/ 262601 h 1056636"/>
                <a:gd name="connsiteX8" fmla="*/ 229593 w 359130"/>
                <a:gd name="connsiteY8" fmla="*/ 34001 h 1056636"/>
                <a:gd name="connsiteX9" fmla="*/ 170326 w 359130"/>
                <a:gd name="connsiteY9" fmla="*/ 228735 h 1056636"/>
                <a:gd name="connsiteX10" fmla="*/ 136459 w 359130"/>
                <a:gd name="connsiteY10" fmla="*/ 17068 h 1056636"/>
                <a:gd name="connsiteX11" fmla="*/ 85659 w 359130"/>
                <a:gd name="connsiteY11" fmla="*/ 228735 h 1056636"/>
                <a:gd name="connsiteX12" fmla="*/ 34859 w 359130"/>
                <a:gd name="connsiteY12" fmla="*/ 135 h 1056636"/>
                <a:gd name="connsiteX13" fmla="*/ 993 w 359130"/>
                <a:gd name="connsiteY13" fmla="*/ 267893 h 1056636"/>
                <a:gd name="connsiteX0" fmla="*/ 993 w 359130"/>
                <a:gd name="connsiteY0" fmla="*/ 267893 h 1056636"/>
                <a:gd name="connsiteX1" fmla="*/ 18984 w 359130"/>
                <a:gd name="connsiteY1" fmla="*/ 825635 h 1056636"/>
                <a:gd name="connsiteX2" fmla="*/ 115293 w 359130"/>
                <a:gd name="connsiteY2" fmla="*/ 1030951 h 1056636"/>
                <a:gd name="connsiteX3" fmla="*/ 309316 w 359130"/>
                <a:gd name="connsiteY3" fmla="*/ 1041533 h 1056636"/>
                <a:gd name="connsiteX4" fmla="*/ 358709 w 359130"/>
                <a:gd name="connsiteY4" fmla="*/ 844685 h 1056636"/>
                <a:gd name="connsiteX5" fmla="*/ 331193 w 359130"/>
                <a:gd name="connsiteY5" fmla="*/ 211801 h 1056636"/>
                <a:gd name="connsiteX6" fmla="*/ 297326 w 359130"/>
                <a:gd name="connsiteY6" fmla="*/ 50935 h 1056636"/>
                <a:gd name="connsiteX7" fmla="*/ 254993 w 359130"/>
                <a:gd name="connsiteY7" fmla="*/ 262601 h 1056636"/>
                <a:gd name="connsiteX8" fmla="*/ 229593 w 359130"/>
                <a:gd name="connsiteY8" fmla="*/ 34001 h 1056636"/>
                <a:gd name="connsiteX9" fmla="*/ 170326 w 359130"/>
                <a:gd name="connsiteY9" fmla="*/ 228735 h 1056636"/>
                <a:gd name="connsiteX10" fmla="*/ 136459 w 359130"/>
                <a:gd name="connsiteY10" fmla="*/ 17068 h 1056636"/>
                <a:gd name="connsiteX11" fmla="*/ 85659 w 359130"/>
                <a:gd name="connsiteY11" fmla="*/ 228735 h 1056636"/>
                <a:gd name="connsiteX12" fmla="*/ 34859 w 359130"/>
                <a:gd name="connsiteY12" fmla="*/ 135 h 1056636"/>
                <a:gd name="connsiteX13" fmla="*/ 993 w 359130"/>
                <a:gd name="connsiteY13" fmla="*/ 267893 h 10566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59130" h="1056636">
                  <a:moveTo>
                    <a:pt x="993" y="267893"/>
                  </a:moveTo>
                  <a:cubicBezTo>
                    <a:pt x="-1653" y="405476"/>
                    <a:pt x="-66" y="698459"/>
                    <a:pt x="18984" y="825635"/>
                  </a:cubicBezTo>
                  <a:cubicBezTo>
                    <a:pt x="38034" y="952811"/>
                    <a:pt x="66904" y="994968"/>
                    <a:pt x="115293" y="1030951"/>
                  </a:cubicBezTo>
                  <a:cubicBezTo>
                    <a:pt x="163682" y="1066934"/>
                    <a:pt x="268747" y="1059877"/>
                    <a:pt x="309316" y="1041533"/>
                  </a:cubicBezTo>
                  <a:cubicBezTo>
                    <a:pt x="349885" y="1023189"/>
                    <a:pt x="355063" y="982974"/>
                    <a:pt x="358709" y="844685"/>
                  </a:cubicBezTo>
                  <a:cubicBezTo>
                    <a:pt x="362355" y="706396"/>
                    <a:pt x="341423" y="344093"/>
                    <a:pt x="331193" y="211801"/>
                  </a:cubicBezTo>
                  <a:cubicBezTo>
                    <a:pt x="320963" y="79509"/>
                    <a:pt x="310026" y="42468"/>
                    <a:pt x="297326" y="50935"/>
                  </a:cubicBezTo>
                  <a:cubicBezTo>
                    <a:pt x="284626" y="59402"/>
                    <a:pt x="266282" y="265423"/>
                    <a:pt x="254993" y="262601"/>
                  </a:cubicBezTo>
                  <a:cubicBezTo>
                    <a:pt x="243704" y="259779"/>
                    <a:pt x="243704" y="39645"/>
                    <a:pt x="229593" y="34001"/>
                  </a:cubicBezTo>
                  <a:cubicBezTo>
                    <a:pt x="215482" y="28357"/>
                    <a:pt x="185848" y="231557"/>
                    <a:pt x="170326" y="228735"/>
                  </a:cubicBezTo>
                  <a:cubicBezTo>
                    <a:pt x="154804" y="225913"/>
                    <a:pt x="150570" y="17068"/>
                    <a:pt x="136459" y="17068"/>
                  </a:cubicBezTo>
                  <a:cubicBezTo>
                    <a:pt x="122348" y="17068"/>
                    <a:pt x="102592" y="231557"/>
                    <a:pt x="85659" y="228735"/>
                  </a:cubicBezTo>
                  <a:cubicBezTo>
                    <a:pt x="68726" y="225913"/>
                    <a:pt x="48970" y="-6391"/>
                    <a:pt x="34859" y="135"/>
                  </a:cubicBezTo>
                  <a:cubicBezTo>
                    <a:pt x="20748" y="6661"/>
                    <a:pt x="3639" y="130310"/>
                    <a:pt x="993" y="267893"/>
                  </a:cubicBezTo>
                  <a:close/>
                </a:path>
              </a:pathLst>
            </a:custGeom>
            <a:solidFill>
              <a:srgbClr val="FFCCFF"/>
            </a:solidFill>
            <a:ln w="19050" cmpd="sng">
              <a:solidFill>
                <a:schemeClr val="tx1">
                  <a:lumMod val="50000"/>
                  <a:lumOff val="50000"/>
                </a:schemeClr>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40" name="Freeform 39"/>
            <p:cNvSpPr/>
            <p:nvPr/>
          </p:nvSpPr>
          <p:spPr>
            <a:xfrm flipH="1">
              <a:off x="5104768" y="2731120"/>
              <a:ext cx="117763" cy="146814"/>
            </a:xfrm>
            <a:custGeom>
              <a:avLst/>
              <a:gdLst>
                <a:gd name="connsiteX0" fmla="*/ 113188 w 269763"/>
                <a:gd name="connsiteY0" fmla="*/ 38 h 321859"/>
                <a:gd name="connsiteX1" fmla="*/ 4051 w 269763"/>
                <a:gd name="connsiteY1" fmla="*/ 99249 h 321859"/>
                <a:gd name="connsiteX2" fmla="*/ 43737 w 269763"/>
                <a:gd name="connsiteY2" fmla="*/ 297673 h 321859"/>
                <a:gd name="connsiteX3" fmla="*/ 232248 w 269763"/>
                <a:gd name="connsiteY3" fmla="*/ 297673 h 321859"/>
                <a:gd name="connsiteX4" fmla="*/ 262012 w 269763"/>
                <a:gd name="connsiteY4" fmla="*/ 109171 h 321859"/>
                <a:gd name="connsiteX5" fmla="*/ 113188 w 269763"/>
                <a:gd name="connsiteY5" fmla="*/ 38 h 321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69763" h="321859">
                  <a:moveTo>
                    <a:pt x="113188" y="38"/>
                  </a:moveTo>
                  <a:cubicBezTo>
                    <a:pt x="70195" y="-1616"/>
                    <a:pt x="15626" y="49643"/>
                    <a:pt x="4051" y="99249"/>
                  </a:cubicBezTo>
                  <a:cubicBezTo>
                    <a:pt x="-7524" y="148855"/>
                    <a:pt x="5704" y="264602"/>
                    <a:pt x="43737" y="297673"/>
                  </a:cubicBezTo>
                  <a:cubicBezTo>
                    <a:pt x="81770" y="330744"/>
                    <a:pt x="195869" y="329090"/>
                    <a:pt x="232248" y="297673"/>
                  </a:cubicBezTo>
                  <a:cubicBezTo>
                    <a:pt x="268627" y="266256"/>
                    <a:pt x="278548" y="158777"/>
                    <a:pt x="262012" y="109171"/>
                  </a:cubicBezTo>
                  <a:cubicBezTo>
                    <a:pt x="245476" y="59565"/>
                    <a:pt x="156181" y="1692"/>
                    <a:pt x="113188" y="38"/>
                  </a:cubicBezTo>
                  <a:close/>
                </a:path>
              </a:pathLst>
            </a:custGeom>
            <a:solidFill>
              <a:srgbClr val="B35751"/>
            </a:solidFill>
            <a:ln>
              <a:no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41" name="Freeform 40"/>
            <p:cNvSpPr/>
            <p:nvPr/>
          </p:nvSpPr>
          <p:spPr>
            <a:xfrm rot="166750">
              <a:off x="4668236" y="1998001"/>
              <a:ext cx="359130" cy="1056636"/>
            </a:xfrm>
            <a:custGeom>
              <a:avLst/>
              <a:gdLst>
                <a:gd name="connsiteX0" fmla="*/ 25677 w 426981"/>
                <a:gd name="connsiteY0" fmla="*/ 245690 h 1041057"/>
                <a:gd name="connsiteX1" fmla="*/ 8743 w 426981"/>
                <a:gd name="connsiteY1" fmla="*/ 812957 h 1041057"/>
                <a:gd name="connsiteX2" fmla="*/ 161143 w 426981"/>
                <a:gd name="connsiteY2" fmla="*/ 1007690 h 1041057"/>
                <a:gd name="connsiteX3" fmla="*/ 415143 w 426981"/>
                <a:gd name="connsiteY3" fmla="*/ 956890 h 1041057"/>
                <a:gd name="connsiteX4" fmla="*/ 381277 w 426981"/>
                <a:gd name="connsiteY4" fmla="*/ 211823 h 1041057"/>
                <a:gd name="connsiteX5" fmla="*/ 347410 w 426981"/>
                <a:gd name="connsiteY5" fmla="*/ 50957 h 1041057"/>
                <a:gd name="connsiteX6" fmla="*/ 305077 w 426981"/>
                <a:gd name="connsiteY6" fmla="*/ 262623 h 1041057"/>
                <a:gd name="connsiteX7" fmla="*/ 279677 w 426981"/>
                <a:gd name="connsiteY7" fmla="*/ 34023 h 1041057"/>
                <a:gd name="connsiteX8" fmla="*/ 220410 w 426981"/>
                <a:gd name="connsiteY8" fmla="*/ 228757 h 1041057"/>
                <a:gd name="connsiteX9" fmla="*/ 186543 w 426981"/>
                <a:gd name="connsiteY9" fmla="*/ 17090 h 1041057"/>
                <a:gd name="connsiteX10" fmla="*/ 135743 w 426981"/>
                <a:gd name="connsiteY10" fmla="*/ 228757 h 1041057"/>
                <a:gd name="connsiteX11" fmla="*/ 84943 w 426981"/>
                <a:gd name="connsiteY11" fmla="*/ 157 h 1041057"/>
                <a:gd name="connsiteX12" fmla="*/ 25677 w 426981"/>
                <a:gd name="connsiteY12" fmla="*/ 245690 h 1041057"/>
                <a:gd name="connsiteX0" fmla="*/ 28449 w 427180"/>
                <a:gd name="connsiteY0" fmla="*/ 245690 h 1015457"/>
                <a:gd name="connsiteX1" fmla="*/ 11515 w 427180"/>
                <a:gd name="connsiteY1" fmla="*/ 812957 h 1015457"/>
                <a:gd name="connsiteX2" fmla="*/ 202015 w 427180"/>
                <a:gd name="connsiteY2" fmla="*/ 950540 h 1015457"/>
                <a:gd name="connsiteX3" fmla="*/ 417915 w 427180"/>
                <a:gd name="connsiteY3" fmla="*/ 956890 h 1015457"/>
                <a:gd name="connsiteX4" fmla="*/ 384049 w 427180"/>
                <a:gd name="connsiteY4" fmla="*/ 211823 h 1015457"/>
                <a:gd name="connsiteX5" fmla="*/ 350182 w 427180"/>
                <a:gd name="connsiteY5" fmla="*/ 50957 h 1015457"/>
                <a:gd name="connsiteX6" fmla="*/ 307849 w 427180"/>
                <a:gd name="connsiteY6" fmla="*/ 262623 h 1015457"/>
                <a:gd name="connsiteX7" fmla="*/ 282449 w 427180"/>
                <a:gd name="connsiteY7" fmla="*/ 34023 h 1015457"/>
                <a:gd name="connsiteX8" fmla="*/ 223182 w 427180"/>
                <a:gd name="connsiteY8" fmla="*/ 228757 h 1015457"/>
                <a:gd name="connsiteX9" fmla="*/ 189315 w 427180"/>
                <a:gd name="connsiteY9" fmla="*/ 17090 h 1015457"/>
                <a:gd name="connsiteX10" fmla="*/ 138515 w 427180"/>
                <a:gd name="connsiteY10" fmla="*/ 228757 h 1015457"/>
                <a:gd name="connsiteX11" fmla="*/ 87715 w 427180"/>
                <a:gd name="connsiteY11" fmla="*/ 157 h 1015457"/>
                <a:gd name="connsiteX12" fmla="*/ 28449 w 427180"/>
                <a:gd name="connsiteY12" fmla="*/ 245690 h 1015457"/>
                <a:gd name="connsiteX0" fmla="*/ 28449 w 444609"/>
                <a:gd name="connsiteY0" fmla="*/ 245690 h 1040266"/>
                <a:gd name="connsiteX1" fmla="*/ 11515 w 444609"/>
                <a:gd name="connsiteY1" fmla="*/ 812957 h 1040266"/>
                <a:gd name="connsiteX2" fmla="*/ 202015 w 444609"/>
                <a:gd name="connsiteY2" fmla="*/ 950540 h 1040266"/>
                <a:gd name="connsiteX3" fmla="*/ 436965 w 444609"/>
                <a:gd name="connsiteY3" fmla="*/ 988640 h 1040266"/>
                <a:gd name="connsiteX4" fmla="*/ 384049 w 444609"/>
                <a:gd name="connsiteY4" fmla="*/ 211823 h 1040266"/>
                <a:gd name="connsiteX5" fmla="*/ 350182 w 444609"/>
                <a:gd name="connsiteY5" fmla="*/ 50957 h 1040266"/>
                <a:gd name="connsiteX6" fmla="*/ 307849 w 444609"/>
                <a:gd name="connsiteY6" fmla="*/ 262623 h 1040266"/>
                <a:gd name="connsiteX7" fmla="*/ 282449 w 444609"/>
                <a:gd name="connsiteY7" fmla="*/ 34023 h 1040266"/>
                <a:gd name="connsiteX8" fmla="*/ 223182 w 444609"/>
                <a:gd name="connsiteY8" fmla="*/ 228757 h 1040266"/>
                <a:gd name="connsiteX9" fmla="*/ 189315 w 444609"/>
                <a:gd name="connsiteY9" fmla="*/ 17090 h 1040266"/>
                <a:gd name="connsiteX10" fmla="*/ 138515 w 444609"/>
                <a:gd name="connsiteY10" fmla="*/ 228757 h 1040266"/>
                <a:gd name="connsiteX11" fmla="*/ 87715 w 444609"/>
                <a:gd name="connsiteY11" fmla="*/ 157 h 1040266"/>
                <a:gd name="connsiteX12" fmla="*/ 28449 w 444609"/>
                <a:gd name="connsiteY12" fmla="*/ 245690 h 1040266"/>
                <a:gd name="connsiteX0" fmla="*/ 48692 w 439452"/>
                <a:gd name="connsiteY0" fmla="*/ 267893 h 1040244"/>
                <a:gd name="connsiteX1" fmla="*/ 6358 w 439452"/>
                <a:gd name="connsiteY1" fmla="*/ 812935 h 1040244"/>
                <a:gd name="connsiteX2" fmla="*/ 196858 w 439452"/>
                <a:gd name="connsiteY2" fmla="*/ 950518 h 1040244"/>
                <a:gd name="connsiteX3" fmla="*/ 431808 w 439452"/>
                <a:gd name="connsiteY3" fmla="*/ 988618 h 1040244"/>
                <a:gd name="connsiteX4" fmla="*/ 378892 w 439452"/>
                <a:gd name="connsiteY4" fmla="*/ 211801 h 1040244"/>
                <a:gd name="connsiteX5" fmla="*/ 345025 w 439452"/>
                <a:gd name="connsiteY5" fmla="*/ 50935 h 1040244"/>
                <a:gd name="connsiteX6" fmla="*/ 302692 w 439452"/>
                <a:gd name="connsiteY6" fmla="*/ 262601 h 1040244"/>
                <a:gd name="connsiteX7" fmla="*/ 277292 w 439452"/>
                <a:gd name="connsiteY7" fmla="*/ 34001 h 1040244"/>
                <a:gd name="connsiteX8" fmla="*/ 218025 w 439452"/>
                <a:gd name="connsiteY8" fmla="*/ 228735 h 1040244"/>
                <a:gd name="connsiteX9" fmla="*/ 184158 w 439452"/>
                <a:gd name="connsiteY9" fmla="*/ 17068 h 1040244"/>
                <a:gd name="connsiteX10" fmla="*/ 133358 w 439452"/>
                <a:gd name="connsiteY10" fmla="*/ 228735 h 1040244"/>
                <a:gd name="connsiteX11" fmla="*/ 82558 w 439452"/>
                <a:gd name="connsiteY11" fmla="*/ 135 h 1040244"/>
                <a:gd name="connsiteX12" fmla="*/ 48692 w 439452"/>
                <a:gd name="connsiteY12" fmla="*/ 267893 h 1040244"/>
                <a:gd name="connsiteX0" fmla="*/ 2004 w 392764"/>
                <a:gd name="connsiteY0" fmla="*/ 267893 h 1039830"/>
                <a:gd name="connsiteX1" fmla="*/ 19995 w 392764"/>
                <a:gd name="connsiteY1" fmla="*/ 825635 h 1039830"/>
                <a:gd name="connsiteX2" fmla="*/ 150170 w 392764"/>
                <a:gd name="connsiteY2" fmla="*/ 950518 h 1039830"/>
                <a:gd name="connsiteX3" fmla="*/ 385120 w 392764"/>
                <a:gd name="connsiteY3" fmla="*/ 988618 h 1039830"/>
                <a:gd name="connsiteX4" fmla="*/ 332204 w 392764"/>
                <a:gd name="connsiteY4" fmla="*/ 211801 h 1039830"/>
                <a:gd name="connsiteX5" fmla="*/ 298337 w 392764"/>
                <a:gd name="connsiteY5" fmla="*/ 50935 h 1039830"/>
                <a:gd name="connsiteX6" fmla="*/ 256004 w 392764"/>
                <a:gd name="connsiteY6" fmla="*/ 262601 h 1039830"/>
                <a:gd name="connsiteX7" fmla="*/ 230604 w 392764"/>
                <a:gd name="connsiteY7" fmla="*/ 34001 h 1039830"/>
                <a:gd name="connsiteX8" fmla="*/ 171337 w 392764"/>
                <a:gd name="connsiteY8" fmla="*/ 228735 h 1039830"/>
                <a:gd name="connsiteX9" fmla="*/ 137470 w 392764"/>
                <a:gd name="connsiteY9" fmla="*/ 17068 h 1039830"/>
                <a:gd name="connsiteX10" fmla="*/ 86670 w 392764"/>
                <a:gd name="connsiteY10" fmla="*/ 228735 h 1039830"/>
                <a:gd name="connsiteX11" fmla="*/ 35870 w 392764"/>
                <a:gd name="connsiteY11" fmla="*/ 135 h 1039830"/>
                <a:gd name="connsiteX12" fmla="*/ 2004 w 392764"/>
                <a:gd name="connsiteY12" fmla="*/ 267893 h 1039830"/>
                <a:gd name="connsiteX0" fmla="*/ 1185 w 393495"/>
                <a:gd name="connsiteY0" fmla="*/ 267893 h 1059558"/>
                <a:gd name="connsiteX1" fmla="*/ 19176 w 393495"/>
                <a:gd name="connsiteY1" fmla="*/ 825635 h 1059558"/>
                <a:gd name="connsiteX2" fmla="*/ 123951 w 393495"/>
                <a:gd name="connsiteY2" fmla="*/ 1005551 h 1059558"/>
                <a:gd name="connsiteX3" fmla="*/ 384301 w 393495"/>
                <a:gd name="connsiteY3" fmla="*/ 988618 h 1059558"/>
                <a:gd name="connsiteX4" fmla="*/ 331385 w 393495"/>
                <a:gd name="connsiteY4" fmla="*/ 211801 h 1059558"/>
                <a:gd name="connsiteX5" fmla="*/ 297518 w 393495"/>
                <a:gd name="connsiteY5" fmla="*/ 50935 h 1059558"/>
                <a:gd name="connsiteX6" fmla="*/ 255185 w 393495"/>
                <a:gd name="connsiteY6" fmla="*/ 262601 h 1059558"/>
                <a:gd name="connsiteX7" fmla="*/ 229785 w 393495"/>
                <a:gd name="connsiteY7" fmla="*/ 34001 h 1059558"/>
                <a:gd name="connsiteX8" fmla="*/ 170518 w 393495"/>
                <a:gd name="connsiteY8" fmla="*/ 228735 h 1059558"/>
                <a:gd name="connsiteX9" fmla="*/ 136651 w 393495"/>
                <a:gd name="connsiteY9" fmla="*/ 17068 h 1059558"/>
                <a:gd name="connsiteX10" fmla="*/ 85851 w 393495"/>
                <a:gd name="connsiteY10" fmla="*/ 228735 h 1059558"/>
                <a:gd name="connsiteX11" fmla="*/ 35051 w 393495"/>
                <a:gd name="connsiteY11" fmla="*/ 135 h 1059558"/>
                <a:gd name="connsiteX12" fmla="*/ 1185 w 393495"/>
                <a:gd name="connsiteY12" fmla="*/ 267893 h 1059558"/>
                <a:gd name="connsiteX0" fmla="*/ 1185 w 370630"/>
                <a:gd name="connsiteY0" fmla="*/ 267893 h 1020707"/>
                <a:gd name="connsiteX1" fmla="*/ 19176 w 370630"/>
                <a:gd name="connsiteY1" fmla="*/ 825635 h 1020707"/>
                <a:gd name="connsiteX2" fmla="*/ 123951 w 370630"/>
                <a:gd name="connsiteY2" fmla="*/ 1005551 h 1020707"/>
                <a:gd name="connsiteX3" fmla="*/ 358901 w 370630"/>
                <a:gd name="connsiteY3" fmla="*/ 920885 h 1020707"/>
                <a:gd name="connsiteX4" fmla="*/ 331385 w 370630"/>
                <a:gd name="connsiteY4" fmla="*/ 211801 h 1020707"/>
                <a:gd name="connsiteX5" fmla="*/ 297518 w 370630"/>
                <a:gd name="connsiteY5" fmla="*/ 50935 h 1020707"/>
                <a:gd name="connsiteX6" fmla="*/ 255185 w 370630"/>
                <a:gd name="connsiteY6" fmla="*/ 262601 h 1020707"/>
                <a:gd name="connsiteX7" fmla="*/ 229785 w 370630"/>
                <a:gd name="connsiteY7" fmla="*/ 34001 h 1020707"/>
                <a:gd name="connsiteX8" fmla="*/ 170518 w 370630"/>
                <a:gd name="connsiteY8" fmla="*/ 228735 h 1020707"/>
                <a:gd name="connsiteX9" fmla="*/ 136651 w 370630"/>
                <a:gd name="connsiteY9" fmla="*/ 17068 h 1020707"/>
                <a:gd name="connsiteX10" fmla="*/ 85851 w 370630"/>
                <a:gd name="connsiteY10" fmla="*/ 228735 h 1020707"/>
                <a:gd name="connsiteX11" fmla="*/ 35051 w 370630"/>
                <a:gd name="connsiteY11" fmla="*/ 135 h 1020707"/>
                <a:gd name="connsiteX12" fmla="*/ 1185 w 370630"/>
                <a:gd name="connsiteY12" fmla="*/ 267893 h 1020707"/>
                <a:gd name="connsiteX0" fmla="*/ 993 w 371030"/>
                <a:gd name="connsiteY0" fmla="*/ 267893 h 1039980"/>
                <a:gd name="connsiteX1" fmla="*/ 18984 w 371030"/>
                <a:gd name="connsiteY1" fmla="*/ 825635 h 1039980"/>
                <a:gd name="connsiteX2" fmla="*/ 115293 w 371030"/>
                <a:gd name="connsiteY2" fmla="*/ 1030951 h 1039980"/>
                <a:gd name="connsiteX3" fmla="*/ 358709 w 371030"/>
                <a:gd name="connsiteY3" fmla="*/ 920885 h 1039980"/>
                <a:gd name="connsiteX4" fmla="*/ 331193 w 371030"/>
                <a:gd name="connsiteY4" fmla="*/ 211801 h 1039980"/>
                <a:gd name="connsiteX5" fmla="*/ 297326 w 371030"/>
                <a:gd name="connsiteY5" fmla="*/ 50935 h 1039980"/>
                <a:gd name="connsiteX6" fmla="*/ 254993 w 371030"/>
                <a:gd name="connsiteY6" fmla="*/ 262601 h 1039980"/>
                <a:gd name="connsiteX7" fmla="*/ 229593 w 371030"/>
                <a:gd name="connsiteY7" fmla="*/ 34001 h 1039980"/>
                <a:gd name="connsiteX8" fmla="*/ 170326 w 371030"/>
                <a:gd name="connsiteY8" fmla="*/ 228735 h 1039980"/>
                <a:gd name="connsiteX9" fmla="*/ 136459 w 371030"/>
                <a:gd name="connsiteY9" fmla="*/ 17068 h 1039980"/>
                <a:gd name="connsiteX10" fmla="*/ 85659 w 371030"/>
                <a:gd name="connsiteY10" fmla="*/ 228735 h 1039980"/>
                <a:gd name="connsiteX11" fmla="*/ 34859 w 371030"/>
                <a:gd name="connsiteY11" fmla="*/ 135 h 1039980"/>
                <a:gd name="connsiteX12" fmla="*/ 993 w 371030"/>
                <a:gd name="connsiteY12" fmla="*/ 267893 h 1039980"/>
                <a:gd name="connsiteX0" fmla="*/ 993 w 359130"/>
                <a:gd name="connsiteY0" fmla="*/ 267893 h 1056636"/>
                <a:gd name="connsiteX1" fmla="*/ 18984 w 359130"/>
                <a:gd name="connsiteY1" fmla="*/ 825635 h 1056636"/>
                <a:gd name="connsiteX2" fmla="*/ 115293 w 359130"/>
                <a:gd name="connsiteY2" fmla="*/ 1030951 h 1056636"/>
                <a:gd name="connsiteX3" fmla="*/ 309316 w 359130"/>
                <a:gd name="connsiteY3" fmla="*/ 1041533 h 1056636"/>
                <a:gd name="connsiteX4" fmla="*/ 358709 w 359130"/>
                <a:gd name="connsiteY4" fmla="*/ 920885 h 1056636"/>
                <a:gd name="connsiteX5" fmla="*/ 331193 w 359130"/>
                <a:gd name="connsiteY5" fmla="*/ 211801 h 1056636"/>
                <a:gd name="connsiteX6" fmla="*/ 297326 w 359130"/>
                <a:gd name="connsiteY6" fmla="*/ 50935 h 1056636"/>
                <a:gd name="connsiteX7" fmla="*/ 254993 w 359130"/>
                <a:gd name="connsiteY7" fmla="*/ 262601 h 1056636"/>
                <a:gd name="connsiteX8" fmla="*/ 229593 w 359130"/>
                <a:gd name="connsiteY8" fmla="*/ 34001 h 1056636"/>
                <a:gd name="connsiteX9" fmla="*/ 170326 w 359130"/>
                <a:gd name="connsiteY9" fmla="*/ 228735 h 1056636"/>
                <a:gd name="connsiteX10" fmla="*/ 136459 w 359130"/>
                <a:gd name="connsiteY10" fmla="*/ 17068 h 1056636"/>
                <a:gd name="connsiteX11" fmla="*/ 85659 w 359130"/>
                <a:gd name="connsiteY11" fmla="*/ 228735 h 1056636"/>
                <a:gd name="connsiteX12" fmla="*/ 34859 w 359130"/>
                <a:gd name="connsiteY12" fmla="*/ 135 h 1056636"/>
                <a:gd name="connsiteX13" fmla="*/ 993 w 359130"/>
                <a:gd name="connsiteY13" fmla="*/ 267893 h 1056636"/>
                <a:gd name="connsiteX0" fmla="*/ 993 w 359130"/>
                <a:gd name="connsiteY0" fmla="*/ 267893 h 1056636"/>
                <a:gd name="connsiteX1" fmla="*/ 18984 w 359130"/>
                <a:gd name="connsiteY1" fmla="*/ 825635 h 1056636"/>
                <a:gd name="connsiteX2" fmla="*/ 115293 w 359130"/>
                <a:gd name="connsiteY2" fmla="*/ 1030951 h 1056636"/>
                <a:gd name="connsiteX3" fmla="*/ 309316 w 359130"/>
                <a:gd name="connsiteY3" fmla="*/ 1041533 h 1056636"/>
                <a:gd name="connsiteX4" fmla="*/ 358709 w 359130"/>
                <a:gd name="connsiteY4" fmla="*/ 844685 h 1056636"/>
                <a:gd name="connsiteX5" fmla="*/ 331193 w 359130"/>
                <a:gd name="connsiteY5" fmla="*/ 211801 h 1056636"/>
                <a:gd name="connsiteX6" fmla="*/ 297326 w 359130"/>
                <a:gd name="connsiteY6" fmla="*/ 50935 h 1056636"/>
                <a:gd name="connsiteX7" fmla="*/ 254993 w 359130"/>
                <a:gd name="connsiteY7" fmla="*/ 262601 h 1056636"/>
                <a:gd name="connsiteX8" fmla="*/ 229593 w 359130"/>
                <a:gd name="connsiteY8" fmla="*/ 34001 h 1056636"/>
                <a:gd name="connsiteX9" fmla="*/ 170326 w 359130"/>
                <a:gd name="connsiteY9" fmla="*/ 228735 h 1056636"/>
                <a:gd name="connsiteX10" fmla="*/ 136459 w 359130"/>
                <a:gd name="connsiteY10" fmla="*/ 17068 h 1056636"/>
                <a:gd name="connsiteX11" fmla="*/ 85659 w 359130"/>
                <a:gd name="connsiteY11" fmla="*/ 228735 h 1056636"/>
                <a:gd name="connsiteX12" fmla="*/ 34859 w 359130"/>
                <a:gd name="connsiteY12" fmla="*/ 135 h 1056636"/>
                <a:gd name="connsiteX13" fmla="*/ 993 w 359130"/>
                <a:gd name="connsiteY13" fmla="*/ 267893 h 10566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59130" h="1056636">
                  <a:moveTo>
                    <a:pt x="993" y="267893"/>
                  </a:moveTo>
                  <a:cubicBezTo>
                    <a:pt x="-1653" y="405476"/>
                    <a:pt x="-66" y="698459"/>
                    <a:pt x="18984" y="825635"/>
                  </a:cubicBezTo>
                  <a:cubicBezTo>
                    <a:pt x="38034" y="952811"/>
                    <a:pt x="66904" y="994968"/>
                    <a:pt x="115293" y="1030951"/>
                  </a:cubicBezTo>
                  <a:cubicBezTo>
                    <a:pt x="163682" y="1066934"/>
                    <a:pt x="268747" y="1059877"/>
                    <a:pt x="309316" y="1041533"/>
                  </a:cubicBezTo>
                  <a:cubicBezTo>
                    <a:pt x="349885" y="1023189"/>
                    <a:pt x="355063" y="982974"/>
                    <a:pt x="358709" y="844685"/>
                  </a:cubicBezTo>
                  <a:cubicBezTo>
                    <a:pt x="362355" y="706396"/>
                    <a:pt x="341423" y="344093"/>
                    <a:pt x="331193" y="211801"/>
                  </a:cubicBezTo>
                  <a:cubicBezTo>
                    <a:pt x="320963" y="79509"/>
                    <a:pt x="310026" y="42468"/>
                    <a:pt x="297326" y="50935"/>
                  </a:cubicBezTo>
                  <a:cubicBezTo>
                    <a:pt x="284626" y="59402"/>
                    <a:pt x="266282" y="265423"/>
                    <a:pt x="254993" y="262601"/>
                  </a:cubicBezTo>
                  <a:cubicBezTo>
                    <a:pt x="243704" y="259779"/>
                    <a:pt x="243704" y="39645"/>
                    <a:pt x="229593" y="34001"/>
                  </a:cubicBezTo>
                  <a:cubicBezTo>
                    <a:pt x="215482" y="28357"/>
                    <a:pt x="185848" y="231557"/>
                    <a:pt x="170326" y="228735"/>
                  </a:cubicBezTo>
                  <a:cubicBezTo>
                    <a:pt x="154804" y="225913"/>
                    <a:pt x="150570" y="17068"/>
                    <a:pt x="136459" y="17068"/>
                  </a:cubicBezTo>
                  <a:cubicBezTo>
                    <a:pt x="122348" y="17068"/>
                    <a:pt x="102592" y="231557"/>
                    <a:pt x="85659" y="228735"/>
                  </a:cubicBezTo>
                  <a:cubicBezTo>
                    <a:pt x="68726" y="225913"/>
                    <a:pt x="48970" y="-6391"/>
                    <a:pt x="34859" y="135"/>
                  </a:cubicBezTo>
                  <a:cubicBezTo>
                    <a:pt x="20748" y="6661"/>
                    <a:pt x="3639" y="130310"/>
                    <a:pt x="993" y="267893"/>
                  </a:cubicBezTo>
                  <a:close/>
                </a:path>
              </a:pathLst>
            </a:custGeom>
            <a:solidFill>
              <a:srgbClr val="FFCCFF"/>
            </a:solidFill>
            <a:ln w="19050" cmpd="sng">
              <a:solidFill>
                <a:schemeClr val="tx1">
                  <a:lumMod val="50000"/>
                  <a:lumOff val="50000"/>
                </a:schemeClr>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42" name="Freeform 41"/>
            <p:cNvSpPr/>
            <p:nvPr/>
          </p:nvSpPr>
          <p:spPr>
            <a:xfrm>
              <a:off x="4732235" y="2735354"/>
              <a:ext cx="117763" cy="146814"/>
            </a:xfrm>
            <a:custGeom>
              <a:avLst/>
              <a:gdLst>
                <a:gd name="connsiteX0" fmla="*/ 113188 w 269763"/>
                <a:gd name="connsiteY0" fmla="*/ 38 h 321859"/>
                <a:gd name="connsiteX1" fmla="*/ 4051 w 269763"/>
                <a:gd name="connsiteY1" fmla="*/ 99249 h 321859"/>
                <a:gd name="connsiteX2" fmla="*/ 43737 w 269763"/>
                <a:gd name="connsiteY2" fmla="*/ 297673 h 321859"/>
                <a:gd name="connsiteX3" fmla="*/ 232248 w 269763"/>
                <a:gd name="connsiteY3" fmla="*/ 297673 h 321859"/>
                <a:gd name="connsiteX4" fmla="*/ 262012 w 269763"/>
                <a:gd name="connsiteY4" fmla="*/ 109171 h 321859"/>
                <a:gd name="connsiteX5" fmla="*/ 113188 w 269763"/>
                <a:gd name="connsiteY5" fmla="*/ 38 h 321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69763" h="321859">
                  <a:moveTo>
                    <a:pt x="113188" y="38"/>
                  </a:moveTo>
                  <a:cubicBezTo>
                    <a:pt x="70195" y="-1616"/>
                    <a:pt x="15626" y="49643"/>
                    <a:pt x="4051" y="99249"/>
                  </a:cubicBezTo>
                  <a:cubicBezTo>
                    <a:pt x="-7524" y="148855"/>
                    <a:pt x="5704" y="264602"/>
                    <a:pt x="43737" y="297673"/>
                  </a:cubicBezTo>
                  <a:cubicBezTo>
                    <a:pt x="81770" y="330744"/>
                    <a:pt x="195869" y="329090"/>
                    <a:pt x="232248" y="297673"/>
                  </a:cubicBezTo>
                  <a:cubicBezTo>
                    <a:pt x="268627" y="266256"/>
                    <a:pt x="278548" y="158777"/>
                    <a:pt x="262012" y="109171"/>
                  </a:cubicBezTo>
                  <a:cubicBezTo>
                    <a:pt x="245476" y="59565"/>
                    <a:pt x="156181" y="1692"/>
                    <a:pt x="113188" y="38"/>
                  </a:cubicBezTo>
                  <a:close/>
                </a:path>
              </a:pathLst>
            </a:custGeom>
            <a:solidFill>
              <a:srgbClr val="B35751"/>
            </a:solidFill>
            <a:ln>
              <a:no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grpSp>
          <p:nvGrpSpPr>
            <p:cNvPr id="44" name="Group 43"/>
            <p:cNvGrpSpPr/>
            <p:nvPr/>
          </p:nvGrpSpPr>
          <p:grpSpPr>
            <a:xfrm flipH="1">
              <a:off x="4320101" y="2006466"/>
              <a:ext cx="380194" cy="1079022"/>
              <a:chOff x="5383243" y="1985300"/>
              <a:chExt cx="380194" cy="1079022"/>
            </a:xfrm>
          </p:grpSpPr>
          <p:sp>
            <p:nvSpPr>
              <p:cNvPr id="45" name="Freeform 44"/>
              <p:cNvSpPr/>
              <p:nvPr/>
            </p:nvSpPr>
            <p:spPr>
              <a:xfrm>
                <a:off x="5420897" y="1985300"/>
                <a:ext cx="342540" cy="1033028"/>
              </a:xfrm>
              <a:custGeom>
                <a:avLst/>
                <a:gdLst>
                  <a:gd name="connsiteX0" fmla="*/ 25677 w 426981"/>
                  <a:gd name="connsiteY0" fmla="*/ 245690 h 1041057"/>
                  <a:gd name="connsiteX1" fmla="*/ 8743 w 426981"/>
                  <a:gd name="connsiteY1" fmla="*/ 812957 h 1041057"/>
                  <a:gd name="connsiteX2" fmla="*/ 161143 w 426981"/>
                  <a:gd name="connsiteY2" fmla="*/ 1007690 h 1041057"/>
                  <a:gd name="connsiteX3" fmla="*/ 415143 w 426981"/>
                  <a:gd name="connsiteY3" fmla="*/ 956890 h 1041057"/>
                  <a:gd name="connsiteX4" fmla="*/ 381277 w 426981"/>
                  <a:gd name="connsiteY4" fmla="*/ 211823 h 1041057"/>
                  <a:gd name="connsiteX5" fmla="*/ 347410 w 426981"/>
                  <a:gd name="connsiteY5" fmla="*/ 50957 h 1041057"/>
                  <a:gd name="connsiteX6" fmla="*/ 305077 w 426981"/>
                  <a:gd name="connsiteY6" fmla="*/ 262623 h 1041057"/>
                  <a:gd name="connsiteX7" fmla="*/ 279677 w 426981"/>
                  <a:gd name="connsiteY7" fmla="*/ 34023 h 1041057"/>
                  <a:gd name="connsiteX8" fmla="*/ 220410 w 426981"/>
                  <a:gd name="connsiteY8" fmla="*/ 228757 h 1041057"/>
                  <a:gd name="connsiteX9" fmla="*/ 186543 w 426981"/>
                  <a:gd name="connsiteY9" fmla="*/ 17090 h 1041057"/>
                  <a:gd name="connsiteX10" fmla="*/ 135743 w 426981"/>
                  <a:gd name="connsiteY10" fmla="*/ 228757 h 1041057"/>
                  <a:gd name="connsiteX11" fmla="*/ 84943 w 426981"/>
                  <a:gd name="connsiteY11" fmla="*/ 157 h 1041057"/>
                  <a:gd name="connsiteX12" fmla="*/ 25677 w 426981"/>
                  <a:gd name="connsiteY12" fmla="*/ 245690 h 1041057"/>
                  <a:gd name="connsiteX0" fmla="*/ 28449 w 427180"/>
                  <a:gd name="connsiteY0" fmla="*/ 245690 h 1015457"/>
                  <a:gd name="connsiteX1" fmla="*/ 11515 w 427180"/>
                  <a:gd name="connsiteY1" fmla="*/ 812957 h 1015457"/>
                  <a:gd name="connsiteX2" fmla="*/ 202015 w 427180"/>
                  <a:gd name="connsiteY2" fmla="*/ 950540 h 1015457"/>
                  <a:gd name="connsiteX3" fmla="*/ 417915 w 427180"/>
                  <a:gd name="connsiteY3" fmla="*/ 956890 h 1015457"/>
                  <a:gd name="connsiteX4" fmla="*/ 384049 w 427180"/>
                  <a:gd name="connsiteY4" fmla="*/ 211823 h 1015457"/>
                  <a:gd name="connsiteX5" fmla="*/ 350182 w 427180"/>
                  <a:gd name="connsiteY5" fmla="*/ 50957 h 1015457"/>
                  <a:gd name="connsiteX6" fmla="*/ 307849 w 427180"/>
                  <a:gd name="connsiteY6" fmla="*/ 262623 h 1015457"/>
                  <a:gd name="connsiteX7" fmla="*/ 282449 w 427180"/>
                  <a:gd name="connsiteY7" fmla="*/ 34023 h 1015457"/>
                  <a:gd name="connsiteX8" fmla="*/ 223182 w 427180"/>
                  <a:gd name="connsiteY8" fmla="*/ 228757 h 1015457"/>
                  <a:gd name="connsiteX9" fmla="*/ 189315 w 427180"/>
                  <a:gd name="connsiteY9" fmla="*/ 17090 h 1015457"/>
                  <a:gd name="connsiteX10" fmla="*/ 138515 w 427180"/>
                  <a:gd name="connsiteY10" fmla="*/ 228757 h 1015457"/>
                  <a:gd name="connsiteX11" fmla="*/ 87715 w 427180"/>
                  <a:gd name="connsiteY11" fmla="*/ 157 h 1015457"/>
                  <a:gd name="connsiteX12" fmla="*/ 28449 w 427180"/>
                  <a:gd name="connsiteY12" fmla="*/ 245690 h 1015457"/>
                  <a:gd name="connsiteX0" fmla="*/ 28449 w 444609"/>
                  <a:gd name="connsiteY0" fmla="*/ 245690 h 1040266"/>
                  <a:gd name="connsiteX1" fmla="*/ 11515 w 444609"/>
                  <a:gd name="connsiteY1" fmla="*/ 812957 h 1040266"/>
                  <a:gd name="connsiteX2" fmla="*/ 202015 w 444609"/>
                  <a:gd name="connsiteY2" fmla="*/ 950540 h 1040266"/>
                  <a:gd name="connsiteX3" fmla="*/ 436965 w 444609"/>
                  <a:gd name="connsiteY3" fmla="*/ 988640 h 1040266"/>
                  <a:gd name="connsiteX4" fmla="*/ 384049 w 444609"/>
                  <a:gd name="connsiteY4" fmla="*/ 211823 h 1040266"/>
                  <a:gd name="connsiteX5" fmla="*/ 350182 w 444609"/>
                  <a:gd name="connsiteY5" fmla="*/ 50957 h 1040266"/>
                  <a:gd name="connsiteX6" fmla="*/ 307849 w 444609"/>
                  <a:gd name="connsiteY6" fmla="*/ 262623 h 1040266"/>
                  <a:gd name="connsiteX7" fmla="*/ 282449 w 444609"/>
                  <a:gd name="connsiteY7" fmla="*/ 34023 h 1040266"/>
                  <a:gd name="connsiteX8" fmla="*/ 223182 w 444609"/>
                  <a:gd name="connsiteY8" fmla="*/ 228757 h 1040266"/>
                  <a:gd name="connsiteX9" fmla="*/ 189315 w 444609"/>
                  <a:gd name="connsiteY9" fmla="*/ 17090 h 1040266"/>
                  <a:gd name="connsiteX10" fmla="*/ 138515 w 444609"/>
                  <a:gd name="connsiteY10" fmla="*/ 228757 h 1040266"/>
                  <a:gd name="connsiteX11" fmla="*/ 87715 w 444609"/>
                  <a:gd name="connsiteY11" fmla="*/ 157 h 1040266"/>
                  <a:gd name="connsiteX12" fmla="*/ 28449 w 444609"/>
                  <a:gd name="connsiteY12" fmla="*/ 245690 h 1040266"/>
                  <a:gd name="connsiteX0" fmla="*/ 48692 w 439452"/>
                  <a:gd name="connsiteY0" fmla="*/ 267893 h 1040244"/>
                  <a:gd name="connsiteX1" fmla="*/ 6358 w 439452"/>
                  <a:gd name="connsiteY1" fmla="*/ 812935 h 1040244"/>
                  <a:gd name="connsiteX2" fmla="*/ 196858 w 439452"/>
                  <a:gd name="connsiteY2" fmla="*/ 950518 h 1040244"/>
                  <a:gd name="connsiteX3" fmla="*/ 431808 w 439452"/>
                  <a:gd name="connsiteY3" fmla="*/ 988618 h 1040244"/>
                  <a:gd name="connsiteX4" fmla="*/ 378892 w 439452"/>
                  <a:gd name="connsiteY4" fmla="*/ 211801 h 1040244"/>
                  <a:gd name="connsiteX5" fmla="*/ 345025 w 439452"/>
                  <a:gd name="connsiteY5" fmla="*/ 50935 h 1040244"/>
                  <a:gd name="connsiteX6" fmla="*/ 302692 w 439452"/>
                  <a:gd name="connsiteY6" fmla="*/ 262601 h 1040244"/>
                  <a:gd name="connsiteX7" fmla="*/ 277292 w 439452"/>
                  <a:gd name="connsiteY7" fmla="*/ 34001 h 1040244"/>
                  <a:gd name="connsiteX8" fmla="*/ 218025 w 439452"/>
                  <a:gd name="connsiteY8" fmla="*/ 228735 h 1040244"/>
                  <a:gd name="connsiteX9" fmla="*/ 184158 w 439452"/>
                  <a:gd name="connsiteY9" fmla="*/ 17068 h 1040244"/>
                  <a:gd name="connsiteX10" fmla="*/ 133358 w 439452"/>
                  <a:gd name="connsiteY10" fmla="*/ 228735 h 1040244"/>
                  <a:gd name="connsiteX11" fmla="*/ 82558 w 439452"/>
                  <a:gd name="connsiteY11" fmla="*/ 135 h 1040244"/>
                  <a:gd name="connsiteX12" fmla="*/ 48692 w 439452"/>
                  <a:gd name="connsiteY12" fmla="*/ 267893 h 1040244"/>
                  <a:gd name="connsiteX0" fmla="*/ 2004 w 392764"/>
                  <a:gd name="connsiteY0" fmla="*/ 267893 h 1039830"/>
                  <a:gd name="connsiteX1" fmla="*/ 19995 w 392764"/>
                  <a:gd name="connsiteY1" fmla="*/ 825635 h 1039830"/>
                  <a:gd name="connsiteX2" fmla="*/ 150170 w 392764"/>
                  <a:gd name="connsiteY2" fmla="*/ 950518 h 1039830"/>
                  <a:gd name="connsiteX3" fmla="*/ 385120 w 392764"/>
                  <a:gd name="connsiteY3" fmla="*/ 988618 h 1039830"/>
                  <a:gd name="connsiteX4" fmla="*/ 332204 w 392764"/>
                  <a:gd name="connsiteY4" fmla="*/ 211801 h 1039830"/>
                  <a:gd name="connsiteX5" fmla="*/ 298337 w 392764"/>
                  <a:gd name="connsiteY5" fmla="*/ 50935 h 1039830"/>
                  <a:gd name="connsiteX6" fmla="*/ 256004 w 392764"/>
                  <a:gd name="connsiteY6" fmla="*/ 262601 h 1039830"/>
                  <a:gd name="connsiteX7" fmla="*/ 230604 w 392764"/>
                  <a:gd name="connsiteY7" fmla="*/ 34001 h 1039830"/>
                  <a:gd name="connsiteX8" fmla="*/ 171337 w 392764"/>
                  <a:gd name="connsiteY8" fmla="*/ 228735 h 1039830"/>
                  <a:gd name="connsiteX9" fmla="*/ 137470 w 392764"/>
                  <a:gd name="connsiteY9" fmla="*/ 17068 h 1039830"/>
                  <a:gd name="connsiteX10" fmla="*/ 86670 w 392764"/>
                  <a:gd name="connsiteY10" fmla="*/ 228735 h 1039830"/>
                  <a:gd name="connsiteX11" fmla="*/ 35870 w 392764"/>
                  <a:gd name="connsiteY11" fmla="*/ 135 h 1039830"/>
                  <a:gd name="connsiteX12" fmla="*/ 2004 w 392764"/>
                  <a:gd name="connsiteY12" fmla="*/ 267893 h 1039830"/>
                  <a:gd name="connsiteX0" fmla="*/ 2004 w 342540"/>
                  <a:gd name="connsiteY0" fmla="*/ 267893 h 1033028"/>
                  <a:gd name="connsiteX1" fmla="*/ 19995 w 342540"/>
                  <a:gd name="connsiteY1" fmla="*/ 825635 h 1033028"/>
                  <a:gd name="connsiteX2" fmla="*/ 150170 w 342540"/>
                  <a:gd name="connsiteY2" fmla="*/ 950518 h 1033028"/>
                  <a:gd name="connsiteX3" fmla="*/ 325853 w 342540"/>
                  <a:gd name="connsiteY3" fmla="*/ 980152 h 1033028"/>
                  <a:gd name="connsiteX4" fmla="*/ 332204 w 342540"/>
                  <a:gd name="connsiteY4" fmla="*/ 211801 h 1033028"/>
                  <a:gd name="connsiteX5" fmla="*/ 298337 w 342540"/>
                  <a:gd name="connsiteY5" fmla="*/ 50935 h 1033028"/>
                  <a:gd name="connsiteX6" fmla="*/ 256004 w 342540"/>
                  <a:gd name="connsiteY6" fmla="*/ 262601 h 1033028"/>
                  <a:gd name="connsiteX7" fmla="*/ 230604 w 342540"/>
                  <a:gd name="connsiteY7" fmla="*/ 34001 h 1033028"/>
                  <a:gd name="connsiteX8" fmla="*/ 171337 w 342540"/>
                  <a:gd name="connsiteY8" fmla="*/ 228735 h 1033028"/>
                  <a:gd name="connsiteX9" fmla="*/ 137470 w 342540"/>
                  <a:gd name="connsiteY9" fmla="*/ 17068 h 1033028"/>
                  <a:gd name="connsiteX10" fmla="*/ 86670 w 342540"/>
                  <a:gd name="connsiteY10" fmla="*/ 228735 h 1033028"/>
                  <a:gd name="connsiteX11" fmla="*/ 35870 w 342540"/>
                  <a:gd name="connsiteY11" fmla="*/ 135 h 1033028"/>
                  <a:gd name="connsiteX12" fmla="*/ 2004 w 342540"/>
                  <a:gd name="connsiteY12" fmla="*/ 267893 h 10330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42540" h="1033028">
                    <a:moveTo>
                      <a:pt x="2004" y="267893"/>
                    </a:moveTo>
                    <a:cubicBezTo>
                      <a:pt x="-642" y="405476"/>
                      <a:pt x="-4699" y="711864"/>
                      <a:pt x="19995" y="825635"/>
                    </a:cubicBezTo>
                    <a:cubicBezTo>
                      <a:pt x="44689" y="939406"/>
                      <a:pt x="99194" y="924765"/>
                      <a:pt x="150170" y="950518"/>
                    </a:cubicBezTo>
                    <a:cubicBezTo>
                      <a:pt x="201146" y="976271"/>
                      <a:pt x="295514" y="1103271"/>
                      <a:pt x="325853" y="980152"/>
                    </a:cubicBezTo>
                    <a:cubicBezTo>
                      <a:pt x="356192" y="857033"/>
                      <a:pt x="336790" y="366670"/>
                      <a:pt x="332204" y="211801"/>
                    </a:cubicBezTo>
                    <a:cubicBezTo>
                      <a:pt x="327618" y="56932"/>
                      <a:pt x="311037" y="42468"/>
                      <a:pt x="298337" y="50935"/>
                    </a:cubicBezTo>
                    <a:cubicBezTo>
                      <a:pt x="285637" y="59402"/>
                      <a:pt x="267293" y="265423"/>
                      <a:pt x="256004" y="262601"/>
                    </a:cubicBezTo>
                    <a:cubicBezTo>
                      <a:pt x="244715" y="259779"/>
                      <a:pt x="244715" y="39645"/>
                      <a:pt x="230604" y="34001"/>
                    </a:cubicBezTo>
                    <a:cubicBezTo>
                      <a:pt x="216493" y="28357"/>
                      <a:pt x="186859" y="231557"/>
                      <a:pt x="171337" y="228735"/>
                    </a:cubicBezTo>
                    <a:cubicBezTo>
                      <a:pt x="155815" y="225913"/>
                      <a:pt x="151581" y="17068"/>
                      <a:pt x="137470" y="17068"/>
                    </a:cubicBezTo>
                    <a:cubicBezTo>
                      <a:pt x="123359" y="17068"/>
                      <a:pt x="103603" y="231557"/>
                      <a:pt x="86670" y="228735"/>
                    </a:cubicBezTo>
                    <a:cubicBezTo>
                      <a:pt x="69737" y="225913"/>
                      <a:pt x="49981" y="-6391"/>
                      <a:pt x="35870" y="135"/>
                    </a:cubicBezTo>
                    <a:cubicBezTo>
                      <a:pt x="21759" y="6661"/>
                      <a:pt x="4650" y="130310"/>
                      <a:pt x="2004" y="267893"/>
                    </a:cubicBezTo>
                    <a:close/>
                  </a:path>
                </a:pathLst>
              </a:custGeom>
              <a:solidFill>
                <a:srgbClr val="FFCCFF"/>
              </a:solidFill>
              <a:ln w="19050" cmpd="sng">
                <a:solidFill>
                  <a:schemeClr val="tx1">
                    <a:lumMod val="50000"/>
                    <a:lumOff val="50000"/>
                  </a:schemeClr>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46" name="Freeform 45"/>
              <p:cNvSpPr/>
              <p:nvPr/>
            </p:nvSpPr>
            <p:spPr>
              <a:xfrm>
                <a:off x="5525985" y="2718420"/>
                <a:ext cx="117763" cy="146814"/>
              </a:xfrm>
              <a:custGeom>
                <a:avLst/>
                <a:gdLst>
                  <a:gd name="connsiteX0" fmla="*/ 113188 w 269763"/>
                  <a:gd name="connsiteY0" fmla="*/ 38 h 321859"/>
                  <a:gd name="connsiteX1" fmla="*/ 4051 w 269763"/>
                  <a:gd name="connsiteY1" fmla="*/ 99249 h 321859"/>
                  <a:gd name="connsiteX2" fmla="*/ 43737 w 269763"/>
                  <a:gd name="connsiteY2" fmla="*/ 297673 h 321859"/>
                  <a:gd name="connsiteX3" fmla="*/ 232248 w 269763"/>
                  <a:gd name="connsiteY3" fmla="*/ 297673 h 321859"/>
                  <a:gd name="connsiteX4" fmla="*/ 262012 w 269763"/>
                  <a:gd name="connsiteY4" fmla="*/ 109171 h 321859"/>
                  <a:gd name="connsiteX5" fmla="*/ 113188 w 269763"/>
                  <a:gd name="connsiteY5" fmla="*/ 38 h 321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69763" h="321859">
                    <a:moveTo>
                      <a:pt x="113188" y="38"/>
                    </a:moveTo>
                    <a:cubicBezTo>
                      <a:pt x="70195" y="-1616"/>
                      <a:pt x="15626" y="49643"/>
                      <a:pt x="4051" y="99249"/>
                    </a:cubicBezTo>
                    <a:cubicBezTo>
                      <a:pt x="-7524" y="148855"/>
                      <a:pt x="5704" y="264602"/>
                      <a:pt x="43737" y="297673"/>
                    </a:cubicBezTo>
                    <a:cubicBezTo>
                      <a:pt x="81770" y="330744"/>
                      <a:pt x="195869" y="329090"/>
                      <a:pt x="232248" y="297673"/>
                    </a:cubicBezTo>
                    <a:cubicBezTo>
                      <a:pt x="268627" y="266256"/>
                      <a:pt x="278548" y="158777"/>
                      <a:pt x="262012" y="109171"/>
                    </a:cubicBezTo>
                    <a:cubicBezTo>
                      <a:pt x="245476" y="59565"/>
                      <a:pt x="156181" y="1692"/>
                      <a:pt x="113188" y="38"/>
                    </a:cubicBezTo>
                    <a:close/>
                  </a:path>
                </a:pathLst>
              </a:custGeom>
              <a:solidFill>
                <a:srgbClr val="B35751"/>
              </a:solidFill>
              <a:ln>
                <a:no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47" name="Freeform 46"/>
              <p:cNvSpPr/>
              <p:nvPr/>
            </p:nvSpPr>
            <p:spPr>
              <a:xfrm>
                <a:off x="5383243" y="2899789"/>
                <a:ext cx="286728" cy="164533"/>
              </a:xfrm>
              <a:custGeom>
                <a:avLst/>
                <a:gdLst>
                  <a:gd name="connsiteX0" fmla="*/ 15315 w 286728"/>
                  <a:gd name="connsiteY0" fmla="*/ 6394 h 164533"/>
                  <a:gd name="connsiteX1" fmla="*/ 110565 w 286728"/>
                  <a:gd name="connsiteY1" fmla="*/ 34969 h 164533"/>
                  <a:gd name="connsiteX2" fmla="*/ 256615 w 286728"/>
                  <a:gd name="connsiteY2" fmla="*/ 104819 h 164533"/>
                  <a:gd name="connsiteX3" fmla="*/ 266140 w 286728"/>
                  <a:gd name="connsiteY3" fmla="*/ 142919 h 164533"/>
                  <a:gd name="connsiteX4" fmla="*/ 28015 w 286728"/>
                  <a:gd name="connsiteY4" fmla="*/ 155619 h 164533"/>
                  <a:gd name="connsiteX5" fmla="*/ 15315 w 286728"/>
                  <a:gd name="connsiteY5" fmla="*/ 6394 h 1645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6728" h="164533">
                    <a:moveTo>
                      <a:pt x="15315" y="6394"/>
                    </a:moveTo>
                    <a:cubicBezTo>
                      <a:pt x="29073" y="-13714"/>
                      <a:pt x="70348" y="18565"/>
                      <a:pt x="110565" y="34969"/>
                    </a:cubicBezTo>
                    <a:cubicBezTo>
                      <a:pt x="150782" y="51373"/>
                      <a:pt x="230686" y="86827"/>
                      <a:pt x="256615" y="104819"/>
                    </a:cubicBezTo>
                    <a:cubicBezTo>
                      <a:pt x="282544" y="122811"/>
                      <a:pt x="304240" y="134452"/>
                      <a:pt x="266140" y="142919"/>
                    </a:cubicBezTo>
                    <a:cubicBezTo>
                      <a:pt x="228040" y="151386"/>
                      <a:pt x="71936" y="178373"/>
                      <a:pt x="28015" y="155619"/>
                    </a:cubicBezTo>
                    <a:cubicBezTo>
                      <a:pt x="-15906" y="132865"/>
                      <a:pt x="1557" y="26502"/>
                      <a:pt x="15315" y="6394"/>
                    </a:cubicBezTo>
                    <a:close/>
                  </a:path>
                </a:pathLst>
              </a:custGeom>
              <a:solidFill>
                <a:srgbClr val="FFCCFF"/>
              </a:solidFill>
              <a:ln w="19050" cmpd="sng">
                <a:solidFill>
                  <a:srgbClr val="7F7F7F"/>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48" name="Freeform 47"/>
              <p:cNvSpPr/>
              <p:nvPr/>
            </p:nvSpPr>
            <p:spPr>
              <a:xfrm>
                <a:off x="5414861" y="2949136"/>
                <a:ext cx="78948" cy="84047"/>
              </a:xfrm>
              <a:custGeom>
                <a:avLst/>
                <a:gdLst>
                  <a:gd name="connsiteX0" fmla="*/ 113188 w 269763"/>
                  <a:gd name="connsiteY0" fmla="*/ 38 h 321859"/>
                  <a:gd name="connsiteX1" fmla="*/ 4051 w 269763"/>
                  <a:gd name="connsiteY1" fmla="*/ 99249 h 321859"/>
                  <a:gd name="connsiteX2" fmla="*/ 43737 w 269763"/>
                  <a:gd name="connsiteY2" fmla="*/ 297673 h 321859"/>
                  <a:gd name="connsiteX3" fmla="*/ 232248 w 269763"/>
                  <a:gd name="connsiteY3" fmla="*/ 297673 h 321859"/>
                  <a:gd name="connsiteX4" fmla="*/ 262012 w 269763"/>
                  <a:gd name="connsiteY4" fmla="*/ 109171 h 321859"/>
                  <a:gd name="connsiteX5" fmla="*/ 113188 w 269763"/>
                  <a:gd name="connsiteY5" fmla="*/ 38 h 321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69763" h="321859">
                    <a:moveTo>
                      <a:pt x="113188" y="38"/>
                    </a:moveTo>
                    <a:cubicBezTo>
                      <a:pt x="70195" y="-1616"/>
                      <a:pt x="15626" y="49643"/>
                      <a:pt x="4051" y="99249"/>
                    </a:cubicBezTo>
                    <a:cubicBezTo>
                      <a:pt x="-7524" y="148855"/>
                      <a:pt x="5704" y="264602"/>
                      <a:pt x="43737" y="297673"/>
                    </a:cubicBezTo>
                    <a:cubicBezTo>
                      <a:pt x="81770" y="330744"/>
                      <a:pt x="195869" y="329090"/>
                      <a:pt x="232248" y="297673"/>
                    </a:cubicBezTo>
                    <a:cubicBezTo>
                      <a:pt x="268627" y="266256"/>
                      <a:pt x="278548" y="158777"/>
                      <a:pt x="262012" y="109171"/>
                    </a:cubicBezTo>
                    <a:cubicBezTo>
                      <a:pt x="245476" y="59565"/>
                      <a:pt x="156181" y="1692"/>
                      <a:pt x="113188" y="38"/>
                    </a:cubicBezTo>
                    <a:close/>
                  </a:path>
                </a:pathLst>
              </a:custGeom>
              <a:solidFill>
                <a:srgbClr val="B35751"/>
              </a:solidFill>
              <a:ln>
                <a:no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grpSp>
        <p:sp>
          <p:nvSpPr>
            <p:cNvPr id="49" name="Freeform 48"/>
            <p:cNvSpPr/>
            <p:nvPr/>
          </p:nvSpPr>
          <p:spPr>
            <a:xfrm rot="166750">
              <a:off x="3963386" y="2006468"/>
              <a:ext cx="359130" cy="1056636"/>
            </a:xfrm>
            <a:custGeom>
              <a:avLst/>
              <a:gdLst>
                <a:gd name="connsiteX0" fmla="*/ 25677 w 426981"/>
                <a:gd name="connsiteY0" fmla="*/ 245690 h 1041057"/>
                <a:gd name="connsiteX1" fmla="*/ 8743 w 426981"/>
                <a:gd name="connsiteY1" fmla="*/ 812957 h 1041057"/>
                <a:gd name="connsiteX2" fmla="*/ 161143 w 426981"/>
                <a:gd name="connsiteY2" fmla="*/ 1007690 h 1041057"/>
                <a:gd name="connsiteX3" fmla="*/ 415143 w 426981"/>
                <a:gd name="connsiteY3" fmla="*/ 956890 h 1041057"/>
                <a:gd name="connsiteX4" fmla="*/ 381277 w 426981"/>
                <a:gd name="connsiteY4" fmla="*/ 211823 h 1041057"/>
                <a:gd name="connsiteX5" fmla="*/ 347410 w 426981"/>
                <a:gd name="connsiteY5" fmla="*/ 50957 h 1041057"/>
                <a:gd name="connsiteX6" fmla="*/ 305077 w 426981"/>
                <a:gd name="connsiteY6" fmla="*/ 262623 h 1041057"/>
                <a:gd name="connsiteX7" fmla="*/ 279677 w 426981"/>
                <a:gd name="connsiteY7" fmla="*/ 34023 h 1041057"/>
                <a:gd name="connsiteX8" fmla="*/ 220410 w 426981"/>
                <a:gd name="connsiteY8" fmla="*/ 228757 h 1041057"/>
                <a:gd name="connsiteX9" fmla="*/ 186543 w 426981"/>
                <a:gd name="connsiteY9" fmla="*/ 17090 h 1041057"/>
                <a:gd name="connsiteX10" fmla="*/ 135743 w 426981"/>
                <a:gd name="connsiteY10" fmla="*/ 228757 h 1041057"/>
                <a:gd name="connsiteX11" fmla="*/ 84943 w 426981"/>
                <a:gd name="connsiteY11" fmla="*/ 157 h 1041057"/>
                <a:gd name="connsiteX12" fmla="*/ 25677 w 426981"/>
                <a:gd name="connsiteY12" fmla="*/ 245690 h 1041057"/>
                <a:gd name="connsiteX0" fmla="*/ 28449 w 427180"/>
                <a:gd name="connsiteY0" fmla="*/ 245690 h 1015457"/>
                <a:gd name="connsiteX1" fmla="*/ 11515 w 427180"/>
                <a:gd name="connsiteY1" fmla="*/ 812957 h 1015457"/>
                <a:gd name="connsiteX2" fmla="*/ 202015 w 427180"/>
                <a:gd name="connsiteY2" fmla="*/ 950540 h 1015457"/>
                <a:gd name="connsiteX3" fmla="*/ 417915 w 427180"/>
                <a:gd name="connsiteY3" fmla="*/ 956890 h 1015457"/>
                <a:gd name="connsiteX4" fmla="*/ 384049 w 427180"/>
                <a:gd name="connsiteY4" fmla="*/ 211823 h 1015457"/>
                <a:gd name="connsiteX5" fmla="*/ 350182 w 427180"/>
                <a:gd name="connsiteY5" fmla="*/ 50957 h 1015457"/>
                <a:gd name="connsiteX6" fmla="*/ 307849 w 427180"/>
                <a:gd name="connsiteY6" fmla="*/ 262623 h 1015457"/>
                <a:gd name="connsiteX7" fmla="*/ 282449 w 427180"/>
                <a:gd name="connsiteY7" fmla="*/ 34023 h 1015457"/>
                <a:gd name="connsiteX8" fmla="*/ 223182 w 427180"/>
                <a:gd name="connsiteY8" fmla="*/ 228757 h 1015457"/>
                <a:gd name="connsiteX9" fmla="*/ 189315 w 427180"/>
                <a:gd name="connsiteY9" fmla="*/ 17090 h 1015457"/>
                <a:gd name="connsiteX10" fmla="*/ 138515 w 427180"/>
                <a:gd name="connsiteY10" fmla="*/ 228757 h 1015457"/>
                <a:gd name="connsiteX11" fmla="*/ 87715 w 427180"/>
                <a:gd name="connsiteY11" fmla="*/ 157 h 1015457"/>
                <a:gd name="connsiteX12" fmla="*/ 28449 w 427180"/>
                <a:gd name="connsiteY12" fmla="*/ 245690 h 1015457"/>
                <a:gd name="connsiteX0" fmla="*/ 28449 w 444609"/>
                <a:gd name="connsiteY0" fmla="*/ 245690 h 1040266"/>
                <a:gd name="connsiteX1" fmla="*/ 11515 w 444609"/>
                <a:gd name="connsiteY1" fmla="*/ 812957 h 1040266"/>
                <a:gd name="connsiteX2" fmla="*/ 202015 w 444609"/>
                <a:gd name="connsiteY2" fmla="*/ 950540 h 1040266"/>
                <a:gd name="connsiteX3" fmla="*/ 436965 w 444609"/>
                <a:gd name="connsiteY3" fmla="*/ 988640 h 1040266"/>
                <a:gd name="connsiteX4" fmla="*/ 384049 w 444609"/>
                <a:gd name="connsiteY4" fmla="*/ 211823 h 1040266"/>
                <a:gd name="connsiteX5" fmla="*/ 350182 w 444609"/>
                <a:gd name="connsiteY5" fmla="*/ 50957 h 1040266"/>
                <a:gd name="connsiteX6" fmla="*/ 307849 w 444609"/>
                <a:gd name="connsiteY6" fmla="*/ 262623 h 1040266"/>
                <a:gd name="connsiteX7" fmla="*/ 282449 w 444609"/>
                <a:gd name="connsiteY7" fmla="*/ 34023 h 1040266"/>
                <a:gd name="connsiteX8" fmla="*/ 223182 w 444609"/>
                <a:gd name="connsiteY8" fmla="*/ 228757 h 1040266"/>
                <a:gd name="connsiteX9" fmla="*/ 189315 w 444609"/>
                <a:gd name="connsiteY9" fmla="*/ 17090 h 1040266"/>
                <a:gd name="connsiteX10" fmla="*/ 138515 w 444609"/>
                <a:gd name="connsiteY10" fmla="*/ 228757 h 1040266"/>
                <a:gd name="connsiteX11" fmla="*/ 87715 w 444609"/>
                <a:gd name="connsiteY11" fmla="*/ 157 h 1040266"/>
                <a:gd name="connsiteX12" fmla="*/ 28449 w 444609"/>
                <a:gd name="connsiteY12" fmla="*/ 245690 h 1040266"/>
                <a:gd name="connsiteX0" fmla="*/ 48692 w 439452"/>
                <a:gd name="connsiteY0" fmla="*/ 267893 h 1040244"/>
                <a:gd name="connsiteX1" fmla="*/ 6358 w 439452"/>
                <a:gd name="connsiteY1" fmla="*/ 812935 h 1040244"/>
                <a:gd name="connsiteX2" fmla="*/ 196858 w 439452"/>
                <a:gd name="connsiteY2" fmla="*/ 950518 h 1040244"/>
                <a:gd name="connsiteX3" fmla="*/ 431808 w 439452"/>
                <a:gd name="connsiteY3" fmla="*/ 988618 h 1040244"/>
                <a:gd name="connsiteX4" fmla="*/ 378892 w 439452"/>
                <a:gd name="connsiteY4" fmla="*/ 211801 h 1040244"/>
                <a:gd name="connsiteX5" fmla="*/ 345025 w 439452"/>
                <a:gd name="connsiteY5" fmla="*/ 50935 h 1040244"/>
                <a:gd name="connsiteX6" fmla="*/ 302692 w 439452"/>
                <a:gd name="connsiteY6" fmla="*/ 262601 h 1040244"/>
                <a:gd name="connsiteX7" fmla="*/ 277292 w 439452"/>
                <a:gd name="connsiteY7" fmla="*/ 34001 h 1040244"/>
                <a:gd name="connsiteX8" fmla="*/ 218025 w 439452"/>
                <a:gd name="connsiteY8" fmla="*/ 228735 h 1040244"/>
                <a:gd name="connsiteX9" fmla="*/ 184158 w 439452"/>
                <a:gd name="connsiteY9" fmla="*/ 17068 h 1040244"/>
                <a:gd name="connsiteX10" fmla="*/ 133358 w 439452"/>
                <a:gd name="connsiteY10" fmla="*/ 228735 h 1040244"/>
                <a:gd name="connsiteX11" fmla="*/ 82558 w 439452"/>
                <a:gd name="connsiteY11" fmla="*/ 135 h 1040244"/>
                <a:gd name="connsiteX12" fmla="*/ 48692 w 439452"/>
                <a:gd name="connsiteY12" fmla="*/ 267893 h 1040244"/>
                <a:gd name="connsiteX0" fmla="*/ 2004 w 392764"/>
                <a:gd name="connsiteY0" fmla="*/ 267893 h 1039830"/>
                <a:gd name="connsiteX1" fmla="*/ 19995 w 392764"/>
                <a:gd name="connsiteY1" fmla="*/ 825635 h 1039830"/>
                <a:gd name="connsiteX2" fmla="*/ 150170 w 392764"/>
                <a:gd name="connsiteY2" fmla="*/ 950518 h 1039830"/>
                <a:gd name="connsiteX3" fmla="*/ 385120 w 392764"/>
                <a:gd name="connsiteY3" fmla="*/ 988618 h 1039830"/>
                <a:gd name="connsiteX4" fmla="*/ 332204 w 392764"/>
                <a:gd name="connsiteY4" fmla="*/ 211801 h 1039830"/>
                <a:gd name="connsiteX5" fmla="*/ 298337 w 392764"/>
                <a:gd name="connsiteY5" fmla="*/ 50935 h 1039830"/>
                <a:gd name="connsiteX6" fmla="*/ 256004 w 392764"/>
                <a:gd name="connsiteY6" fmla="*/ 262601 h 1039830"/>
                <a:gd name="connsiteX7" fmla="*/ 230604 w 392764"/>
                <a:gd name="connsiteY7" fmla="*/ 34001 h 1039830"/>
                <a:gd name="connsiteX8" fmla="*/ 171337 w 392764"/>
                <a:gd name="connsiteY8" fmla="*/ 228735 h 1039830"/>
                <a:gd name="connsiteX9" fmla="*/ 137470 w 392764"/>
                <a:gd name="connsiteY9" fmla="*/ 17068 h 1039830"/>
                <a:gd name="connsiteX10" fmla="*/ 86670 w 392764"/>
                <a:gd name="connsiteY10" fmla="*/ 228735 h 1039830"/>
                <a:gd name="connsiteX11" fmla="*/ 35870 w 392764"/>
                <a:gd name="connsiteY11" fmla="*/ 135 h 1039830"/>
                <a:gd name="connsiteX12" fmla="*/ 2004 w 392764"/>
                <a:gd name="connsiteY12" fmla="*/ 267893 h 1039830"/>
                <a:gd name="connsiteX0" fmla="*/ 1185 w 393495"/>
                <a:gd name="connsiteY0" fmla="*/ 267893 h 1059558"/>
                <a:gd name="connsiteX1" fmla="*/ 19176 w 393495"/>
                <a:gd name="connsiteY1" fmla="*/ 825635 h 1059558"/>
                <a:gd name="connsiteX2" fmla="*/ 123951 w 393495"/>
                <a:gd name="connsiteY2" fmla="*/ 1005551 h 1059558"/>
                <a:gd name="connsiteX3" fmla="*/ 384301 w 393495"/>
                <a:gd name="connsiteY3" fmla="*/ 988618 h 1059558"/>
                <a:gd name="connsiteX4" fmla="*/ 331385 w 393495"/>
                <a:gd name="connsiteY4" fmla="*/ 211801 h 1059558"/>
                <a:gd name="connsiteX5" fmla="*/ 297518 w 393495"/>
                <a:gd name="connsiteY5" fmla="*/ 50935 h 1059558"/>
                <a:gd name="connsiteX6" fmla="*/ 255185 w 393495"/>
                <a:gd name="connsiteY6" fmla="*/ 262601 h 1059558"/>
                <a:gd name="connsiteX7" fmla="*/ 229785 w 393495"/>
                <a:gd name="connsiteY7" fmla="*/ 34001 h 1059558"/>
                <a:gd name="connsiteX8" fmla="*/ 170518 w 393495"/>
                <a:gd name="connsiteY8" fmla="*/ 228735 h 1059558"/>
                <a:gd name="connsiteX9" fmla="*/ 136651 w 393495"/>
                <a:gd name="connsiteY9" fmla="*/ 17068 h 1059558"/>
                <a:gd name="connsiteX10" fmla="*/ 85851 w 393495"/>
                <a:gd name="connsiteY10" fmla="*/ 228735 h 1059558"/>
                <a:gd name="connsiteX11" fmla="*/ 35051 w 393495"/>
                <a:gd name="connsiteY11" fmla="*/ 135 h 1059558"/>
                <a:gd name="connsiteX12" fmla="*/ 1185 w 393495"/>
                <a:gd name="connsiteY12" fmla="*/ 267893 h 1059558"/>
                <a:gd name="connsiteX0" fmla="*/ 1185 w 370630"/>
                <a:gd name="connsiteY0" fmla="*/ 267893 h 1020707"/>
                <a:gd name="connsiteX1" fmla="*/ 19176 w 370630"/>
                <a:gd name="connsiteY1" fmla="*/ 825635 h 1020707"/>
                <a:gd name="connsiteX2" fmla="*/ 123951 w 370630"/>
                <a:gd name="connsiteY2" fmla="*/ 1005551 h 1020707"/>
                <a:gd name="connsiteX3" fmla="*/ 358901 w 370630"/>
                <a:gd name="connsiteY3" fmla="*/ 920885 h 1020707"/>
                <a:gd name="connsiteX4" fmla="*/ 331385 w 370630"/>
                <a:gd name="connsiteY4" fmla="*/ 211801 h 1020707"/>
                <a:gd name="connsiteX5" fmla="*/ 297518 w 370630"/>
                <a:gd name="connsiteY5" fmla="*/ 50935 h 1020707"/>
                <a:gd name="connsiteX6" fmla="*/ 255185 w 370630"/>
                <a:gd name="connsiteY6" fmla="*/ 262601 h 1020707"/>
                <a:gd name="connsiteX7" fmla="*/ 229785 w 370630"/>
                <a:gd name="connsiteY7" fmla="*/ 34001 h 1020707"/>
                <a:gd name="connsiteX8" fmla="*/ 170518 w 370630"/>
                <a:gd name="connsiteY8" fmla="*/ 228735 h 1020707"/>
                <a:gd name="connsiteX9" fmla="*/ 136651 w 370630"/>
                <a:gd name="connsiteY9" fmla="*/ 17068 h 1020707"/>
                <a:gd name="connsiteX10" fmla="*/ 85851 w 370630"/>
                <a:gd name="connsiteY10" fmla="*/ 228735 h 1020707"/>
                <a:gd name="connsiteX11" fmla="*/ 35051 w 370630"/>
                <a:gd name="connsiteY11" fmla="*/ 135 h 1020707"/>
                <a:gd name="connsiteX12" fmla="*/ 1185 w 370630"/>
                <a:gd name="connsiteY12" fmla="*/ 267893 h 1020707"/>
                <a:gd name="connsiteX0" fmla="*/ 993 w 371030"/>
                <a:gd name="connsiteY0" fmla="*/ 267893 h 1039980"/>
                <a:gd name="connsiteX1" fmla="*/ 18984 w 371030"/>
                <a:gd name="connsiteY1" fmla="*/ 825635 h 1039980"/>
                <a:gd name="connsiteX2" fmla="*/ 115293 w 371030"/>
                <a:gd name="connsiteY2" fmla="*/ 1030951 h 1039980"/>
                <a:gd name="connsiteX3" fmla="*/ 358709 w 371030"/>
                <a:gd name="connsiteY3" fmla="*/ 920885 h 1039980"/>
                <a:gd name="connsiteX4" fmla="*/ 331193 w 371030"/>
                <a:gd name="connsiteY4" fmla="*/ 211801 h 1039980"/>
                <a:gd name="connsiteX5" fmla="*/ 297326 w 371030"/>
                <a:gd name="connsiteY5" fmla="*/ 50935 h 1039980"/>
                <a:gd name="connsiteX6" fmla="*/ 254993 w 371030"/>
                <a:gd name="connsiteY6" fmla="*/ 262601 h 1039980"/>
                <a:gd name="connsiteX7" fmla="*/ 229593 w 371030"/>
                <a:gd name="connsiteY7" fmla="*/ 34001 h 1039980"/>
                <a:gd name="connsiteX8" fmla="*/ 170326 w 371030"/>
                <a:gd name="connsiteY8" fmla="*/ 228735 h 1039980"/>
                <a:gd name="connsiteX9" fmla="*/ 136459 w 371030"/>
                <a:gd name="connsiteY9" fmla="*/ 17068 h 1039980"/>
                <a:gd name="connsiteX10" fmla="*/ 85659 w 371030"/>
                <a:gd name="connsiteY10" fmla="*/ 228735 h 1039980"/>
                <a:gd name="connsiteX11" fmla="*/ 34859 w 371030"/>
                <a:gd name="connsiteY11" fmla="*/ 135 h 1039980"/>
                <a:gd name="connsiteX12" fmla="*/ 993 w 371030"/>
                <a:gd name="connsiteY12" fmla="*/ 267893 h 1039980"/>
                <a:gd name="connsiteX0" fmla="*/ 993 w 359130"/>
                <a:gd name="connsiteY0" fmla="*/ 267893 h 1056636"/>
                <a:gd name="connsiteX1" fmla="*/ 18984 w 359130"/>
                <a:gd name="connsiteY1" fmla="*/ 825635 h 1056636"/>
                <a:gd name="connsiteX2" fmla="*/ 115293 w 359130"/>
                <a:gd name="connsiteY2" fmla="*/ 1030951 h 1056636"/>
                <a:gd name="connsiteX3" fmla="*/ 309316 w 359130"/>
                <a:gd name="connsiteY3" fmla="*/ 1041533 h 1056636"/>
                <a:gd name="connsiteX4" fmla="*/ 358709 w 359130"/>
                <a:gd name="connsiteY4" fmla="*/ 920885 h 1056636"/>
                <a:gd name="connsiteX5" fmla="*/ 331193 w 359130"/>
                <a:gd name="connsiteY5" fmla="*/ 211801 h 1056636"/>
                <a:gd name="connsiteX6" fmla="*/ 297326 w 359130"/>
                <a:gd name="connsiteY6" fmla="*/ 50935 h 1056636"/>
                <a:gd name="connsiteX7" fmla="*/ 254993 w 359130"/>
                <a:gd name="connsiteY7" fmla="*/ 262601 h 1056636"/>
                <a:gd name="connsiteX8" fmla="*/ 229593 w 359130"/>
                <a:gd name="connsiteY8" fmla="*/ 34001 h 1056636"/>
                <a:gd name="connsiteX9" fmla="*/ 170326 w 359130"/>
                <a:gd name="connsiteY9" fmla="*/ 228735 h 1056636"/>
                <a:gd name="connsiteX10" fmla="*/ 136459 w 359130"/>
                <a:gd name="connsiteY10" fmla="*/ 17068 h 1056636"/>
                <a:gd name="connsiteX11" fmla="*/ 85659 w 359130"/>
                <a:gd name="connsiteY11" fmla="*/ 228735 h 1056636"/>
                <a:gd name="connsiteX12" fmla="*/ 34859 w 359130"/>
                <a:gd name="connsiteY12" fmla="*/ 135 h 1056636"/>
                <a:gd name="connsiteX13" fmla="*/ 993 w 359130"/>
                <a:gd name="connsiteY13" fmla="*/ 267893 h 1056636"/>
                <a:gd name="connsiteX0" fmla="*/ 993 w 359130"/>
                <a:gd name="connsiteY0" fmla="*/ 267893 h 1056636"/>
                <a:gd name="connsiteX1" fmla="*/ 18984 w 359130"/>
                <a:gd name="connsiteY1" fmla="*/ 825635 h 1056636"/>
                <a:gd name="connsiteX2" fmla="*/ 115293 w 359130"/>
                <a:gd name="connsiteY2" fmla="*/ 1030951 h 1056636"/>
                <a:gd name="connsiteX3" fmla="*/ 309316 w 359130"/>
                <a:gd name="connsiteY3" fmla="*/ 1041533 h 1056636"/>
                <a:gd name="connsiteX4" fmla="*/ 358709 w 359130"/>
                <a:gd name="connsiteY4" fmla="*/ 844685 h 1056636"/>
                <a:gd name="connsiteX5" fmla="*/ 331193 w 359130"/>
                <a:gd name="connsiteY5" fmla="*/ 211801 h 1056636"/>
                <a:gd name="connsiteX6" fmla="*/ 297326 w 359130"/>
                <a:gd name="connsiteY6" fmla="*/ 50935 h 1056636"/>
                <a:gd name="connsiteX7" fmla="*/ 254993 w 359130"/>
                <a:gd name="connsiteY7" fmla="*/ 262601 h 1056636"/>
                <a:gd name="connsiteX8" fmla="*/ 229593 w 359130"/>
                <a:gd name="connsiteY8" fmla="*/ 34001 h 1056636"/>
                <a:gd name="connsiteX9" fmla="*/ 170326 w 359130"/>
                <a:gd name="connsiteY9" fmla="*/ 228735 h 1056636"/>
                <a:gd name="connsiteX10" fmla="*/ 136459 w 359130"/>
                <a:gd name="connsiteY10" fmla="*/ 17068 h 1056636"/>
                <a:gd name="connsiteX11" fmla="*/ 85659 w 359130"/>
                <a:gd name="connsiteY11" fmla="*/ 228735 h 1056636"/>
                <a:gd name="connsiteX12" fmla="*/ 34859 w 359130"/>
                <a:gd name="connsiteY12" fmla="*/ 135 h 1056636"/>
                <a:gd name="connsiteX13" fmla="*/ 993 w 359130"/>
                <a:gd name="connsiteY13" fmla="*/ 267893 h 10566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59130" h="1056636">
                  <a:moveTo>
                    <a:pt x="993" y="267893"/>
                  </a:moveTo>
                  <a:cubicBezTo>
                    <a:pt x="-1653" y="405476"/>
                    <a:pt x="-66" y="698459"/>
                    <a:pt x="18984" y="825635"/>
                  </a:cubicBezTo>
                  <a:cubicBezTo>
                    <a:pt x="38034" y="952811"/>
                    <a:pt x="66904" y="994968"/>
                    <a:pt x="115293" y="1030951"/>
                  </a:cubicBezTo>
                  <a:cubicBezTo>
                    <a:pt x="163682" y="1066934"/>
                    <a:pt x="268747" y="1059877"/>
                    <a:pt x="309316" y="1041533"/>
                  </a:cubicBezTo>
                  <a:cubicBezTo>
                    <a:pt x="349885" y="1023189"/>
                    <a:pt x="355063" y="982974"/>
                    <a:pt x="358709" y="844685"/>
                  </a:cubicBezTo>
                  <a:cubicBezTo>
                    <a:pt x="362355" y="706396"/>
                    <a:pt x="341423" y="344093"/>
                    <a:pt x="331193" y="211801"/>
                  </a:cubicBezTo>
                  <a:cubicBezTo>
                    <a:pt x="320963" y="79509"/>
                    <a:pt x="310026" y="42468"/>
                    <a:pt x="297326" y="50935"/>
                  </a:cubicBezTo>
                  <a:cubicBezTo>
                    <a:pt x="284626" y="59402"/>
                    <a:pt x="266282" y="265423"/>
                    <a:pt x="254993" y="262601"/>
                  </a:cubicBezTo>
                  <a:cubicBezTo>
                    <a:pt x="243704" y="259779"/>
                    <a:pt x="243704" y="39645"/>
                    <a:pt x="229593" y="34001"/>
                  </a:cubicBezTo>
                  <a:cubicBezTo>
                    <a:pt x="215482" y="28357"/>
                    <a:pt x="185848" y="231557"/>
                    <a:pt x="170326" y="228735"/>
                  </a:cubicBezTo>
                  <a:cubicBezTo>
                    <a:pt x="154804" y="225913"/>
                    <a:pt x="150570" y="17068"/>
                    <a:pt x="136459" y="17068"/>
                  </a:cubicBezTo>
                  <a:cubicBezTo>
                    <a:pt x="122348" y="17068"/>
                    <a:pt x="102592" y="231557"/>
                    <a:pt x="85659" y="228735"/>
                  </a:cubicBezTo>
                  <a:cubicBezTo>
                    <a:pt x="68726" y="225913"/>
                    <a:pt x="48970" y="-6391"/>
                    <a:pt x="34859" y="135"/>
                  </a:cubicBezTo>
                  <a:cubicBezTo>
                    <a:pt x="20748" y="6661"/>
                    <a:pt x="3639" y="130310"/>
                    <a:pt x="993" y="267893"/>
                  </a:cubicBezTo>
                  <a:close/>
                </a:path>
              </a:pathLst>
            </a:custGeom>
            <a:solidFill>
              <a:srgbClr val="FFCCFF"/>
            </a:solidFill>
            <a:ln w="19050" cmpd="sng">
              <a:solidFill>
                <a:schemeClr val="tx1">
                  <a:lumMod val="50000"/>
                  <a:lumOff val="50000"/>
                </a:schemeClr>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50" name="Freeform 49"/>
            <p:cNvSpPr/>
            <p:nvPr/>
          </p:nvSpPr>
          <p:spPr>
            <a:xfrm>
              <a:off x="4027385" y="2743821"/>
              <a:ext cx="117763" cy="146814"/>
            </a:xfrm>
            <a:custGeom>
              <a:avLst/>
              <a:gdLst>
                <a:gd name="connsiteX0" fmla="*/ 113188 w 269763"/>
                <a:gd name="connsiteY0" fmla="*/ 38 h 321859"/>
                <a:gd name="connsiteX1" fmla="*/ 4051 w 269763"/>
                <a:gd name="connsiteY1" fmla="*/ 99249 h 321859"/>
                <a:gd name="connsiteX2" fmla="*/ 43737 w 269763"/>
                <a:gd name="connsiteY2" fmla="*/ 297673 h 321859"/>
                <a:gd name="connsiteX3" fmla="*/ 232248 w 269763"/>
                <a:gd name="connsiteY3" fmla="*/ 297673 h 321859"/>
                <a:gd name="connsiteX4" fmla="*/ 262012 w 269763"/>
                <a:gd name="connsiteY4" fmla="*/ 109171 h 321859"/>
                <a:gd name="connsiteX5" fmla="*/ 113188 w 269763"/>
                <a:gd name="connsiteY5" fmla="*/ 38 h 321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69763" h="321859">
                  <a:moveTo>
                    <a:pt x="113188" y="38"/>
                  </a:moveTo>
                  <a:cubicBezTo>
                    <a:pt x="70195" y="-1616"/>
                    <a:pt x="15626" y="49643"/>
                    <a:pt x="4051" y="99249"/>
                  </a:cubicBezTo>
                  <a:cubicBezTo>
                    <a:pt x="-7524" y="148855"/>
                    <a:pt x="5704" y="264602"/>
                    <a:pt x="43737" y="297673"/>
                  </a:cubicBezTo>
                  <a:cubicBezTo>
                    <a:pt x="81770" y="330744"/>
                    <a:pt x="195869" y="329090"/>
                    <a:pt x="232248" y="297673"/>
                  </a:cubicBezTo>
                  <a:cubicBezTo>
                    <a:pt x="268627" y="266256"/>
                    <a:pt x="278548" y="158777"/>
                    <a:pt x="262012" y="109171"/>
                  </a:cubicBezTo>
                  <a:cubicBezTo>
                    <a:pt x="245476" y="59565"/>
                    <a:pt x="156181" y="1692"/>
                    <a:pt x="113188" y="38"/>
                  </a:cubicBezTo>
                  <a:close/>
                </a:path>
              </a:pathLst>
            </a:custGeom>
            <a:solidFill>
              <a:srgbClr val="B35751"/>
            </a:solidFill>
            <a:ln>
              <a:no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grpSp>
      <p:sp>
        <p:nvSpPr>
          <p:cNvPr id="54" name="Text Box 7"/>
          <p:cNvSpPr txBox="1">
            <a:spLocks noChangeArrowheads="1"/>
          </p:cNvSpPr>
          <p:nvPr/>
        </p:nvSpPr>
        <p:spPr bwMode="auto">
          <a:xfrm>
            <a:off x="390688" y="1853797"/>
            <a:ext cx="2394569" cy="1077218"/>
          </a:xfrm>
          <a:prstGeom prst="rect">
            <a:avLst/>
          </a:prstGeom>
          <a:noFill/>
          <a:ln w="9525">
            <a:noFill/>
            <a:miter lim="800000"/>
            <a:headEnd/>
            <a:tailEnd/>
          </a:ln>
          <a:effectLst/>
        </p:spPr>
        <p:txBody>
          <a:bodyPr wrap="square">
            <a:spAutoFit/>
          </a:bodyPr>
          <a:lstStyle/>
          <a:p>
            <a:r>
              <a:rPr lang="en-US" sz="1600" dirty="0" smtClean="0">
                <a:latin typeface="Helvetica"/>
                <a:cs typeface="Helvetica"/>
              </a:rPr>
              <a:t>Associations are mediated either by a common cell wall (extracellular matrix)…</a:t>
            </a:r>
            <a:endParaRPr lang="en-US" sz="1600" dirty="0">
              <a:latin typeface="Helvetica"/>
              <a:cs typeface="Helvetica"/>
            </a:endParaRPr>
          </a:p>
        </p:txBody>
      </p:sp>
      <p:sp>
        <p:nvSpPr>
          <p:cNvPr id="55" name="Text Box 7"/>
          <p:cNvSpPr txBox="1">
            <a:spLocks noChangeArrowheads="1"/>
          </p:cNvSpPr>
          <p:nvPr/>
        </p:nvSpPr>
        <p:spPr bwMode="auto">
          <a:xfrm>
            <a:off x="453959" y="4557235"/>
            <a:ext cx="2394569" cy="1077218"/>
          </a:xfrm>
          <a:prstGeom prst="rect">
            <a:avLst/>
          </a:prstGeom>
          <a:noFill/>
          <a:ln w="9525">
            <a:noFill/>
            <a:miter lim="800000"/>
            <a:headEnd/>
            <a:tailEnd/>
          </a:ln>
          <a:effectLst/>
        </p:spPr>
        <p:txBody>
          <a:bodyPr wrap="square">
            <a:spAutoFit/>
          </a:bodyPr>
          <a:lstStyle/>
          <a:p>
            <a:r>
              <a:rPr lang="en-US" sz="1600" dirty="0" smtClean="0">
                <a:latin typeface="Helvetica"/>
                <a:cs typeface="Helvetica"/>
              </a:rPr>
              <a:t>… or through specific interactions between proteins on the cell surface.</a:t>
            </a:r>
            <a:endParaRPr lang="en-US" sz="1600" dirty="0">
              <a:latin typeface="Helvetica"/>
              <a:cs typeface="Helvetica"/>
            </a:endParaRPr>
          </a:p>
        </p:txBody>
      </p:sp>
      <p:sp>
        <p:nvSpPr>
          <p:cNvPr id="11" name="Text Box 8"/>
          <p:cNvSpPr txBox="1">
            <a:spLocks noChangeArrowheads="1"/>
          </p:cNvSpPr>
          <p:nvPr/>
        </p:nvSpPr>
        <p:spPr bwMode="auto">
          <a:xfrm>
            <a:off x="5930426" y="3913232"/>
            <a:ext cx="1313654" cy="954107"/>
          </a:xfrm>
          <a:prstGeom prst="rect">
            <a:avLst/>
          </a:prstGeom>
          <a:noFill/>
          <a:ln w="9525">
            <a:noFill/>
            <a:miter lim="800000"/>
            <a:headEnd/>
            <a:tailEnd/>
          </a:ln>
          <a:effectLst/>
        </p:spPr>
        <p:txBody>
          <a:bodyPr wrap="square">
            <a:spAutoFit/>
          </a:bodyPr>
          <a:lstStyle/>
          <a:p>
            <a:r>
              <a:rPr lang="en-US" sz="1400" dirty="0">
                <a:latin typeface="Helvetica"/>
                <a:cs typeface="Helvetica"/>
              </a:rPr>
              <a:t>“It’s got the just the protein I’m looking for”</a:t>
            </a:r>
          </a:p>
        </p:txBody>
      </p:sp>
      <p:sp>
        <p:nvSpPr>
          <p:cNvPr id="10" name="Text Box 7"/>
          <p:cNvSpPr txBox="1">
            <a:spLocks noChangeArrowheads="1"/>
          </p:cNvSpPr>
          <p:nvPr/>
        </p:nvSpPr>
        <p:spPr bwMode="auto">
          <a:xfrm>
            <a:off x="2984586" y="4216794"/>
            <a:ext cx="2238375" cy="523220"/>
          </a:xfrm>
          <a:prstGeom prst="rect">
            <a:avLst/>
          </a:prstGeom>
          <a:noFill/>
          <a:ln w="9525">
            <a:noFill/>
            <a:miter lim="800000"/>
            <a:headEnd/>
            <a:tailEnd/>
          </a:ln>
          <a:effectLst/>
        </p:spPr>
        <p:txBody>
          <a:bodyPr>
            <a:spAutoFit/>
          </a:bodyPr>
          <a:lstStyle/>
          <a:p>
            <a:r>
              <a:rPr lang="en-US" sz="1400" dirty="0">
                <a:latin typeface="Helvetica"/>
                <a:cs typeface="Helvetica"/>
              </a:rPr>
              <a:t>“It’s got the same protein on the surface”</a:t>
            </a:r>
          </a:p>
        </p:txBody>
      </p:sp>
      <p:sp>
        <p:nvSpPr>
          <p:cNvPr id="3" name="Freeform 2"/>
          <p:cNvSpPr/>
          <p:nvPr/>
        </p:nvSpPr>
        <p:spPr>
          <a:xfrm>
            <a:off x="2892819" y="4760379"/>
            <a:ext cx="1028692" cy="993734"/>
          </a:xfrm>
          <a:custGeom>
            <a:avLst/>
            <a:gdLst>
              <a:gd name="connsiteX0" fmla="*/ 694800 w 1028692"/>
              <a:gd name="connsiteY0" fmla="*/ 163949 h 993734"/>
              <a:gd name="connsiteX1" fmla="*/ 455905 w 1028692"/>
              <a:gd name="connsiteY1" fmla="*/ 476 h 993734"/>
              <a:gd name="connsiteX2" fmla="*/ 267304 w 1028692"/>
              <a:gd name="connsiteY2" fmla="*/ 226823 h 993734"/>
              <a:gd name="connsiteX3" fmla="*/ 405612 w 1028692"/>
              <a:gd name="connsiteY3" fmla="*/ 390296 h 993734"/>
              <a:gd name="connsiteX4" fmla="*/ 3263 w 1028692"/>
              <a:gd name="connsiteY4" fmla="*/ 578919 h 993734"/>
              <a:gd name="connsiteX5" fmla="*/ 229584 w 1028692"/>
              <a:gd name="connsiteY5" fmla="*/ 855565 h 993734"/>
              <a:gd name="connsiteX6" fmla="*/ 481052 w 1028692"/>
              <a:gd name="connsiteY6" fmla="*/ 817841 h 993734"/>
              <a:gd name="connsiteX7" fmla="*/ 732520 w 1028692"/>
              <a:gd name="connsiteY7" fmla="*/ 981313 h 993734"/>
              <a:gd name="connsiteX8" fmla="*/ 1009134 w 1028692"/>
              <a:gd name="connsiteY8" fmla="*/ 905864 h 993734"/>
              <a:gd name="connsiteX9" fmla="*/ 983988 w 1028692"/>
              <a:gd name="connsiteY9" fmla="*/ 302272 h 993734"/>
              <a:gd name="connsiteX10" fmla="*/ 807960 w 1028692"/>
              <a:gd name="connsiteY10" fmla="*/ 50776 h 993734"/>
              <a:gd name="connsiteX11" fmla="*/ 694800 w 1028692"/>
              <a:gd name="connsiteY11" fmla="*/ 163949 h 9937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28692" h="993734">
                <a:moveTo>
                  <a:pt x="694800" y="163949"/>
                </a:moveTo>
                <a:cubicBezTo>
                  <a:pt x="636124" y="155566"/>
                  <a:pt x="527154" y="-10003"/>
                  <a:pt x="455905" y="476"/>
                </a:cubicBezTo>
                <a:cubicBezTo>
                  <a:pt x="384656" y="10955"/>
                  <a:pt x="275686" y="161853"/>
                  <a:pt x="267304" y="226823"/>
                </a:cubicBezTo>
                <a:cubicBezTo>
                  <a:pt x="258922" y="291793"/>
                  <a:pt x="449619" y="331613"/>
                  <a:pt x="405612" y="390296"/>
                </a:cubicBezTo>
                <a:cubicBezTo>
                  <a:pt x="361605" y="448979"/>
                  <a:pt x="32601" y="501374"/>
                  <a:pt x="3263" y="578919"/>
                </a:cubicBezTo>
                <a:cubicBezTo>
                  <a:pt x="-26075" y="656464"/>
                  <a:pt x="149953" y="815745"/>
                  <a:pt x="229584" y="855565"/>
                </a:cubicBezTo>
                <a:cubicBezTo>
                  <a:pt x="309215" y="895385"/>
                  <a:pt x="397229" y="796883"/>
                  <a:pt x="481052" y="817841"/>
                </a:cubicBezTo>
                <a:cubicBezTo>
                  <a:pt x="564875" y="838799"/>
                  <a:pt x="644506" y="966643"/>
                  <a:pt x="732520" y="981313"/>
                </a:cubicBezTo>
                <a:cubicBezTo>
                  <a:pt x="820534" y="995983"/>
                  <a:pt x="967223" y="1019038"/>
                  <a:pt x="1009134" y="905864"/>
                </a:cubicBezTo>
                <a:cubicBezTo>
                  <a:pt x="1051045" y="792691"/>
                  <a:pt x="1017517" y="444787"/>
                  <a:pt x="983988" y="302272"/>
                </a:cubicBezTo>
                <a:cubicBezTo>
                  <a:pt x="950459" y="159757"/>
                  <a:pt x="856158" y="80117"/>
                  <a:pt x="807960" y="50776"/>
                </a:cubicBezTo>
                <a:cubicBezTo>
                  <a:pt x="759762" y="21435"/>
                  <a:pt x="753476" y="172332"/>
                  <a:pt x="694800" y="163949"/>
                </a:cubicBezTo>
                <a:close/>
              </a:path>
            </a:pathLst>
          </a:custGeom>
          <a:solidFill>
            <a:schemeClr val="accent4">
              <a:lumMod val="20000"/>
              <a:lumOff val="80000"/>
            </a:schemeClr>
          </a:solidFill>
          <a:ln>
            <a:solidFill>
              <a:schemeClr val="tx1">
                <a:lumMod val="50000"/>
                <a:lumOff val="50000"/>
              </a:schemeClr>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51" name="Freeform 50"/>
          <p:cNvSpPr/>
          <p:nvPr/>
        </p:nvSpPr>
        <p:spPr>
          <a:xfrm>
            <a:off x="3383280" y="5201172"/>
            <a:ext cx="204339" cy="254747"/>
          </a:xfrm>
          <a:custGeom>
            <a:avLst/>
            <a:gdLst>
              <a:gd name="connsiteX0" fmla="*/ 113188 w 269763"/>
              <a:gd name="connsiteY0" fmla="*/ 38 h 321859"/>
              <a:gd name="connsiteX1" fmla="*/ 4051 w 269763"/>
              <a:gd name="connsiteY1" fmla="*/ 99249 h 321859"/>
              <a:gd name="connsiteX2" fmla="*/ 43737 w 269763"/>
              <a:gd name="connsiteY2" fmla="*/ 297673 h 321859"/>
              <a:gd name="connsiteX3" fmla="*/ 232248 w 269763"/>
              <a:gd name="connsiteY3" fmla="*/ 297673 h 321859"/>
              <a:gd name="connsiteX4" fmla="*/ 262012 w 269763"/>
              <a:gd name="connsiteY4" fmla="*/ 109171 h 321859"/>
              <a:gd name="connsiteX5" fmla="*/ 113188 w 269763"/>
              <a:gd name="connsiteY5" fmla="*/ 38 h 321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69763" h="321859">
                <a:moveTo>
                  <a:pt x="113188" y="38"/>
                </a:moveTo>
                <a:cubicBezTo>
                  <a:pt x="70195" y="-1616"/>
                  <a:pt x="15626" y="49643"/>
                  <a:pt x="4051" y="99249"/>
                </a:cubicBezTo>
                <a:cubicBezTo>
                  <a:pt x="-7524" y="148855"/>
                  <a:pt x="5704" y="264602"/>
                  <a:pt x="43737" y="297673"/>
                </a:cubicBezTo>
                <a:cubicBezTo>
                  <a:pt x="81770" y="330744"/>
                  <a:pt x="195869" y="329090"/>
                  <a:pt x="232248" y="297673"/>
                </a:cubicBezTo>
                <a:cubicBezTo>
                  <a:pt x="268627" y="266256"/>
                  <a:pt x="278548" y="158777"/>
                  <a:pt x="262012" y="109171"/>
                </a:cubicBezTo>
                <a:cubicBezTo>
                  <a:pt x="245476" y="59565"/>
                  <a:pt x="156181" y="1692"/>
                  <a:pt x="113188" y="38"/>
                </a:cubicBezTo>
                <a:close/>
              </a:path>
            </a:pathLst>
          </a:custGeom>
          <a:solidFill>
            <a:srgbClr val="B35751"/>
          </a:solidFill>
          <a:ln>
            <a:no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52" name="Freeform 51"/>
          <p:cNvSpPr/>
          <p:nvPr/>
        </p:nvSpPr>
        <p:spPr>
          <a:xfrm flipH="1">
            <a:off x="4314742" y="4681724"/>
            <a:ext cx="1025668" cy="984744"/>
          </a:xfrm>
          <a:custGeom>
            <a:avLst/>
            <a:gdLst>
              <a:gd name="connsiteX0" fmla="*/ 694800 w 1028692"/>
              <a:gd name="connsiteY0" fmla="*/ 163949 h 993734"/>
              <a:gd name="connsiteX1" fmla="*/ 455905 w 1028692"/>
              <a:gd name="connsiteY1" fmla="*/ 476 h 993734"/>
              <a:gd name="connsiteX2" fmla="*/ 267304 w 1028692"/>
              <a:gd name="connsiteY2" fmla="*/ 226823 h 993734"/>
              <a:gd name="connsiteX3" fmla="*/ 405612 w 1028692"/>
              <a:gd name="connsiteY3" fmla="*/ 390296 h 993734"/>
              <a:gd name="connsiteX4" fmla="*/ 3263 w 1028692"/>
              <a:gd name="connsiteY4" fmla="*/ 578919 h 993734"/>
              <a:gd name="connsiteX5" fmla="*/ 229584 w 1028692"/>
              <a:gd name="connsiteY5" fmla="*/ 855565 h 993734"/>
              <a:gd name="connsiteX6" fmla="*/ 481052 w 1028692"/>
              <a:gd name="connsiteY6" fmla="*/ 817841 h 993734"/>
              <a:gd name="connsiteX7" fmla="*/ 732520 w 1028692"/>
              <a:gd name="connsiteY7" fmla="*/ 981313 h 993734"/>
              <a:gd name="connsiteX8" fmla="*/ 1009134 w 1028692"/>
              <a:gd name="connsiteY8" fmla="*/ 905864 h 993734"/>
              <a:gd name="connsiteX9" fmla="*/ 983988 w 1028692"/>
              <a:gd name="connsiteY9" fmla="*/ 302272 h 993734"/>
              <a:gd name="connsiteX10" fmla="*/ 807960 w 1028692"/>
              <a:gd name="connsiteY10" fmla="*/ 50776 h 993734"/>
              <a:gd name="connsiteX11" fmla="*/ 694800 w 1028692"/>
              <a:gd name="connsiteY11" fmla="*/ 163949 h 993734"/>
              <a:gd name="connsiteX0" fmla="*/ 691776 w 1025668"/>
              <a:gd name="connsiteY0" fmla="*/ 163949 h 993734"/>
              <a:gd name="connsiteX1" fmla="*/ 452881 w 1025668"/>
              <a:gd name="connsiteY1" fmla="*/ 476 h 993734"/>
              <a:gd name="connsiteX2" fmla="*/ 264280 w 1025668"/>
              <a:gd name="connsiteY2" fmla="*/ 226823 h 993734"/>
              <a:gd name="connsiteX3" fmla="*/ 269238 w 1025668"/>
              <a:gd name="connsiteY3" fmla="*/ 387121 h 993734"/>
              <a:gd name="connsiteX4" fmla="*/ 239 w 1025668"/>
              <a:gd name="connsiteY4" fmla="*/ 578919 h 993734"/>
              <a:gd name="connsiteX5" fmla="*/ 226560 w 1025668"/>
              <a:gd name="connsiteY5" fmla="*/ 855565 h 993734"/>
              <a:gd name="connsiteX6" fmla="*/ 478028 w 1025668"/>
              <a:gd name="connsiteY6" fmla="*/ 817841 h 993734"/>
              <a:gd name="connsiteX7" fmla="*/ 729496 w 1025668"/>
              <a:gd name="connsiteY7" fmla="*/ 981313 h 993734"/>
              <a:gd name="connsiteX8" fmla="*/ 1006110 w 1025668"/>
              <a:gd name="connsiteY8" fmla="*/ 905864 h 993734"/>
              <a:gd name="connsiteX9" fmla="*/ 980964 w 1025668"/>
              <a:gd name="connsiteY9" fmla="*/ 302272 h 993734"/>
              <a:gd name="connsiteX10" fmla="*/ 804936 w 1025668"/>
              <a:gd name="connsiteY10" fmla="*/ 50776 h 993734"/>
              <a:gd name="connsiteX11" fmla="*/ 691776 w 1025668"/>
              <a:gd name="connsiteY11" fmla="*/ 163949 h 993734"/>
              <a:gd name="connsiteX0" fmla="*/ 691776 w 1025668"/>
              <a:gd name="connsiteY0" fmla="*/ 163949 h 985009"/>
              <a:gd name="connsiteX1" fmla="*/ 452881 w 1025668"/>
              <a:gd name="connsiteY1" fmla="*/ 476 h 985009"/>
              <a:gd name="connsiteX2" fmla="*/ 264280 w 1025668"/>
              <a:gd name="connsiteY2" fmla="*/ 226823 h 985009"/>
              <a:gd name="connsiteX3" fmla="*/ 269238 w 1025668"/>
              <a:gd name="connsiteY3" fmla="*/ 387121 h 985009"/>
              <a:gd name="connsiteX4" fmla="*/ 239 w 1025668"/>
              <a:gd name="connsiteY4" fmla="*/ 578919 h 985009"/>
              <a:gd name="connsiteX5" fmla="*/ 226560 w 1025668"/>
              <a:gd name="connsiteY5" fmla="*/ 855565 h 985009"/>
              <a:gd name="connsiteX6" fmla="*/ 478028 w 1025668"/>
              <a:gd name="connsiteY6" fmla="*/ 938491 h 985009"/>
              <a:gd name="connsiteX7" fmla="*/ 729496 w 1025668"/>
              <a:gd name="connsiteY7" fmla="*/ 981313 h 985009"/>
              <a:gd name="connsiteX8" fmla="*/ 1006110 w 1025668"/>
              <a:gd name="connsiteY8" fmla="*/ 905864 h 985009"/>
              <a:gd name="connsiteX9" fmla="*/ 980964 w 1025668"/>
              <a:gd name="connsiteY9" fmla="*/ 302272 h 985009"/>
              <a:gd name="connsiteX10" fmla="*/ 804936 w 1025668"/>
              <a:gd name="connsiteY10" fmla="*/ 50776 h 985009"/>
              <a:gd name="connsiteX11" fmla="*/ 691776 w 1025668"/>
              <a:gd name="connsiteY11" fmla="*/ 163949 h 985009"/>
              <a:gd name="connsiteX0" fmla="*/ 726701 w 1025668"/>
              <a:gd name="connsiteY0" fmla="*/ 268459 h 984744"/>
              <a:gd name="connsiteX1" fmla="*/ 452881 w 1025668"/>
              <a:gd name="connsiteY1" fmla="*/ 211 h 984744"/>
              <a:gd name="connsiteX2" fmla="*/ 264280 w 1025668"/>
              <a:gd name="connsiteY2" fmla="*/ 226558 h 984744"/>
              <a:gd name="connsiteX3" fmla="*/ 269238 w 1025668"/>
              <a:gd name="connsiteY3" fmla="*/ 386856 h 984744"/>
              <a:gd name="connsiteX4" fmla="*/ 239 w 1025668"/>
              <a:gd name="connsiteY4" fmla="*/ 578654 h 984744"/>
              <a:gd name="connsiteX5" fmla="*/ 226560 w 1025668"/>
              <a:gd name="connsiteY5" fmla="*/ 855300 h 984744"/>
              <a:gd name="connsiteX6" fmla="*/ 478028 w 1025668"/>
              <a:gd name="connsiteY6" fmla="*/ 938226 h 984744"/>
              <a:gd name="connsiteX7" fmla="*/ 729496 w 1025668"/>
              <a:gd name="connsiteY7" fmla="*/ 981048 h 984744"/>
              <a:gd name="connsiteX8" fmla="*/ 1006110 w 1025668"/>
              <a:gd name="connsiteY8" fmla="*/ 905599 h 984744"/>
              <a:gd name="connsiteX9" fmla="*/ 980964 w 1025668"/>
              <a:gd name="connsiteY9" fmla="*/ 302007 h 984744"/>
              <a:gd name="connsiteX10" fmla="*/ 804936 w 1025668"/>
              <a:gd name="connsiteY10" fmla="*/ 50511 h 984744"/>
              <a:gd name="connsiteX11" fmla="*/ 726701 w 1025668"/>
              <a:gd name="connsiteY11" fmla="*/ 268459 h 9847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25668" h="984744">
                <a:moveTo>
                  <a:pt x="726701" y="268459"/>
                </a:moveTo>
                <a:cubicBezTo>
                  <a:pt x="668025" y="260076"/>
                  <a:pt x="529951" y="7194"/>
                  <a:pt x="452881" y="211"/>
                </a:cubicBezTo>
                <a:cubicBezTo>
                  <a:pt x="375811" y="-6772"/>
                  <a:pt x="294887" y="162117"/>
                  <a:pt x="264280" y="226558"/>
                </a:cubicBezTo>
                <a:cubicBezTo>
                  <a:pt x="233673" y="290999"/>
                  <a:pt x="313245" y="328173"/>
                  <a:pt x="269238" y="386856"/>
                </a:cubicBezTo>
                <a:cubicBezTo>
                  <a:pt x="225231" y="445539"/>
                  <a:pt x="7352" y="500580"/>
                  <a:pt x="239" y="578654"/>
                </a:cubicBezTo>
                <a:cubicBezTo>
                  <a:pt x="-6874" y="656728"/>
                  <a:pt x="146929" y="795371"/>
                  <a:pt x="226560" y="855300"/>
                </a:cubicBezTo>
                <a:cubicBezTo>
                  <a:pt x="306192" y="915229"/>
                  <a:pt x="394205" y="917268"/>
                  <a:pt x="478028" y="938226"/>
                </a:cubicBezTo>
                <a:cubicBezTo>
                  <a:pt x="561851" y="959184"/>
                  <a:pt x="641482" y="986486"/>
                  <a:pt x="729496" y="981048"/>
                </a:cubicBezTo>
                <a:cubicBezTo>
                  <a:pt x="817510" y="975610"/>
                  <a:pt x="964199" y="1018773"/>
                  <a:pt x="1006110" y="905599"/>
                </a:cubicBezTo>
                <a:cubicBezTo>
                  <a:pt x="1048021" y="792426"/>
                  <a:pt x="1014493" y="444522"/>
                  <a:pt x="980964" y="302007"/>
                </a:cubicBezTo>
                <a:cubicBezTo>
                  <a:pt x="947435" y="159492"/>
                  <a:pt x="847313" y="56102"/>
                  <a:pt x="804936" y="50511"/>
                </a:cubicBezTo>
                <a:cubicBezTo>
                  <a:pt x="762559" y="44920"/>
                  <a:pt x="785377" y="276842"/>
                  <a:pt x="726701" y="268459"/>
                </a:cubicBezTo>
                <a:close/>
              </a:path>
            </a:pathLst>
          </a:custGeom>
          <a:solidFill>
            <a:schemeClr val="accent4">
              <a:lumMod val="20000"/>
              <a:lumOff val="80000"/>
            </a:schemeClr>
          </a:solidFill>
          <a:ln>
            <a:solidFill>
              <a:schemeClr val="tx1">
                <a:lumMod val="50000"/>
                <a:lumOff val="50000"/>
              </a:schemeClr>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53" name="Freeform 52"/>
          <p:cNvSpPr/>
          <p:nvPr/>
        </p:nvSpPr>
        <p:spPr>
          <a:xfrm flipH="1">
            <a:off x="4741703" y="5004777"/>
            <a:ext cx="204339" cy="254747"/>
          </a:xfrm>
          <a:custGeom>
            <a:avLst/>
            <a:gdLst>
              <a:gd name="connsiteX0" fmla="*/ 113188 w 269763"/>
              <a:gd name="connsiteY0" fmla="*/ 38 h 321859"/>
              <a:gd name="connsiteX1" fmla="*/ 4051 w 269763"/>
              <a:gd name="connsiteY1" fmla="*/ 99249 h 321859"/>
              <a:gd name="connsiteX2" fmla="*/ 43737 w 269763"/>
              <a:gd name="connsiteY2" fmla="*/ 297673 h 321859"/>
              <a:gd name="connsiteX3" fmla="*/ 232248 w 269763"/>
              <a:gd name="connsiteY3" fmla="*/ 297673 h 321859"/>
              <a:gd name="connsiteX4" fmla="*/ 262012 w 269763"/>
              <a:gd name="connsiteY4" fmla="*/ 109171 h 321859"/>
              <a:gd name="connsiteX5" fmla="*/ 113188 w 269763"/>
              <a:gd name="connsiteY5" fmla="*/ 38 h 321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69763" h="321859">
                <a:moveTo>
                  <a:pt x="113188" y="38"/>
                </a:moveTo>
                <a:cubicBezTo>
                  <a:pt x="70195" y="-1616"/>
                  <a:pt x="15626" y="49643"/>
                  <a:pt x="4051" y="99249"/>
                </a:cubicBezTo>
                <a:cubicBezTo>
                  <a:pt x="-7524" y="148855"/>
                  <a:pt x="5704" y="264602"/>
                  <a:pt x="43737" y="297673"/>
                </a:cubicBezTo>
                <a:cubicBezTo>
                  <a:pt x="81770" y="330744"/>
                  <a:pt x="195869" y="329090"/>
                  <a:pt x="232248" y="297673"/>
                </a:cubicBezTo>
                <a:cubicBezTo>
                  <a:pt x="268627" y="266256"/>
                  <a:pt x="278548" y="158777"/>
                  <a:pt x="262012" y="109171"/>
                </a:cubicBezTo>
                <a:cubicBezTo>
                  <a:pt x="245476" y="59565"/>
                  <a:pt x="156181" y="1692"/>
                  <a:pt x="113188" y="38"/>
                </a:cubicBezTo>
                <a:close/>
              </a:path>
            </a:pathLst>
          </a:custGeom>
          <a:solidFill>
            <a:srgbClr val="B35751"/>
          </a:solidFill>
          <a:ln>
            <a:no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grpSp>
        <p:nvGrpSpPr>
          <p:cNvPr id="35" name="Group 34"/>
          <p:cNvGrpSpPr/>
          <p:nvPr/>
        </p:nvGrpSpPr>
        <p:grpSpPr>
          <a:xfrm>
            <a:off x="3863974" y="5180236"/>
            <a:ext cx="280699" cy="156939"/>
            <a:chOff x="3775625" y="5196111"/>
            <a:chExt cx="480174" cy="119657"/>
          </a:xfrm>
        </p:grpSpPr>
        <p:sp>
          <p:nvSpPr>
            <p:cNvPr id="56" name="Freeform 55"/>
            <p:cNvSpPr/>
            <p:nvPr/>
          </p:nvSpPr>
          <p:spPr>
            <a:xfrm>
              <a:off x="3775625" y="5224540"/>
              <a:ext cx="48483" cy="34401"/>
            </a:xfrm>
            <a:custGeom>
              <a:avLst/>
              <a:gdLst>
                <a:gd name="connsiteX0" fmla="*/ 0 w 596900"/>
                <a:gd name="connsiteY0" fmla="*/ 128873 h 128873"/>
                <a:gd name="connsiteX1" fmla="*/ 38100 w 596900"/>
                <a:gd name="connsiteY1" fmla="*/ 1873 h 128873"/>
                <a:gd name="connsiteX2" fmla="*/ 114300 w 596900"/>
                <a:gd name="connsiteY2" fmla="*/ 52673 h 128873"/>
                <a:gd name="connsiteX3" fmla="*/ 461433 w 596900"/>
                <a:gd name="connsiteY3" fmla="*/ 48439 h 128873"/>
                <a:gd name="connsiteX4" fmla="*/ 596900 w 596900"/>
                <a:gd name="connsiteY4" fmla="*/ 61139 h 128873"/>
                <a:gd name="connsiteX0" fmla="*/ 0 w 461433"/>
                <a:gd name="connsiteY0" fmla="*/ 128873 h 128873"/>
                <a:gd name="connsiteX1" fmla="*/ 38100 w 461433"/>
                <a:gd name="connsiteY1" fmla="*/ 1873 h 128873"/>
                <a:gd name="connsiteX2" fmla="*/ 114300 w 461433"/>
                <a:gd name="connsiteY2" fmla="*/ 52673 h 128873"/>
                <a:gd name="connsiteX3" fmla="*/ 461433 w 461433"/>
                <a:gd name="connsiteY3" fmla="*/ 48439 h 128873"/>
                <a:gd name="connsiteX0" fmla="*/ 0 w 461433"/>
                <a:gd name="connsiteY0" fmla="*/ 128873 h 128873"/>
                <a:gd name="connsiteX1" fmla="*/ 38100 w 461433"/>
                <a:gd name="connsiteY1" fmla="*/ 1873 h 128873"/>
                <a:gd name="connsiteX2" fmla="*/ 227226 w 461433"/>
                <a:gd name="connsiteY2" fmla="*/ 52673 h 128873"/>
                <a:gd name="connsiteX3" fmla="*/ 461433 w 461433"/>
                <a:gd name="connsiteY3" fmla="*/ 48439 h 128873"/>
              </a:gdLst>
              <a:ahLst/>
              <a:cxnLst>
                <a:cxn ang="0">
                  <a:pos x="connsiteX0" y="connsiteY0"/>
                </a:cxn>
                <a:cxn ang="0">
                  <a:pos x="connsiteX1" y="connsiteY1"/>
                </a:cxn>
                <a:cxn ang="0">
                  <a:pos x="connsiteX2" y="connsiteY2"/>
                </a:cxn>
                <a:cxn ang="0">
                  <a:pos x="connsiteX3" y="connsiteY3"/>
                </a:cxn>
              </a:cxnLst>
              <a:rect l="l" t="t" r="r" b="b"/>
              <a:pathLst>
                <a:path w="461433" h="128873">
                  <a:moveTo>
                    <a:pt x="0" y="128873"/>
                  </a:moveTo>
                  <a:cubicBezTo>
                    <a:pt x="9525" y="71723"/>
                    <a:pt x="229" y="14573"/>
                    <a:pt x="38100" y="1873"/>
                  </a:cubicBezTo>
                  <a:cubicBezTo>
                    <a:pt x="75971" y="-10827"/>
                    <a:pt x="156671" y="44912"/>
                    <a:pt x="227226" y="52673"/>
                  </a:cubicBezTo>
                  <a:cubicBezTo>
                    <a:pt x="297781" y="60434"/>
                    <a:pt x="381000" y="47028"/>
                    <a:pt x="461433" y="48439"/>
                  </a:cubicBezTo>
                </a:path>
              </a:pathLst>
            </a:custGeom>
            <a:ln w="28575" cmpd="sng">
              <a:solidFill>
                <a:srgbClr val="008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7" name="Can 56"/>
            <p:cNvSpPr/>
            <p:nvPr/>
          </p:nvSpPr>
          <p:spPr>
            <a:xfrm rot="5400000">
              <a:off x="3843850" y="5203146"/>
              <a:ext cx="21188" cy="67802"/>
            </a:xfrm>
            <a:prstGeom prst="can">
              <a:avLst>
                <a:gd name="adj" fmla="val 42045"/>
              </a:avLst>
            </a:prstGeom>
            <a:solidFill>
              <a:srgbClr val="006600"/>
            </a:solidFill>
            <a:ln>
              <a:no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58" name="Freeform 57"/>
            <p:cNvSpPr/>
            <p:nvPr/>
          </p:nvSpPr>
          <p:spPr>
            <a:xfrm>
              <a:off x="3884955" y="5229843"/>
              <a:ext cx="23731" cy="8475"/>
            </a:xfrm>
            <a:custGeom>
              <a:avLst/>
              <a:gdLst>
                <a:gd name="connsiteX0" fmla="*/ 0 w 88900"/>
                <a:gd name="connsiteY0" fmla="*/ 31750 h 31750"/>
                <a:gd name="connsiteX1" fmla="*/ 50800 w 88900"/>
                <a:gd name="connsiteY1" fmla="*/ 0 h 31750"/>
                <a:gd name="connsiteX2" fmla="*/ 88900 w 88900"/>
                <a:gd name="connsiteY2" fmla="*/ 31750 h 31750"/>
              </a:gdLst>
              <a:ahLst/>
              <a:cxnLst>
                <a:cxn ang="0">
                  <a:pos x="connsiteX0" y="connsiteY0"/>
                </a:cxn>
                <a:cxn ang="0">
                  <a:pos x="connsiteX1" y="connsiteY1"/>
                </a:cxn>
                <a:cxn ang="0">
                  <a:pos x="connsiteX2" y="connsiteY2"/>
                </a:cxn>
              </a:cxnLst>
              <a:rect l="l" t="t" r="r" b="b"/>
              <a:pathLst>
                <a:path w="88900" h="31750">
                  <a:moveTo>
                    <a:pt x="0" y="31750"/>
                  </a:moveTo>
                  <a:cubicBezTo>
                    <a:pt x="17991" y="15875"/>
                    <a:pt x="35983" y="0"/>
                    <a:pt x="50800" y="0"/>
                  </a:cubicBezTo>
                  <a:cubicBezTo>
                    <a:pt x="65617" y="0"/>
                    <a:pt x="88900" y="31750"/>
                    <a:pt x="88900" y="31750"/>
                  </a:cubicBezTo>
                </a:path>
              </a:pathLst>
            </a:custGeom>
            <a:ln w="19050" cmpd="sng">
              <a:solidFill>
                <a:srgbClr val="008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nvGrpSpPr>
            <p:cNvPr id="62" name="Group 61"/>
            <p:cNvGrpSpPr/>
            <p:nvPr/>
          </p:nvGrpSpPr>
          <p:grpSpPr>
            <a:xfrm>
              <a:off x="3897365" y="5196111"/>
              <a:ext cx="358434" cy="119657"/>
              <a:chOff x="1449839" y="3572510"/>
              <a:chExt cx="1342776" cy="448261"/>
            </a:xfrm>
          </p:grpSpPr>
          <p:sp>
            <p:nvSpPr>
              <p:cNvPr id="63" name="Freeform 62"/>
              <p:cNvSpPr/>
              <p:nvPr/>
            </p:nvSpPr>
            <p:spPr>
              <a:xfrm rot="310875">
                <a:off x="1449839" y="3572510"/>
                <a:ext cx="307842" cy="191365"/>
              </a:xfrm>
              <a:custGeom>
                <a:avLst/>
                <a:gdLst>
                  <a:gd name="connsiteX0" fmla="*/ 22092 w 658576"/>
                  <a:gd name="connsiteY0" fmla="*/ 203980 h 295815"/>
                  <a:gd name="connsiteX1" fmla="*/ 231642 w 658576"/>
                  <a:gd name="connsiteY1" fmla="*/ 203980 h 295815"/>
                  <a:gd name="connsiteX2" fmla="*/ 155442 w 658576"/>
                  <a:gd name="connsiteY2" fmla="*/ 89680 h 295815"/>
                  <a:gd name="connsiteX3" fmla="*/ 174492 w 658576"/>
                  <a:gd name="connsiteY3" fmla="*/ 780 h 295815"/>
                  <a:gd name="connsiteX4" fmla="*/ 333242 w 658576"/>
                  <a:gd name="connsiteY4" fmla="*/ 45230 h 295815"/>
                  <a:gd name="connsiteX5" fmla="*/ 511042 w 658576"/>
                  <a:gd name="connsiteY5" fmla="*/ 26180 h 295815"/>
                  <a:gd name="connsiteX6" fmla="*/ 549142 w 658576"/>
                  <a:gd name="connsiteY6" fmla="*/ 140480 h 295815"/>
                  <a:gd name="connsiteX7" fmla="*/ 460242 w 658576"/>
                  <a:gd name="connsiteY7" fmla="*/ 203980 h 295815"/>
                  <a:gd name="connsiteX8" fmla="*/ 231642 w 658576"/>
                  <a:gd name="connsiteY8" fmla="*/ 229380 h 295815"/>
                  <a:gd name="connsiteX9" fmla="*/ 434842 w 658576"/>
                  <a:gd name="connsiteY9" fmla="*/ 261130 h 295815"/>
                  <a:gd name="connsiteX10" fmla="*/ 593592 w 658576"/>
                  <a:gd name="connsiteY10" fmla="*/ 178580 h 295815"/>
                  <a:gd name="connsiteX11" fmla="*/ 657092 w 658576"/>
                  <a:gd name="connsiteY11" fmla="*/ 178580 h 295815"/>
                  <a:gd name="connsiteX12" fmla="*/ 625342 w 658576"/>
                  <a:gd name="connsiteY12" fmla="*/ 203980 h 295815"/>
                  <a:gd name="connsiteX13" fmla="*/ 485642 w 658576"/>
                  <a:gd name="connsiteY13" fmla="*/ 292880 h 295815"/>
                  <a:gd name="connsiteX14" fmla="*/ 212592 w 658576"/>
                  <a:gd name="connsiteY14" fmla="*/ 273830 h 295815"/>
                  <a:gd name="connsiteX15" fmla="*/ 28442 w 658576"/>
                  <a:gd name="connsiteY15" fmla="*/ 267480 h 295815"/>
                  <a:gd name="connsiteX16" fmla="*/ 22092 w 658576"/>
                  <a:gd name="connsiteY16" fmla="*/ 203980 h 295815"/>
                  <a:gd name="connsiteX0" fmla="*/ 22092 w 658576"/>
                  <a:gd name="connsiteY0" fmla="*/ 203980 h 295815"/>
                  <a:gd name="connsiteX1" fmla="*/ 231642 w 658576"/>
                  <a:gd name="connsiteY1" fmla="*/ 203980 h 295815"/>
                  <a:gd name="connsiteX2" fmla="*/ 155442 w 658576"/>
                  <a:gd name="connsiteY2" fmla="*/ 89680 h 295815"/>
                  <a:gd name="connsiteX3" fmla="*/ 174492 w 658576"/>
                  <a:gd name="connsiteY3" fmla="*/ 780 h 295815"/>
                  <a:gd name="connsiteX4" fmla="*/ 333242 w 658576"/>
                  <a:gd name="connsiteY4" fmla="*/ 45230 h 295815"/>
                  <a:gd name="connsiteX5" fmla="*/ 511042 w 658576"/>
                  <a:gd name="connsiteY5" fmla="*/ 26180 h 295815"/>
                  <a:gd name="connsiteX6" fmla="*/ 549142 w 658576"/>
                  <a:gd name="connsiteY6" fmla="*/ 140480 h 295815"/>
                  <a:gd name="connsiteX7" fmla="*/ 460242 w 658576"/>
                  <a:gd name="connsiteY7" fmla="*/ 203980 h 295815"/>
                  <a:gd name="connsiteX8" fmla="*/ 434842 w 658576"/>
                  <a:gd name="connsiteY8" fmla="*/ 261130 h 295815"/>
                  <a:gd name="connsiteX9" fmla="*/ 593592 w 658576"/>
                  <a:gd name="connsiteY9" fmla="*/ 178580 h 295815"/>
                  <a:gd name="connsiteX10" fmla="*/ 657092 w 658576"/>
                  <a:gd name="connsiteY10" fmla="*/ 178580 h 295815"/>
                  <a:gd name="connsiteX11" fmla="*/ 625342 w 658576"/>
                  <a:gd name="connsiteY11" fmla="*/ 203980 h 295815"/>
                  <a:gd name="connsiteX12" fmla="*/ 485642 w 658576"/>
                  <a:gd name="connsiteY12" fmla="*/ 292880 h 295815"/>
                  <a:gd name="connsiteX13" fmla="*/ 212592 w 658576"/>
                  <a:gd name="connsiteY13" fmla="*/ 273830 h 295815"/>
                  <a:gd name="connsiteX14" fmla="*/ 28442 w 658576"/>
                  <a:gd name="connsiteY14" fmla="*/ 267480 h 295815"/>
                  <a:gd name="connsiteX15" fmla="*/ 22092 w 658576"/>
                  <a:gd name="connsiteY15" fmla="*/ 203980 h 295815"/>
                  <a:gd name="connsiteX0" fmla="*/ 22092 w 658576"/>
                  <a:gd name="connsiteY0" fmla="*/ 203980 h 295815"/>
                  <a:gd name="connsiteX1" fmla="*/ 231642 w 658576"/>
                  <a:gd name="connsiteY1" fmla="*/ 203980 h 295815"/>
                  <a:gd name="connsiteX2" fmla="*/ 155442 w 658576"/>
                  <a:gd name="connsiteY2" fmla="*/ 89680 h 295815"/>
                  <a:gd name="connsiteX3" fmla="*/ 174492 w 658576"/>
                  <a:gd name="connsiteY3" fmla="*/ 780 h 295815"/>
                  <a:gd name="connsiteX4" fmla="*/ 333242 w 658576"/>
                  <a:gd name="connsiteY4" fmla="*/ 45230 h 295815"/>
                  <a:gd name="connsiteX5" fmla="*/ 511042 w 658576"/>
                  <a:gd name="connsiteY5" fmla="*/ 26180 h 295815"/>
                  <a:gd name="connsiteX6" fmla="*/ 549142 w 658576"/>
                  <a:gd name="connsiteY6" fmla="*/ 140480 h 295815"/>
                  <a:gd name="connsiteX7" fmla="*/ 460242 w 658576"/>
                  <a:gd name="connsiteY7" fmla="*/ 203980 h 295815"/>
                  <a:gd name="connsiteX8" fmla="*/ 593592 w 658576"/>
                  <a:gd name="connsiteY8" fmla="*/ 178580 h 295815"/>
                  <a:gd name="connsiteX9" fmla="*/ 657092 w 658576"/>
                  <a:gd name="connsiteY9" fmla="*/ 178580 h 295815"/>
                  <a:gd name="connsiteX10" fmla="*/ 625342 w 658576"/>
                  <a:gd name="connsiteY10" fmla="*/ 203980 h 295815"/>
                  <a:gd name="connsiteX11" fmla="*/ 485642 w 658576"/>
                  <a:gd name="connsiteY11" fmla="*/ 292880 h 295815"/>
                  <a:gd name="connsiteX12" fmla="*/ 212592 w 658576"/>
                  <a:gd name="connsiteY12" fmla="*/ 273830 h 295815"/>
                  <a:gd name="connsiteX13" fmla="*/ 28442 w 658576"/>
                  <a:gd name="connsiteY13" fmla="*/ 267480 h 295815"/>
                  <a:gd name="connsiteX14" fmla="*/ 22092 w 658576"/>
                  <a:gd name="connsiteY14" fmla="*/ 203980 h 295815"/>
                  <a:gd name="connsiteX0" fmla="*/ 22092 w 658576"/>
                  <a:gd name="connsiteY0" fmla="*/ 203980 h 295815"/>
                  <a:gd name="connsiteX1" fmla="*/ 231642 w 658576"/>
                  <a:gd name="connsiteY1" fmla="*/ 203980 h 295815"/>
                  <a:gd name="connsiteX2" fmla="*/ 155442 w 658576"/>
                  <a:gd name="connsiteY2" fmla="*/ 89680 h 295815"/>
                  <a:gd name="connsiteX3" fmla="*/ 174492 w 658576"/>
                  <a:gd name="connsiteY3" fmla="*/ 780 h 295815"/>
                  <a:gd name="connsiteX4" fmla="*/ 333242 w 658576"/>
                  <a:gd name="connsiteY4" fmla="*/ 45230 h 295815"/>
                  <a:gd name="connsiteX5" fmla="*/ 511042 w 658576"/>
                  <a:gd name="connsiteY5" fmla="*/ 26180 h 295815"/>
                  <a:gd name="connsiteX6" fmla="*/ 549142 w 658576"/>
                  <a:gd name="connsiteY6" fmla="*/ 140480 h 295815"/>
                  <a:gd name="connsiteX7" fmla="*/ 593592 w 658576"/>
                  <a:gd name="connsiteY7" fmla="*/ 178580 h 295815"/>
                  <a:gd name="connsiteX8" fmla="*/ 657092 w 658576"/>
                  <a:gd name="connsiteY8" fmla="*/ 178580 h 295815"/>
                  <a:gd name="connsiteX9" fmla="*/ 625342 w 658576"/>
                  <a:gd name="connsiteY9" fmla="*/ 203980 h 295815"/>
                  <a:gd name="connsiteX10" fmla="*/ 485642 w 658576"/>
                  <a:gd name="connsiteY10" fmla="*/ 292880 h 295815"/>
                  <a:gd name="connsiteX11" fmla="*/ 212592 w 658576"/>
                  <a:gd name="connsiteY11" fmla="*/ 273830 h 295815"/>
                  <a:gd name="connsiteX12" fmla="*/ 28442 w 658576"/>
                  <a:gd name="connsiteY12" fmla="*/ 267480 h 295815"/>
                  <a:gd name="connsiteX13" fmla="*/ 22092 w 658576"/>
                  <a:gd name="connsiteY13" fmla="*/ 203980 h 295815"/>
                  <a:gd name="connsiteX0" fmla="*/ 22092 w 660268"/>
                  <a:gd name="connsiteY0" fmla="*/ 203980 h 295815"/>
                  <a:gd name="connsiteX1" fmla="*/ 231642 w 660268"/>
                  <a:gd name="connsiteY1" fmla="*/ 203980 h 295815"/>
                  <a:gd name="connsiteX2" fmla="*/ 155442 w 660268"/>
                  <a:gd name="connsiteY2" fmla="*/ 89680 h 295815"/>
                  <a:gd name="connsiteX3" fmla="*/ 174492 w 660268"/>
                  <a:gd name="connsiteY3" fmla="*/ 780 h 295815"/>
                  <a:gd name="connsiteX4" fmla="*/ 333242 w 660268"/>
                  <a:gd name="connsiteY4" fmla="*/ 45230 h 295815"/>
                  <a:gd name="connsiteX5" fmla="*/ 511042 w 660268"/>
                  <a:gd name="connsiteY5" fmla="*/ 26180 h 295815"/>
                  <a:gd name="connsiteX6" fmla="*/ 549142 w 660268"/>
                  <a:gd name="connsiteY6" fmla="*/ 140480 h 295815"/>
                  <a:gd name="connsiteX7" fmla="*/ 593592 w 660268"/>
                  <a:gd name="connsiteY7" fmla="*/ 178580 h 295815"/>
                  <a:gd name="connsiteX8" fmla="*/ 657092 w 660268"/>
                  <a:gd name="connsiteY8" fmla="*/ 178580 h 295815"/>
                  <a:gd name="connsiteX9" fmla="*/ 485642 w 660268"/>
                  <a:gd name="connsiteY9" fmla="*/ 292880 h 295815"/>
                  <a:gd name="connsiteX10" fmla="*/ 212592 w 660268"/>
                  <a:gd name="connsiteY10" fmla="*/ 273830 h 295815"/>
                  <a:gd name="connsiteX11" fmla="*/ 28442 w 660268"/>
                  <a:gd name="connsiteY11" fmla="*/ 267480 h 295815"/>
                  <a:gd name="connsiteX12" fmla="*/ 22092 w 660268"/>
                  <a:gd name="connsiteY12" fmla="*/ 203980 h 295815"/>
                  <a:gd name="connsiteX0" fmla="*/ 22092 w 654153"/>
                  <a:gd name="connsiteY0" fmla="*/ 203980 h 294059"/>
                  <a:gd name="connsiteX1" fmla="*/ 231642 w 654153"/>
                  <a:gd name="connsiteY1" fmla="*/ 203980 h 294059"/>
                  <a:gd name="connsiteX2" fmla="*/ 155442 w 654153"/>
                  <a:gd name="connsiteY2" fmla="*/ 89680 h 294059"/>
                  <a:gd name="connsiteX3" fmla="*/ 174492 w 654153"/>
                  <a:gd name="connsiteY3" fmla="*/ 780 h 294059"/>
                  <a:gd name="connsiteX4" fmla="*/ 333242 w 654153"/>
                  <a:gd name="connsiteY4" fmla="*/ 45230 h 294059"/>
                  <a:gd name="connsiteX5" fmla="*/ 511042 w 654153"/>
                  <a:gd name="connsiteY5" fmla="*/ 26180 h 294059"/>
                  <a:gd name="connsiteX6" fmla="*/ 549142 w 654153"/>
                  <a:gd name="connsiteY6" fmla="*/ 140480 h 294059"/>
                  <a:gd name="connsiteX7" fmla="*/ 593592 w 654153"/>
                  <a:gd name="connsiteY7" fmla="*/ 178580 h 294059"/>
                  <a:gd name="connsiteX8" fmla="*/ 650742 w 654153"/>
                  <a:gd name="connsiteY8" fmla="*/ 235730 h 294059"/>
                  <a:gd name="connsiteX9" fmla="*/ 485642 w 654153"/>
                  <a:gd name="connsiteY9" fmla="*/ 292880 h 294059"/>
                  <a:gd name="connsiteX10" fmla="*/ 212592 w 654153"/>
                  <a:gd name="connsiteY10" fmla="*/ 273830 h 294059"/>
                  <a:gd name="connsiteX11" fmla="*/ 28442 w 654153"/>
                  <a:gd name="connsiteY11" fmla="*/ 267480 h 294059"/>
                  <a:gd name="connsiteX12" fmla="*/ 22092 w 654153"/>
                  <a:gd name="connsiteY12" fmla="*/ 203980 h 294059"/>
                  <a:gd name="connsiteX0" fmla="*/ 22092 w 687908"/>
                  <a:gd name="connsiteY0" fmla="*/ 203980 h 294059"/>
                  <a:gd name="connsiteX1" fmla="*/ 231642 w 687908"/>
                  <a:gd name="connsiteY1" fmla="*/ 203980 h 294059"/>
                  <a:gd name="connsiteX2" fmla="*/ 155442 w 687908"/>
                  <a:gd name="connsiteY2" fmla="*/ 89680 h 294059"/>
                  <a:gd name="connsiteX3" fmla="*/ 174492 w 687908"/>
                  <a:gd name="connsiteY3" fmla="*/ 780 h 294059"/>
                  <a:gd name="connsiteX4" fmla="*/ 333242 w 687908"/>
                  <a:gd name="connsiteY4" fmla="*/ 45230 h 294059"/>
                  <a:gd name="connsiteX5" fmla="*/ 682492 w 687908"/>
                  <a:gd name="connsiteY5" fmla="*/ 26180 h 294059"/>
                  <a:gd name="connsiteX6" fmla="*/ 549142 w 687908"/>
                  <a:gd name="connsiteY6" fmla="*/ 140480 h 294059"/>
                  <a:gd name="connsiteX7" fmla="*/ 593592 w 687908"/>
                  <a:gd name="connsiteY7" fmla="*/ 178580 h 294059"/>
                  <a:gd name="connsiteX8" fmla="*/ 650742 w 687908"/>
                  <a:gd name="connsiteY8" fmla="*/ 235730 h 294059"/>
                  <a:gd name="connsiteX9" fmla="*/ 485642 w 687908"/>
                  <a:gd name="connsiteY9" fmla="*/ 292880 h 294059"/>
                  <a:gd name="connsiteX10" fmla="*/ 212592 w 687908"/>
                  <a:gd name="connsiteY10" fmla="*/ 273830 h 294059"/>
                  <a:gd name="connsiteX11" fmla="*/ 28442 w 687908"/>
                  <a:gd name="connsiteY11" fmla="*/ 267480 h 294059"/>
                  <a:gd name="connsiteX12" fmla="*/ 22092 w 687908"/>
                  <a:gd name="connsiteY12" fmla="*/ 203980 h 294059"/>
                  <a:gd name="connsiteX0" fmla="*/ 22092 w 687908"/>
                  <a:gd name="connsiteY0" fmla="*/ 203980 h 292930"/>
                  <a:gd name="connsiteX1" fmla="*/ 231642 w 687908"/>
                  <a:gd name="connsiteY1" fmla="*/ 203980 h 292930"/>
                  <a:gd name="connsiteX2" fmla="*/ 155442 w 687908"/>
                  <a:gd name="connsiteY2" fmla="*/ 89680 h 292930"/>
                  <a:gd name="connsiteX3" fmla="*/ 174492 w 687908"/>
                  <a:gd name="connsiteY3" fmla="*/ 780 h 292930"/>
                  <a:gd name="connsiteX4" fmla="*/ 333242 w 687908"/>
                  <a:gd name="connsiteY4" fmla="*/ 45230 h 292930"/>
                  <a:gd name="connsiteX5" fmla="*/ 682492 w 687908"/>
                  <a:gd name="connsiteY5" fmla="*/ 26180 h 292930"/>
                  <a:gd name="connsiteX6" fmla="*/ 549142 w 687908"/>
                  <a:gd name="connsiteY6" fmla="*/ 140480 h 292930"/>
                  <a:gd name="connsiteX7" fmla="*/ 593592 w 687908"/>
                  <a:gd name="connsiteY7" fmla="*/ 178580 h 292930"/>
                  <a:gd name="connsiteX8" fmla="*/ 574542 w 687908"/>
                  <a:gd name="connsiteY8" fmla="*/ 267480 h 292930"/>
                  <a:gd name="connsiteX9" fmla="*/ 485642 w 687908"/>
                  <a:gd name="connsiteY9" fmla="*/ 292880 h 292930"/>
                  <a:gd name="connsiteX10" fmla="*/ 212592 w 687908"/>
                  <a:gd name="connsiteY10" fmla="*/ 273830 h 292930"/>
                  <a:gd name="connsiteX11" fmla="*/ 28442 w 687908"/>
                  <a:gd name="connsiteY11" fmla="*/ 267480 h 292930"/>
                  <a:gd name="connsiteX12" fmla="*/ 22092 w 687908"/>
                  <a:gd name="connsiteY12" fmla="*/ 203980 h 292930"/>
                  <a:gd name="connsiteX0" fmla="*/ 22092 w 687908"/>
                  <a:gd name="connsiteY0" fmla="*/ 203980 h 293745"/>
                  <a:gd name="connsiteX1" fmla="*/ 231642 w 687908"/>
                  <a:gd name="connsiteY1" fmla="*/ 203980 h 293745"/>
                  <a:gd name="connsiteX2" fmla="*/ 155442 w 687908"/>
                  <a:gd name="connsiteY2" fmla="*/ 89680 h 293745"/>
                  <a:gd name="connsiteX3" fmla="*/ 174492 w 687908"/>
                  <a:gd name="connsiteY3" fmla="*/ 780 h 293745"/>
                  <a:gd name="connsiteX4" fmla="*/ 333242 w 687908"/>
                  <a:gd name="connsiteY4" fmla="*/ 45230 h 293745"/>
                  <a:gd name="connsiteX5" fmla="*/ 682492 w 687908"/>
                  <a:gd name="connsiteY5" fmla="*/ 26180 h 293745"/>
                  <a:gd name="connsiteX6" fmla="*/ 549142 w 687908"/>
                  <a:gd name="connsiteY6" fmla="*/ 140480 h 293745"/>
                  <a:gd name="connsiteX7" fmla="*/ 593592 w 687908"/>
                  <a:gd name="connsiteY7" fmla="*/ 178580 h 293745"/>
                  <a:gd name="connsiteX8" fmla="*/ 574542 w 687908"/>
                  <a:gd name="connsiteY8" fmla="*/ 267480 h 293745"/>
                  <a:gd name="connsiteX9" fmla="*/ 485642 w 687908"/>
                  <a:gd name="connsiteY9" fmla="*/ 292880 h 293745"/>
                  <a:gd name="connsiteX10" fmla="*/ 352292 w 687908"/>
                  <a:gd name="connsiteY10" fmla="*/ 286530 h 293745"/>
                  <a:gd name="connsiteX11" fmla="*/ 212592 w 687908"/>
                  <a:gd name="connsiteY11" fmla="*/ 273830 h 293745"/>
                  <a:gd name="connsiteX12" fmla="*/ 28442 w 687908"/>
                  <a:gd name="connsiteY12" fmla="*/ 267480 h 293745"/>
                  <a:gd name="connsiteX13" fmla="*/ 22092 w 687908"/>
                  <a:gd name="connsiteY13" fmla="*/ 203980 h 2937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687908" h="293745">
                    <a:moveTo>
                      <a:pt x="22092" y="203980"/>
                    </a:moveTo>
                    <a:cubicBezTo>
                      <a:pt x="55959" y="193397"/>
                      <a:pt x="209417" y="223030"/>
                      <a:pt x="231642" y="203980"/>
                    </a:cubicBezTo>
                    <a:cubicBezTo>
                      <a:pt x="253867" y="184930"/>
                      <a:pt x="164967" y="123547"/>
                      <a:pt x="155442" y="89680"/>
                    </a:cubicBezTo>
                    <a:cubicBezTo>
                      <a:pt x="145917" y="55813"/>
                      <a:pt x="144859" y="8188"/>
                      <a:pt x="174492" y="780"/>
                    </a:cubicBezTo>
                    <a:cubicBezTo>
                      <a:pt x="204125" y="-6628"/>
                      <a:pt x="248575" y="40997"/>
                      <a:pt x="333242" y="45230"/>
                    </a:cubicBezTo>
                    <a:cubicBezTo>
                      <a:pt x="417909" y="49463"/>
                      <a:pt x="646509" y="10305"/>
                      <a:pt x="682492" y="26180"/>
                    </a:cubicBezTo>
                    <a:cubicBezTo>
                      <a:pt x="718475" y="42055"/>
                      <a:pt x="563959" y="115080"/>
                      <a:pt x="549142" y="140480"/>
                    </a:cubicBezTo>
                    <a:cubicBezTo>
                      <a:pt x="534325" y="165880"/>
                      <a:pt x="589359" y="157413"/>
                      <a:pt x="593592" y="178580"/>
                    </a:cubicBezTo>
                    <a:cubicBezTo>
                      <a:pt x="597825" y="199747"/>
                      <a:pt x="592534" y="248430"/>
                      <a:pt x="574542" y="267480"/>
                    </a:cubicBezTo>
                    <a:cubicBezTo>
                      <a:pt x="556550" y="286530"/>
                      <a:pt x="522684" y="289705"/>
                      <a:pt x="485642" y="292880"/>
                    </a:cubicBezTo>
                    <a:cubicBezTo>
                      <a:pt x="448600" y="296055"/>
                      <a:pt x="397800" y="289705"/>
                      <a:pt x="352292" y="286530"/>
                    </a:cubicBezTo>
                    <a:cubicBezTo>
                      <a:pt x="306784" y="283355"/>
                      <a:pt x="283500" y="278063"/>
                      <a:pt x="212592" y="273830"/>
                    </a:cubicBezTo>
                    <a:cubicBezTo>
                      <a:pt x="141684" y="269597"/>
                      <a:pt x="61250" y="277005"/>
                      <a:pt x="28442" y="267480"/>
                    </a:cubicBezTo>
                    <a:cubicBezTo>
                      <a:pt x="-4366" y="257955"/>
                      <a:pt x="-11775" y="214563"/>
                      <a:pt x="22092" y="203980"/>
                    </a:cubicBezTo>
                    <a:close/>
                  </a:path>
                </a:pathLst>
              </a:custGeom>
              <a:solidFill>
                <a:srgbClr val="33CC33"/>
              </a:solidFill>
              <a:ln>
                <a:no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64" name="Freeform 63"/>
              <p:cNvSpPr/>
              <p:nvPr/>
            </p:nvSpPr>
            <p:spPr>
              <a:xfrm rot="227704">
                <a:off x="1710188" y="3617736"/>
                <a:ext cx="307842" cy="191365"/>
              </a:xfrm>
              <a:custGeom>
                <a:avLst/>
                <a:gdLst>
                  <a:gd name="connsiteX0" fmla="*/ 22092 w 658576"/>
                  <a:gd name="connsiteY0" fmla="*/ 203980 h 295815"/>
                  <a:gd name="connsiteX1" fmla="*/ 231642 w 658576"/>
                  <a:gd name="connsiteY1" fmla="*/ 203980 h 295815"/>
                  <a:gd name="connsiteX2" fmla="*/ 155442 w 658576"/>
                  <a:gd name="connsiteY2" fmla="*/ 89680 h 295815"/>
                  <a:gd name="connsiteX3" fmla="*/ 174492 w 658576"/>
                  <a:gd name="connsiteY3" fmla="*/ 780 h 295815"/>
                  <a:gd name="connsiteX4" fmla="*/ 333242 w 658576"/>
                  <a:gd name="connsiteY4" fmla="*/ 45230 h 295815"/>
                  <a:gd name="connsiteX5" fmla="*/ 511042 w 658576"/>
                  <a:gd name="connsiteY5" fmla="*/ 26180 h 295815"/>
                  <a:gd name="connsiteX6" fmla="*/ 549142 w 658576"/>
                  <a:gd name="connsiteY6" fmla="*/ 140480 h 295815"/>
                  <a:gd name="connsiteX7" fmla="*/ 460242 w 658576"/>
                  <a:gd name="connsiteY7" fmla="*/ 203980 h 295815"/>
                  <a:gd name="connsiteX8" fmla="*/ 231642 w 658576"/>
                  <a:gd name="connsiteY8" fmla="*/ 229380 h 295815"/>
                  <a:gd name="connsiteX9" fmla="*/ 434842 w 658576"/>
                  <a:gd name="connsiteY9" fmla="*/ 261130 h 295815"/>
                  <a:gd name="connsiteX10" fmla="*/ 593592 w 658576"/>
                  <a:gd name="connsiteY10" fmla="*/ 178580 h 295815"/>
                  <a:gd name="connsiteX11" fmla="*/ 657092 w 658576"/>
                  <a:gd name="connsiteY11" fmla="*/ 178580 h 295815"/>
                  <a:gd name="connsiteX12" fmla="*/ 625342 w 658576"/>
                  <a:gd name="connsiteY12" fmla="*/ 203980 h 295815"/>
                  <a:gd name="connsiteX13" fmla="*/ 485642 w 658576"/>
                  <a:gd name="connsiteY13" fmla="*/ 292880 h 295815"/>
                  <a:gd name="connsiteX14" fmla="*/ 212592 w 658576"/>
                  <a:gd name="connsiteY14" fmla="*/ 273830 h 295815"/>
                  <a:gd name="connsiteX15" fmla="*/ 28442 w 658576"/>
                  <a:gd name="connsiteY15" fmla="*/ 267480 h 295815"/>
                  <a:gd name="connsiteX16" fmla="*/ 22092 w 658576"/>
                  <a:gd name="connsiteY16" fmla="*/ 203980 h 295815"/>
                  <a:gd name="connsiteX0" fmla="*/ 22092 w 658576"/>
                  <a:gd name="connsiteY0" fmla="*/ 203980 h 295815"/>
                  <a:gd name="connsiteX1" fmla="*/ 231642 w 658576"/>
                  <a:gd name="connsiteY1" fmla="*/ 203980 h 295815"/>
                  <a:gd name="connsiteX2" fmla="*/ 155442 w 658576"/>
                  <a:gd name="connsiteY2" fmla="*/ 89680 h 295815"/>
                  <a:gd name="connsiteX3" fmla="*/ 174492 w 658576"/>
                  <a:gd name="connsiteY3" fmla="*/ 780 h 295815"/>
                  <a:gd name="connsiteX4" fmla="*/ 333242 w 658576"/>
                  <a:gd name="connsiteY4" fmla="*/ 45230 h 295815"/>
                  <a:gd name="connsiteX5" fmla="*/ 511042 w 658576"/>
                  <a:gd name="connsiteY5" fmla="*/ 26180 h 295815"/>
                  <a:gd name="connsiteX6" fmla="*/ 549142 w 658576"/>
                  <a:gd name="connsiteY6" fmla="*/ 140480 h 295815"/>
                  <a:gd name="connsiteX7" fmla="*/ 460242 w 658576"/>
                  <a:gd name="connsiteY7" fmla="*/ 203980 h 295815"/>
                  <a:gd name="connsiteX8" fmla="*/ 434842 w 658576"/>
                  <a:gd name="connsiteY8" fmla="*/ 261130 h 295815"/>
                  <a:gd name="connsiteX9" fmla="*/ 593592 w 658576"/>
                  <a:gd name="connsiteY9" fmla="*/ 178580 h 295815"/>
                  <a:gd name="connsiteX10" fmla="*/ 657092 w 658576"/>
                  <a:gd name="connsiteY10" fmla="*/ 178580 h 295815"/>
                  <a:gd name="connsiteX11" fmla="*/ 625342 w 658576"/>
                  <a:gd name="connsiteY11" fmla="*/ 203980 h 295815"/>
                  <a:gd name="connsiteX12" fmla="*/ 485642 w 658576"/>
                  <a:gd name="connsiteY12" fmla="*/ 292880 h 295815"/>
                  <a:gd name="connsiteX13" fmla="*/ 212592 w 658576"/>
                  <a:gd name="connsiteY13" fmla="*/ 273830 h 295815"/>
                  <a:gd name="connsiteX14" fmla="*/ 28442 w 658576"/>
                  <a:gd name="connsiteY14" fmla="*/ 267480 h 295815"/>
                  <a:gd name="connsiteX15" fmla="*/ 22092 w 658576"/>
                  <a:gd name="connsiteY15" fmla="*/ 203980 h 295815"/>
                  <a:gd name="connsiteX0" fmla="*/ 22092 w 658576"/>
                  <a:gd name="connsiteY0" fmla="*/ 203980 h 295815"/>
                  <a:gd name="connsiteX1" fmla="*/ 231642 w 658576"/>
                  <a:gd name="connsiteY1" fmla="*/ 203980 h 295815"/>
                  <a:gd name="connsiteX2" fmla="*/ 155442 w 658576"/>
                  <a:gd name="connsiteY2" fmla="*/ 89680 h 295815"/>
                  <a:gd name="connsiteX3" fmla="*/ 174492 w 658576"/>
                  <a:gd name="connsiteY3" fmla="*/ 780 h 295815"/>
                  <a:gd name="connsiteX4" fmla="*/ 333242 w 658576"/>
                  <a:gd name="connsiteY4" fmla="*/ 45230 h 295815"/>
                  <a:gd name="connsiteX5" fmla="*/ 511042 w 658576"/>
                  <a:gd name="connsiteY5" fmla="*/ 26180 h 295815"/>
                  <a:gd name="connsiteX6" fmla="*/ 549142 w 658576"/>
                  <a:gd name="connsiteY6" fmla="*/ 140480 h 295815"/>
                  <a:gd name="connsiteX7" fmla="*/ 460242 w 658576"/>
                  <a:gd name="connsiteY7" fmla="*/ 203980 h 295815"/>
                  <a:gd name="connsiteX8" fmla="*/ 593592 w 658576"/>
                  <a:gd name="connsiteY8" fmla="*/ 178580 h 295815"/>
                  <a:gd name="connsiteX9" fmla="*/ 657092 w 658576"/>
                  <a:gd name="connsiteY9" fmla="*/ 178580 h 295815"/>
                  <a:gd name="connsiteX10" fmla="*/ 625342 w 658576"/>
                  <a:gd name="connsiteY10" fmla="*/ 203980 h 295815"/>
                  <a:gd name="connsiteX11" fmla="*/ 485642 w 658576"/>
                  <a:gd name="connsiteY11" fmla="*/ 292880 h 295815"/>
                  <a:gd name="connsiteX12" fmla="*/ 212592 w 658576"/>
                  <a:gd name="connsiteY12" fmla="*/ 273830 h 295815"/>
                  <a:gd name="connsiteX13" fmla="*/ 28442 w 658576"/>
                  <a:gd name="connsiteY13" fmla="*/ 267480 h 295815"/>
                  <a:gd name="connsiteX14" fmla="*/ 22092 w 658576"/>
                  <a:gd name="connsiteY14" fmla="*/ 203980 h 295815"/>
                  <a:gd name="connsiteX0" fmla="*/ 22092 w 658576"/>
                  <a:gd name="connsiteY0" fmla="*/ 203980 h 295815"/>
                  <a:gd name="connsiteX1" fmla="*/ 231642 w 658576"/>
                  <a:gd name="connsiteY1" fmla="*/ 203980 h 295815"/>
                  <a:gd name="connsiteX2" fmla="*/ 155442 w 658576"/>
                  <a:gd name="connsiteY2" fmla="*/ 89680 h 295815"/>
                  <a:gd name="connsiteX3" fmla="*/ 174492 w 658576"/>
                  <a:gd name="connsiteY3" fmla="*/ 780 h 295815"/>
                  <a:gd name="connsiteX4" fmla="*/ 333242 w 658576"/>
                  <a:gd name="connsiteY4" fmla="*/ 45230 h 295815"/>
                  <a:gd name="connsiteX5" fmla="*/ 511042 w 658576"/>
                  <a:gd name="connsiteY5" fmla="*/ 26180 h 295815"/>
                  <a:gd name="connsiteX6" fmla="*/ 549142 w 658576"/>
                  <a:gd name="connsiteY6" fmla="*/ 140480 h 295815"/>
                  <a:gd name="connsiteX7" fmla="*/ 593592 w 658576"/>
                  <a:gd name="connsiteY7" fmla="*/ 178580 h 295815"/>
                  <a:gd name="connsiteX8" fmla="*/ 657092 w 658576"/>
                  <a:gd name="connsiteY8" fmla="*/ 178580 h 295815"/>
                  <a:gd name="connsiteX9" fmla="*/ 625342 w 658576"/>
                  <a:gd name="connsiteY9" fmla="*/ 203980 h 295815"/>
                  <a:gd name="connsiteX10" fmla="*/ 485642 w 658576"/>
                  <a:gd name="connsiteY10" fmla="*/ 292880 h 295815"/>
                  <a:gd name="connsiteX11" fmla="*/ 212592 w 658576"/>
                  <a:gd name="connsiteY11" fmla="*/ 273830 h 295815"/>
                  <a:gd name="connsiteX12" fmla="*/ 28442 w 658576"/>
                  <a:gd name="connsiteY12" fmla="*/ 267480 h 295815"/>
                  <a:gd name="connsiteX13" fmla="*/ 22092 w 658576"/>
                  <a:gd name="connsiteY13" fmla="*/ 203980 h 295815"/>
                  <a:gd name="connsiteX0" fmla="*/ 22092 w 660268"/>
                  <a:gd name="connsiteY0" fmla="*/ 203980 h 295815"/>
                  <a:gd name="connsiteX1" fmla="*/ 231642 w 660268"/>
                  <a:gd name="connsiteY1" fmla="*/ 203980 h 295815"/>
                  <a:gd name="connsiteX2" fmla="*/ 155442 w 660268"/>
                  <a:gd name="connsiteY2" fmla="*/ 89680 h 295815"/>
                  <a:gd name="connsiteX3" fmla="*/ 174492 w 660268"/>
                  <a:gd name="connsiteY3" fmla="*/ 780 h 295815"/>
                  <a:gd name="connsiteX4" fmla="*/ 333242 w 660268"/>
                  <a:gd name="connsiteY4" fmla="*/ 45230 h 295815"/>
                  <a:gd name="connsiteX5" fmla="*/ 511042 w 660268"/>
                  <a:gd name="connsiteY5" fmla="*/ 26180 h 295815"/>
                  <a:gd name="connsiteX6" fmla="*/ 549142 w 660268"/>
                  <a:gd name="connsiteY6" fmla="*/ 140480 h 295815"/>
                  <a:gd name="connsiteX7" fmla="*/ 593592 w 660268"/>
                  <a:gd name="connsiteY7" fmla="*/ 178580 h 295815"/>
                  <a:gd name="connsiteX8" fmla="*/ 657092 w 660268"/>
                  <a:gd name="connsiteY8" fmla="*/ 178580 h 295815"/>
                  <a:gd name="connsiteX9" fmla="*/ 485642 w 660268"/>
                  <a:gd name="connsiteY9" fmla="*/ 292880 h 295815"/>
                  <a:gd name="connsiteX10" fmla="*/ 212592 w 660268"/>
                  <a:gd name="connsiteY10" fmla="*/ 273830 h 295815"/>
                  <a:gd name="connsiteX11" fmla="*/ 28442 w 660268"/>
                  <a:gd name="connsiteY11" fmla="*/ 267480 h 295815"/>
                  <a:gd name="connsiteX12" fmla="*/ 22092 w 660268"/>
                  <a:gd name="connsiteY12" fmla="*/ 203980 h 295815"/>
                  <a:gd name="connsiteX0" fmla="*/ 22092 w 654153"/>
                  <a:gd name="connsiteY0" fmla="*/ 203980 h 294059"/>
                  <a:gd name="connsiteX1" fmla="*/ 231642 w 654153"/>
                  <a:gd name="connsiteY1" fmla="*/ 203980 h 294059"/>
                  <a:gd name="connsiteX2" fmla="*/ 155442 w 654153"/>
                  <a:gd name="connsiteY2" fmla="*/ 89680 h 294059"/>
                  <a:gd name="connsiteX3" fmla="*/ 174492 w 654153"/>
                  <a:gd name="connsiteY3" fmla="*/ 780 h 294059"/>
                  <a:gd name="connsiteX4" fmla="*/ 333242 w 654153"/>
                  <a:gd name="connsiteY4" fmla="*/ 45230 h 294059"/>
                  <a:gd name="connsiteX5" fmla="*/ 511042 w 654153"/>
                  <a:gd name="connsiteY5" fmla="*/ 26180 h 294059"/>
                  <a:gd name="connsiteX6" fmla="*/ 549142 w 654153"/>
                  <a:gd name="connsiteY6" fmla="*/ 140480 h 294059"/>
                  <a:gd name="connsiteX7" fmla="*/ 593592 w 654153"/>
                  <a:gd name="connsiteY7" fmla="*/ 178580 h 294059"/>
                  <a:gd name="connsiteX8" fmla="*/ 650742 w 654153"/>
                  <a:gd name="connsiteY8" fmla="*/ 235730 h 294059"/>
                  <a:gd name="connsiteX9" fmla="*/ 485642 w 654153"/>
                  <a:gd name="connsiteY9" fmla="*/ 292880 h 294059"/>
                  <a:gd name="connsiteX10" fmla="*/ 212592 w 654153"/>
                  <a:gd name="connsiteY10" fmla="*/ 273830 h 294059"/>
                  <a:gd name="connsiteX11" fmla="*/ 28442 w 654153"/>
                  <a:gd name="connsiteY11" fmla="*/ 267480 h 294059"/>
                  <a:gd name="connsiteX12" fmla="*/ 22092 w 654153"/>
                  <a:gd name="connsiteY12" fmla="*/ 203980 h 294059"/>
                  <a:gd name="connsiteX0" fmla="*/ 22092 w 687908"/>
                  <a:gd name="connsiteY0" fmla="*/ 203980 h 294059"/>
                  <a:gd name="connsiteX1" fmla="*/ 231642 w 687908"/>
                  <a:gd name="connsiteY1" fmla="*/ 203980 h 294059"/>
                  <a:gd name="connsiteX2" fmla="*/ 155442 w 687908"/>
                  <a:gd name="connsiteY2" fmla="*/ 89680 h 294059"/>
                  <a:gd name="connsiteX3" fmla="*/ 174492 w 687908"/>
                  <a:gd name="connsiteY3" fmla="*/ 780 h 294059"/>
                  <a:gd name="connsiteX4" fmla="*/ 333242 w 687908"/>
                  <a:gd name="connsiteY4" fmla="*/ 45230 h 294059"/>
                  <a:gd name="connsiteX5" fmla="*/ 682492 w 687908"/>
                  <a:gd name="connsiteY5" fmla="*/ 26180 h 294059"/>
                  <a:gd name="connsiteX6" fmla="*/ 549142 w 687908"/>
                  <a:gd name="connsiteY6" fmla="*/ 140480 h 294059"/>
                  <a:gd name="connsiteX7" fmla="*/ 593592 w 687908"/>
                  <a:gd name="connsiteY7" fmla="*/ 178580 h 294059"/>
                  <a:gd name="connsiteX8" fmla="*/ 650742 w 687908"/>
                  <a:gd name="connsiteY8" fmla="*/ 235730 h 294059"/>
                  <a:gd name="connsiteX9" fmla="*/ 485642 w 687908"/>
                  <a:gd name="connsiteY9" fmla="*/ 292880 h 294059"/>
                  <a:gd name="connsiteX10" fmla="*/ 212592 w 687908"/>
                  <a:gd name="connsiteY10" fmla="*/ 273830 h 294059"/>
                  <a:gd name="connsiteX11" fmla="*/ 28442 w 687908"/>
                  <a:gd name="connsiteY11" fmla="*/ 267480 h 294059"/>
                  <a:gd name="connsiteX12" fmla="*/ 22092 w 687908"/>
                  <a:gd name="connsiteY12" fmla="*/ 203980 h 294059"/>
                  <a:gd name="connsiteX0" fmla="*/ 22092 w 687908"/>
                  <a:gd name="connsiteY0" fmla="*/ 203980 h 292930"/>
                  <a:gd name="connsiteX1" fmla="*/ 231642 w 687908"/>
                  <a:gd name="connsiteY1" fmla="*/ 203980 h 292930"/>
                  <a:gd name="connsiteX2" fmla="*/ 155442 w 687908"/>
                  <a:gd name="connsiteY2" fmla="*/ 89680 h 292930"/>
                  <a:gd name="connsiteX3" fmla="*/ 174492 w 687908"/>
                  <a:gd name="connsiteY3" fmla="*/ 780 h 292930"/>
                  <a:gd name="connsiteX4" fmla="*/ 333242 w 687908"/>
                  <a:gd name="connsiteY4" fmla="*/ 45230 h 292930"/>
                  <a:gd name="connsiteX5" fmla="*/ 682492 w 687908"/>
                  <a:gd name="connsiteY5" fmla="*/ 26180 h 292930"/>
                  <a:gd name="connsiteX6" fmla="*/ 549142 w 687908"/>
                  <a:gd name="connsiteY6" fmla="*/ 140480 h 292930"/>
                  <a:gd name="connsiteX7" fmla="*/ 593592 w 687908"/>
                  <a:gd name="connsiteY7" fmla="*/ 178580 h 292930"/>
                  <a:gd name="connsiteX8" fmla="*/ 574542 w 687908"/>
                  <a:gd name="connsiteY8" fmla="*/ 267480 h 292930"/>
                  <a:gd name="connsiteX9" fmla="*/ 485642 w 687908"/>
                  <a:gd name="connsiteY9" fmla="*/ 292880 h 292930"/>
                  <a:gd name="connsiteX10" fmla="*/ 212592 w 687908"/>
                  <a:gd name="connsiteY10" fmla="*/ 273830 h 292930"/>
                  <a:gd name="connsiteX11" fmla="*/ 28442 w 687908"/>
                  <a:gd name="connsiteY11" fmla="*/ 267480 h 292930"/>
                  <a:gd name="connsiteX12" fmla="*/ 22092 w 687908"/>
                  <a:gd name="connsiteY12" fmla="*/ 203980 h 292930"/>
                  <a:gd name="connsiteX0" fmla="*/ 22092 w 687908"/>
                  <a:gd name="connsiteY0" fmla="*/ 203980 h 293745"/>
                  <a:gd name="connsiteX1" fmla="*/ 231642 w 687908"/>
                  <a:gd name="connsiteY1" fmla="*/ 203980 h 293745"/>
                  <a:gd name="connsiteX2" fmla="*/ 155442 w 687908"/>
                  <a:gd name="connsiteY2" fmla="*/ 89680 h 293745"/>
                  <a:gd name="connsiteX3" fmla="*/ 174492 w 687908"/>
                  <a:gd name="connsiteY3" fmla="*/ 780 h 293745"/>
                  <a:gd name="connsiteX4" fmla="*/ 333242 w 687908"/>
                  <a:gd name="connsiteY4" fmla="*/ 45230 h 293745"/>
                  <a:gd name="connsiteX5" fmla="*/ 682492 w 687908"/>
                  <a:gd name="connsiteY5" fmla="*/ 26180 h 293745"/>
                  <a:gd name="connsiteX6" fmla="*/ 549142 w 687908"/>
                  <a:gd name="connsiteY6" fmla="*/ 140480 h 293745"/>
                  <a:gd name="connsiteX7" fmla="*/ 593592 w 687908"/>
                  <a:gd name="connsiteY7" fmla="*/ 178580 h 293745"/>
                  <a:gd name="connsiteX8" fmla="*/ 574542 w 687908"/>
                  <a:gd name="connsiteY8" fmla="*/ 267480 h 293745"/>
                  <a:gd name="connsiteX9" fmla="*/ 485642 w 687908"/>
                  <a:gd name="connsiteY9" fmla="*/ 292880 h 293745"/>
                  <a:gd name="connsiteX10" fmla="*/ 352292 w 687908"/>
                  <a:gd name="connsiteY10" fmla="*/ 286530 h 293745"/>
                  <a:gd name="connsiteX11" fmla="*/ 212592 w 687908"/>
                  <a:gd name="connsiteY11" fmla="*/ 273830 h 293745"/>
                  <a:gd name="connsiteX12" fmla="*/ 28442 w 687908"/>
                  <a:gd name="connsiteY12" fmla="*/ 267480 h 293745"/>
                  <a:gd name="connsiteX13" fmla="*/ 22092 w 687908"/>
                  <a:gd name="connsiteY13" fmla="*/ 203980 h 2937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687908" h="293745">
                    <a:moveTo>
                      <a:pt x="22092" y="203980"/>
                    </a:moveTo>
                    <a:cubicBezTo>
                      <a:pt x="55959" y="193397"/>
                      <a:pt x="209417" y="223030"/>
                      <a:pt x="231642" y="203980"/>
                    </a:cubicBezTo>
                    <a:cubicBezTo>
                      <a:pt x="253867" y="184930"/>
                      <a:pt x="164967" y="123547"/>
                      <a:pt x="155442" y="89680"/>
                    </a:cubicBezTo>
                    <a:cubicBezTo>
                      <a:pt x="145917" y="55813"/>
                      <a:pt x="144859" y="8188"/>
                      <a:pt x="174492" y="780"/>
                    </a:cubicBezTo>
                    <a:cubicBezTo>
                      <a:pt x="204125" y="-6628"/>
                      <a:pt x="248575" y="40997"/>
                      <a:pt x="333242" y="45230"/>
                    </a:cubicBezTo>
                    <a:cubicBezTo>
                      <a:pt x="417909" y="49463"/>
                      <a:pt x="646509" y="10305"/>
                      <a:pt x="682492" y="26180"/>
                    </a:cubicBezTo>
                    <a:cubicBezTo>
                      <a:pt x="718475" y="42055"/>
                      <a:pt x="563959" y="115080"/>
                      <a:pt x="549142" y="140480"/>
                    </a:cubicBezTo>
                    <a:cubicBezTo>
                      <a:pt x="534325" y="165880"/>
                      <a:pt x="589359" y="157413"/>
                      <a:pt x="593592" y="178580"/>
                    </a:cubicBezTo>
                    <a:cubicBezTo>
                      <a:pt x="597825" y="199747"/>
                      <a:pt x="592534" y="248430"/>
                      <a:pt x="574542" y="267480"/>
                    </a:cubicBezTo>
                    <a:cubicBezTo>
                      <a:pt x="556550" y="286530"/>
                      <a:pt x="522684" y="289705"/>
                      <a:pt x="485642" y="292880"/>
                    </a:cubicBezTo>
                    <a:cubicBezTo>
                      <a:pt x="448600" y="296055"/>
                      <a:pt x="397800" y="289705"/>
                      <a:pt x="352292" y="286530"/>
                    </a:cubicBezTo>
                    <a:cubicBezTo>
                      <a:pt x="306784" y="283355"/>
                      <a:pt x="283500" y="278063"/>
                      <a:pt x="212592" y="273830"/>
                    </a:cubicBezTo>
                    <a:cubicBezTo>
                      <a:pt x="141684" y="269597"/>
                      <a:pt x="61250" y="277005"/>
                      <a:pt x="28442" y="267480"/>
                    </a:cubicBezTo>
                    <a:cubicBezTo>
                      <a:pt x="-4366" y="257955"/>
                      <a:pt x="-11775" y="214563"/>
                      <a:pt x="22092" y="203980"/>
                    </a:cubicBezTo>
                    <a:close/>
                  </a:path>
                </a:pathLst>
              </a:custGeom>
              <a:solidFill>
                <a:srgbClr val="33CC33"/>
              </a:solidFill>
              <a:ln>
                <a:no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65" name="Freeform 64"/>
              <p:cNvSpPr/>
              <p:nvPr/>
            </p:nvSpPr>
            <p:spPr>
              <a:xfrm rot="565929">
                <a:off x="1970538" y="3675663"/>
                <a:ext cx="307842" cy="191365"/>
              </a:xfrm>
              <a:custGeom>
                <a:avLst/>
                <a:gdLst>
                  <a:gd name="connsiteX0" fmla="*/ 22092 w 658576"/>
                  <a:gd name="connsiteY0" fmla="*/ 203980 h 295815"/>
                  <a:gd name="connsiteX1" fmla="*/ 231642 w 658576"/>
                  <a:gd name="connsiteY1" fmla="*/ 203980 h 295815"/>
                  <a:gd name="connsiteX2" fmla="*/ 155442 w 658576"/>
                  <a:gd name="connsiteY2" fmla="*/ 89680 h 295815"/>
                  <a:gd name="connsiteX3" fmla="*/ 174492 w 658576"/>
                  <a:gd name="connsiteY3" fmla="*/ 780 h 295815"/>
                  <a:gd name="connsiteX4" fmla="*/ 333242 w 658576"/>
                  <a:gd name="connsiteY4" fmla="*/ 45230 h 295815"/>
                  <a:gd name="connsiteX5" fmla="*/ 511042 w 658576"/>
                  <a:gd name="connsiteY5" fmla="*/ 26180 h 295815"/>
                  <a:gd name="connsiteX6" fmla="*/ 549142 w 658576"/>
                  <a:gd name="connsiteY6" fmla="*/ 140480 h 295815"/>
                  <a:gd name="connsiteX7" fmla="*/ 460242 w 658576"/>
                  <a:gd name="connsiteY7" fmla="*/ 203980 h 295815"/>
                  <a:gd name="connsiteX8" fmla="*/ 231642 w 658576"/>
                  <a:gd name="connsiteY8" fmla="*/ 229380 h 295815"/>
                  <a:gd name="connsiteX9" fmla="*/ 434842 w 658576"/>
                  <a:gd name="connsiteY9" fmla="*/ 261130 h 295815"/>
                  <a:gd name="connsiteX10" fmla="*/ 593592 w 658576"/>
                  <a:gd name="connsiteY10" fmla="*/ 178580 h 295815"/>
                  <a:gd name="connsiteX11" fmla="*/ 657092 w 658576"/>
                  <a:gd name="connsiteY11" fmla="*/ 178580 h 295815"/>
                  <a:gd name="connsiteX12" fmla="*/ 625342 w 658576"/>
                  <a:gd name="connsiteY12" fmla="*/ 203980 h 295815"/>
                  <a:gd name="connsiteX13" fmla="*/ 485642 w 658576"/>
                  <a:gd name="connsiteY13" fmla="*/ 292880 h 295815"/>
                  <a:gd name="connsiteX14" fmla="*/ 212592 w 658576"/>
                  <a:gd name="connsiteY14" fmla="*/ 273830 h 295815"/>
                  <a:gd name="connsiteX15" fmla="*/ 28442 w 658576"/>
                  <a:gd name="connsiteY15" fmla="*/ 267480 h 295815"/>
                  <a:gd name="connsiteX16" fmla="*/ 22092 w 658576"/>
                  <a:gd name="connsiteY16" fmla="*/ 203980 h 295815"/>
                  <a:gd name="connsiteX0" fmla="*/ 22092 w 658576"/>
                  <a:gd name="connsiteY0" fmla="*/ 203980 h 295815"/>
                  <a:gd name="connsiteX1" fmla="*/ 231642 w 658576"/>
                  <a:gd name="connsiteY1" fmla="*/ 203980 h 295815"/>
                  <a:gd name="connsiteX2" fmla="*/ 155442 w 658576"/>
                  <a:gd name="connsiteY2" fmla="*/ 89680 h 295815"/>
                  <a:gd name="connsiteX3" fmla="*/ 174492 w 658576"/>
                  <a:gd name="connsiteY3" fmla="*/ 780 h 295815"/>
                  <a:gd name="connsiteX4" fmla="*/ 333242 w 658576"/>
                  <a:gd name="connsiteY4" fmla="*/ 45230 h 295815"/>
                  <a:gd name="connsiteX5" fmla="*/ 511042 w 658576"/>
                  <a:gd name="connsiteY5" fmla="*/ 26180 h 295815"/>
                  <a:gd name="connsiteX6" fmla="*/ 549142 w 658576"/>
                  <a:gd name="connsiteY6" fmla="*/ 140480 h 295815"/>
                  <a:gd name="connsiteX7" fmla="*/ 460242 w 658576"/>
                  <a:gd name="connsiteY7" fmla="*/ 203980 h 295815"/>
                  <a:gd name="connsiteX8" fmla="*/ 434842 w 658576"/>
                  <a:gd name="connsiteY8" fmla="*/ 261130 h 295815"/>
                  <a:gd name="connsiteX9" fmla="*/ 593592 w 658576"/>
                  <a:gd name="connsiteY9" fmla="*/ 178580 h 295815"/>
                  <a:gd name="connsiteX10" fmla="*/ 657092 w 658576"/>
                  <a:gd name="connsiteY10" fmla="*/ 178580 h 295815"/>
                  <a:gd name="connsiteX11" fmla="*/ 625342 w 658576"/>
                  <a:gd name="connsiteY11" fmla="*/ 203980 h 295815"/>
                  <a:gd name="connsiteX12" fmla="*/ 485642 w 658576"/>
                  <a:gd name="connsiteY12" fmla="*/ 292880 h 295815"/>
                  <a:gd name="connsiteX13" fmla="*/ 212592 w 658576"/>
                  <a:gd name="connsiteY13" fmla="*/ 273830 h 295815"/>
                  <a:gd name="connsiteX14" fmla="*/ 28442 w 658576"/>
                  <a:gd name="connsiteY14" fmla="*/ 267480 h 295815"/>
                  <a:gd name="connsiteX15" fmla="*/ 22092 w 658576"/>
                  <a:gd name="connsiteY15" fmla="*/ 203980 h 295815"/>
                  <a:gd name="connsiteX0" fmla="*/ 22092 w 658576"/>
                  <a:gd name="connsiteY0" fmla="*/ 203980 h 295815"/>
                  <a:gd name="connsiteX1" fmla="*/ 231642 w 658576"/>
                  <a:gd name="connsiteY1" fmla="*/ 203980 h 295815"/>
                  <a:gd name="connsiteX2" fmla="*/ 155442 w 658576"/>
                  <a:gd name="connsiteY2" fmla="*/ 89680 h 295815"/>
                  <a:gd name="connsiteX3" fmla="*/ 174492 w 658576"/>
                  <a:gd name="connsiteY3" fmla="*/ 780 h 295815"/>
                  <a:gd name="connsiteX4" fmla="*/ 333242 w 658576"/>
                  <a:gd name="connsiteY4" fmla="*/ 45230 h 295815"/>
                  <a:gd name="connsiteX5" fmla="*/ 511042 w 658576"/>
                  <a:gd name="connsiteY5" fmla="*/ 26180 h 295815"/>
                  <a:gd name="connsiteX6" fmla="*/ 549142 w 658576"/>
                  <a:gd name="connsiteY6" fmla="*/ 140480 h 295815"/>
                  <a:gd name="connsiteX7" fmla="*/ 460242 w 658576"/>
                  <a:gd name="connsiteY7" fmla="*/ 203980 h 295815"/>
                  <a:gd name="connsiteX8" fmla="*/ 593592 w 658576"/>
                  <a:gd name="connsiteY8" fmla="*/ 178580 h 295815"/>
                  <a:gd name="connsiteX9" fmla="*/ 657092 w 658576"/>
                  <a:gd name="connsiteY9" fmla="*/ 178580 h 295815"/>
                  <a:gd name="connsiteX10" fmla="*/ 625342 w 658576"/>
                  <a:gd name="connsiteY10" fmla="*/ 203980 h 295815"/>
                  <a:gd name="connsiteX11" fmla="*/ 485642 w 658576"/>
                  <a:gd name="connsiteY11" fmla="*/ 292880 h 295815"/>
                  <a:gd name="connsiteX12" fmla="*/ 212592 w 658576"/>
                  <a:gd name="connsiteY12" fmla="*/ 273830 h 295815"/>
                  <a:gd name="connsiteX13" fmla="*/ 28442 w 658576"/>
                  <a:gd name="connsiteY13" fmla="*/ 267480 h 295815"/>
                  <a:gd name="connsiteX14" fmla="*/ 22092 w 658576"/>
                  <a:gd name="connsiteY14" fmla="*/ 203980 h 295815"/>
                  <a:gd name="connsiteX0" fmla="*/ 22092 w 658576"/>
                  <a:gd name="connsiteY0" fmla="*/ 203980 h 295815"/>
                  <a:gd name="connsiteX1" fmla="*/ 231642 w 658576"/>
                  <a:gd name="connsiteY1" fmla="*/ 203980 h 295815"/>
                  <a:gd name="connsiteX2" fmla="*/ 155442 w 658576"/>
                  <a:gd name="connsiteY2" fmla="*/ 89680 h 295815"/>
                  <a:gd name="connsiteX3" fmla="*/ 174492 w 658576"/>
                  <a:gd name="connsiteY3" fmla="*/ 780 h 295815"/>
                  <a:gd name="connsiteX4" fmla="*/ 333242 w 658576"/>
                  <a:gd name="connsiteY4" fmla="*/ 45230 h 295815"/>
                  <a:gd name="connsiteX5" fmla="*/ 511042 w 658576"/>
                  <a:gd name="connsiteY5" fmla="*/ 26180 h 295815"/>
                  <a:gd name="connsiteX6" fmla="*/ 549142 w 658576"/>
                  <a:gd name="connsiteY6" fmla="*/ 140480 h 295815"/>
                  <a:gd name="connsiteX7" fmla="*/ 593592 w 658576"/>
                  <a:gd name="connsiteY7" fmla="*/ 178580 h 295815"/>
                  <a:gd name="connsiteX8" fmla="*/ 657092 w 658576"/>
                  <a:gd name="connsiteY8" fmla="*/ 178580 h 295815"/>
                  <a:gd name="connsiteX9" fmla="*/ 625342 w 658576"/>
                  <a:gd name="connsiteY9" fmla="*/ 203980 h 295815"/>
                  <a:gd name="connsiteX10" fmla="*/ 485642 w 658576"/>
                  <a:gd name="connsiteY10" fmla="*/ 292880 h 295815"/>
                  <a:gd name="connsiteX11" fmla="*/ 212592 w 658576"/>
                  <a:gd name="connsiteY11" fmla="*/ 273830 h 295815"/>
                  <a:gd name="connsiteX12" fmla="*/ 28442 w 658576"/>
                  <a:gd name="connsiteY12" fmla="*/ 267480 h 295815"/>
                  <a:gd name="connsiteX13" fmla="*/ 22092 w 658576"/>
                  <a:gd name="connsiteY13" fmla="*/ 203980 h 295815"/>
                  <a:gd name="connsiteX0" fmla="*/ 22092 w 660268"/>
                  <a:gd name="connsiteY0" fmla="*/ 203980 h 295815"/>
                  <a:gd name="connsiteX1" fmla="*/ 231642 w 660268"/>
                  <a:gd name="connsiteY1" fmla="*/ 203980 h 295815"/>
                  <a:gd name="connsiteX2" fmla="*/ 155442 w 660268"/>
                  <a:gd name="connsiteY2" fmla="*/ 89680 h 295815"/>
                  <a:gd name="connsiteX3" fmla="*/ 174492 w 660268"/>
                  <a:gd name="connsiteY3" fmla="*/ 780 h 295815"/>
                  <a:gd name="connsiteX4" fmla="*/ 333242 w 660268"/>
                  <a:gd name="connsiteY4" fmla="*/ 45230 h 295815"/>
                  <a:gd name="connsiteX5" fmla="*/ 511042 w 660268"/>
                  <a:gd name="connsiteY5" fmla="*/ 26180 h 295815"/>
                  <a:gd name="connsiteX6" fmla="*/ 549142 w 660268"/>
                  <a:gd name="connsiteY6" fmla="*/ 140480 h 295815"/>
                  <a:gd name="connsiteX7" fmla="*/ 593592 w 660268"/>
                  <a:gd name="connsiteY7" fmla="*/ 178580 h 295815"/>
                  <a:gd name="connsiteX8" fmla="*/ 657092 w 660268"/>
                  <a:gd name="connsiteY8" fmla="*/ 178580 h 295815"/>
                  <a:gd name="connsiteX9" fmla="*/ 485642 w 660268"/>
                  <a:gd name="connsiteY9" fmla="*/ 292880 h 295815"/>
                  <a:gd name="connsiteX10" fmla="*/ 212592 w 660268"/>
                  <a:gd name="connsiteY10" fmla="*/ 273830 h 295815"/>
                  <a:gd name="connsiteX11" fmla="*/ 28442 w 660268"/>
                  <a:gd name="connsiteY11" fmla="*/ 267480 h 295815"/>
                  <a:gd name="connsiteX12" fmla="*/ 22092 w 660268"/>
                  <a:gd name="connsiteY12" fmla="*/ 203980 h 295815"/>
                  <a:gd name="connsiteX0" fmla="*/ 22092 w 654153"/>
                  <a:gd name="connsiteY0" fmla="*/ 203980 h 294059"/>
                  <a:gd name="connsiteX1" fmla="*/ 231642 w 654153"/>
                  <a:gd name="connsiteY1" fmla="*/ 203980 h 294059"/>
                  <a:gd name="connsiteX2" fmla="*/ 155442 w 654153"/>
                  <a:gd name="connsiteY2" fmla="*/ 89680 h 294059"/>
                  <a:gd name="connsiteX3" fmla="*/ 174492 w 654153"/>
                  <a:gd name="connsiteY3" fmla="*/ 780 h 294059"/>
                  <a:gd name="connsiteX4" fmla="*/ 333242 w 654153"/>
                  <a:gd name="connsiteY4" fmla="*/ 45230 h 294059"/>
                  <a:gd name="connsiteX5" fmla="*/ 511042 w 654153"/>
                  <a:gd name="connsiteY5" fmla="*/ 26180 h 294059"/>
                  <a:gd name="connsiteX6" fmla="*/ 549142 w 654153"/>
                  <a:gd name="connsiteY6" fmla="*/ 140480 h 294059"/>
                  <a:gd name="connsiteX7" fmla="*/ 593592 w 654153"/>
                  <a:gd name="connsiteY7" fmla="*/ 178580 h 294059"/>
                  <a:gd name="connsiteX8" fmla="*/ 650742 w 654153"/>
                  <a:gd name="connsiteY8" fmla="*/ 235730 h 294059"/>
                  <a:gd name="connsiteX9" fmla="*/ 485642 w 654153"/>
                  <a:gd name="connsiteY9" fmla="*/ 292880 h 294059"/>
                  <a:gd name="connsiteX10" fmla="*/ 212592 w 654153"/>
                  <a:gd name="connsiteY10" fmla="*/ 273830 h 294059"/>
                  <a:gd name="connsiteX11" fmla="*/ 28442 w 654153"/>
                  <a:gd name="connsiteY11" fmla="*/ 267480 h 294059"/>
                  <a:gd name="connsiteX12" fmla="*/ 22092 w 654153"/>
                  <a:gd name="connsiteY12" fmla="*/ 203980 h 294059"/>
                  <a:gd name="connsiteX0" fmla="*/ 22092 w 687908"/>
                  <a:gd name="connsiteY0" fmla="*/ 203980 h 294059"/>
                  <a:gd name="connsiteX1" fmla="*/ 231642 w 687908"/>
                  <a:gd name="connsiteY1" fmla="*/ 203980 h 294059"/>
                  <a:gd name="connsiteX2" fmla="*/ 155442 w 687908"/>
                  <a:gd name="connsiteY2" fmla="*/ 89680 h 294059"/>
                  <a:gd name="connsiteX3" fmla="*/ 174492 w 687908"/>
                  <a:gd name="connsiteY3" fmla="*/ 780 h 294059"/>
                  <a:gd name="connsiteX4" fmla="*/ 333242 w 687908"/>
                  <a:gd name="connsiteY4" fmla="*/ 45230 h 294059"/>
                  <a:gd name="connsiteX5" fmla="*/ 682492 w 687908"/>
                  <a:gd name="connsiteY5" fmla="*/ 26180 h 294059"/>
                  <a:gd name="connsiteX6" fmla="*/ 549142 w 687908"/>
                  <a:gd name="connsiteY6" fmla="*/ 140480 h 294059"/>
                  <a:gd name="connsiteX7" fmla="*/ 593592 w 687908"/>
                  <a:gd name="connsiteY7" fmla="*/ 178580 h 294059"/>
                  <a:gd name="connsiteX8" fmla="*/ 650742 w 687908"/>
                  <a:gd name="connsiteY8" fmla="*/ 235730 h 294059"/>
                  <a:gd name="connsiteX9" fmla="*/ 485642 w 687908"/>
                  <a:gd name="connsiteY9" fmla="*/ 292880 h 294059"/>
                  <a:gd name="connsiteX10" fmla="*/ 212592 w 687908"/>
                  <a:gd name="connsiteY10" fmla="*/ 273830 h 294059"/>
                  <a:gd name="connsiteX11" fmla="*/ 28442 w 687908"/>
                  <a:gd name="connsiteY11" fmla="*/ 267480 h 294059"/>
                  <a:gd name="connsiteX12" fmla="*/ 22092 w 687908"/>
                  <a:gd name="connsiteY12" fmla="*/ 203980 h 294059"/>
                  <a:gd name="connsiteX0" fmla="*/ 22092 w 687908"/>
                  <a:gd name="connsiteY0" fmla="*/ 203980 h 292930"/>
                  <a:gd name="connsiteX1" fmla="*/ 231642 w 687908"/>
                  <a:gd name="connsiteY1" fmla="*/ 203980 h 292930"/>
                  <a:gd name="connsiteX2" fmla="*/ 155442 w 687908"/>
                  <a:gd name="connsiteY2" fmla="*/ 89680 h 292930"/>
                  <a:gd name="connsiteX3" fmla="*/ 174492 w 687908"/>
                  <a:gd name="connsiteY3" fmla="*/ 780 h 292930"/>
                  <a:gd name="connsiteX4" fmla="*/ 333242 w 687908"/>
                  <a:gd name="connsiteY4" fmla="*/ 45230 h 292930"/>
                  <a:gd name="connsiteX5" fmla="*/ 682492 w 687908"/>
                  <a:gd name="connsiteY5" fmla="*/ 26180 h 292930"/>
                  <a:gd name="connsiteX6" fmla="*/ 549142 w 687908"/>
                  <a:gd name="connsiteY6" fmla="*/ 140480 h 292930"/>
                  <a:gd name="connsiteX7" fmla="*/ 593592 w 687908"/>
                  <a:gd name="connsiteY7" fmla="*/ 178580 h 292930"/>
                  <a:gd name="connsiteX8" fmla="*/ 574542 w 687908"/>
                  <a:gd name="connsiteY8" fmla="*/ 267480 h 292930"/>
                  <a:gd name="connsiteX9" fmla="*/ 485642 w 687908"/>
                  <a:gd name="connsiteY9" fmla="*/ 292880 h 292930"/>
                  <a:gd name="connsiteX10" fmla="*/ 212592 w 687908"/>
                  <a:gd name="connsiteY10" fmla="*/ 273830 h 292930"/>
                  <a:gd name="connsiteX11" fmla="*/ 28442 w 687908"/>
                  <a:gd name="connsiteY11" fmla="*/ 267480 h 292930"/>
                  <a:gd name="connsiteX12" fmla="*/ 22092 w 687908"/>
                  <a:gd name="connsiteY12" fmla="*/ 203980 h 292930"/>
                  <a:gd name="connsiteX0" fmla="*/ 22092 w 687908"/>
                  <a:gd name="connsiteY0" fmla="*/ 203980 h 293745"/>
                  <a:gd name="connsiteX1" fmla="*/ 231642 w 687908"/>
                  <a:gd name="connsiteY1" fmla="*/ 203980 h 293745"/>
                  <a:gd name="connsiteX2" fmla="*/ 155442 w 687908"/>
                  <a:gd name="connsiteY2" fmla="*/ 89680 h 293745"/>
                  <a:gd name="connsiteX3" fmla="*/ 174492 w 687908"/>
                  <a:gd name="connsiteY3" fmla="*/ 780 h 293745"/>
                  <a:gd name="connsiteX4" fmla="*/ 333242 w 687908"/>
                  <a:gd name="connsiteY4" fmla="*/ 45230 h 293745"/>
                  <a:gd name="connsiteX5" fmla="*/ 682492 w 687908"/>
                  <a:gd name="connsiteY5" fmla="*/ 26180 h 293745"/>
                  <a:gd name="connsiteX6" fmla="*/ 549142 w 687908"/>
                  <a:gd name="connsiteY6" fmla="*/ 140480 h 293745"/>
                  <a:gd name="connsiteX7" fmla="*/ 593592 w 687908"/>
                  <a:gd name="connsiteY7" fmla="*/ 178580 h 293745"/>
                  <a:gd name="connsiteX8" fmla="*/ 574542 w 687908"/>
                  <a:gd name="connsiteY8" fmla="*/ 267480 h 293745"/>
                  <a:gd name="connsiteX9" fmla="*/ 485642 w 687908"/>
                  <a:gd name="connsiteY9" fmla="*/ 292880 h 293745"/>
                  <a:gd name="connsiteX10" fmla="*/ 352292 w 687908"/>
                  <a:gd name="connsiteY10" fmla="*/ 286530 h 293745"/>
                  <a:gd name="connsiteX11" fmla="*/ 212592 w 687908"/>
                  <a:gd name="connsiteY11" fmla="*/ 273830 h 293745"/>
                  <a:gd name="connsiteX12" fmla="*/ 28442 w 687908"/>
                  <a:gd name="connsiteY12" fmla="*/ 267480 h 293745"/>
                  <a:gd name="connsiteX13" fmla="*/ 22092 w 687908"/>
                  <a:gd name="connsiteY13" fmla="*/ 203980 h 2937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687908" h="293745">
                    <a:moveTo>
                      <a:pt x="22092" y="203980"/>
                    </a:moveTo>
                    <a:cubicBezTo>
                      <a:pt x="55959" y="193397"/>
                      <a:pt x="209417" y="223030"/>
                      <a:pt x="231642" y="203980"/>
                    </a:cubicBezTo>
                    <a:cubicBezTo>
                      <a:pt x="253867" y="184930"/>
                      <a:pt x="164967" y="123547"/>
                      <a:pt x="155442" y="89680"/>
                    </a:cubicBezTo>
                    <a:cubicBezTo>
                      <a:pt x="145917" y="55813"/>
                      <a:pt x="144859" y="8188"/>
                      <a:pt x="174492" y="780"/>
                    </a:cubicBezTo>
                    <a:cubicBezTo>
                      <a:pt x="204125" y="-6628"/>
                      <a:pt x="248575" y="40997"/>
                      <a:pt x="333242" y="45230"/>
                    </a:cubicBezTo>
                    <a:cubicBezTo>
                      <a:pt x="417909" y="49463"/>
                      <a:pt x="646509" y="10305"/>
                      <a:pt x="682492" y="26180"/>
                    </a:cubicBezTo>
                    <a:cubicBezTo>
                      <a:pt x="718475" y="42055"/>
                      <a:pt x="563959" y="115080"/>
                      <a:pt x="549142" y="140480"/>
                    </a:cubicBezTo>
                    <a:cubicBezTo>
                      <a:pt x="534325" y="165880"/>
                      <a:pt x="589359" y="157413"/>
                      <a:pt x="593592" y="178580"/>
                    </a:cubicBezTo>
                    <a:cubicBezTo>
                      <a:pt x="597825" y="199747"/>
                      <a:pt x="592534" y="248430"/>
                      <a:pt x="574542" y="267480"/>
                    </a:cubicBezTo>
                    <a:cubicBezTo>
                      <a:pt x="556550" y="286530"/>
                      <a:pt x="522684" y="289705"/>
                      <a:pt x="485642" y="292880"/>
                    </a:cubicBezTo>
                    <a:cubicBezTo>
                      <a:pt x="448600" y="296055"/>
                      <a:pt x="397800" y="289705"/>
                      <a:pt x="352292" y="286530"/>
                    </a:cubicBezTo>
                    <a:cubicBezTo>
                      <a:pt x="306784" y="283355"/>
                      <a:pt x="283500" y="278063"/>
                      <a:pt x="212592" y="273830"/>
                    </a:cubicBezTo>
                    <a:cubicBezTo>
                      <a:pt x="141684" y="269597"/>
                      <a:pt x="61250" y="277005"/>
                      <a:pt x="28442" y="267480"/>
                    </a:cubicBezTo>
                    <a:cubicBezTo>
                      <a:pt x="-4366" y="257955"/>
                      <a:pt x="-11775" y="214563"/>
                      <a:pt x="22092" y="203980"/>
                    </a:cubicBezTo>
                    <a:close/>
                  </a:path>
                </a:pathLst>
              </a:custGeom>
              <a:solidFill>
                <a:srgbClr val="33CC33"/>
              </a:solidFill>
              <a:ln>
                <a:no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66" name="Freeform 65"/>
              <p:cNvSpPr/>
              <p:nvPr/>
            </p:nvSpPr>
            <p:spPr>
              <a:xfrm rot="11432469" flipH="1" flipV="1">
                <a:off x="2237237" y="3745514"/>
                <a:ext cx="307842" cy="191365"/>
              </a:xfrm>
              <a:custGeom>
                <a:avLst/>
                <a:gdLst>
                  <a:gd name="connsiteX0" fmla="*/ 22092 w 658576"/>
                  <a:gd name="connsiteY0" fmla="*/ 203980 h 295815"/>
                  <a:gd name="connsiteX1" fmla="*/ 231642 w 658576"/>
                  <a:gd name="connsiteY1" fmla="*/ 203980 h 295815"/>
                  <a:gd name="connsiteX2" fmla="*/ 155442 w 658576"/>
                  <a:gd name="connsiteY2" fmla="*/ 89680 h 295815"/>
                  <a:gd name="connsiteX3" fmla="*/ 174492 w 658576"/>
                  <a:gd name="connsiteY3" fmla="*/ 780 h 295815"/>
                  <a:gd name="connsiteX4" fmla="*/ 333242 w 658576"/>
                  <a:gd name="connsiteY4" fmla="*/ 45230 h 295815"/>
                  <a:gd name="connsiteX5" fmla="*/ 511042 w 658576"/>
                  <a:gd name="connsiteY5" fmla="*/ 26180 h 295815"/>
                  <a:gd name="connsiteX6" fmla="*/ 549142 w 658576"/>
                  <a:gd name="connsiteY6" fmla="*/ 140480 h 295815"/>
                  <a:gd name="connsiteX7" fmla="*/ 460242 w 658576"/>
                  <a:gd name="connsiteY7" fmla="*/ 203980 h 295815"/>
                  <a:gd name="connsiteX8" fmla="*/ 231642 w 658576"/>
                  <a:gd name="connsiteY8" fmla="*/ 229380 h 295815"/>
                  <a:gd name="connsiteX9" fmla="*/ 434842 w 658576"/>
                  <a:gd name="connsiteY9" fmla="*/ 261130 h 295815"/>
                  <a:gd name="connsiteX10" fmla="*/ 593592 w 658576"/>
                  <a:gd name="connsiteY10" fmla="*/ 178580 h 295815"/>
                  <a:gd name="connsiteX11" fmla="*/ 657092 w 658576"/>
                  <a:gd name="connsiteY11" fmla="*/ 178580 h 295815"/>
                  <a:gd name="connsiteX12" fmla="*/ 625342 w 658576"/>
                  <a:gd name="connsiteY12" fmla="*/ 203980 h 295815"/>
                  <a:gd name="connsiteX13" fmla="*/ 485642 w 658576"/>
                  <a:gd name="connsiteY13" fmla="*/ 292880 h 295815"/>
                  <a:gd name="connsiteX14" fmla="*/ 212592 w 658576"/>
                  <a:gd name="connsiteY14" fmla="*/ 273830 h 295815"/>
                  <a:gd name="connsiteX15" fmla="*/ 28442 w 658576"/>
                  <a:gd name="connsiteY15" fmla="*/ 267480 h 295815"/>
                  <a:gd name="connsiteX16" fmla="*/ 22092 w 658576"/>
                  <a:gd name="connsiteY16" fmla="*/ 203980 h 295815"/>
                  <a:gd name="connsiteX0" fmla="*/ 22092 w 658576"/>
                  <a:gd name="connsiteY0" fmla="*/ 203980 h 295815"/>
                  <a:gd name="connsiteX1" fmla="*/ 231642 w 658576"/>
                  <a:gd name="connsiteY1" fmla="*/ 203980 h 295815"/>
                  <a:gd name="connsiteX2" fmla="*/ 155442 w 658576"/>
                  <a:gd name="connsiteY2" fmla="*/ 89680 h 295815"/>
                  <a:gd name="connsiteX3" fmla="*/ 174492 w 658576"/>
                  <a:gd name="connsiteY3" fmla="*/ 780 h 295815"/>
                  <a:gd name="connsiteX4" fmla="*/ 333242 w 658576"/>
                  <a:gd name="connsiteY4" fmla="*/ 45230 h 295815"/>
                  <a:gd name="connsiteX5" fmla="*/ 511042 w 658576"/>
                  <a:gd name="connsiteY5" fmla="*/ 26180 h 295815"/>
                  <a:gd name="connsiteX6" fmla="*/ 549142 w 658576"/>
                  <a:gd name="connsiteY6" fmla="*/ 140480 h 295815"/>
                  <a:gd name="connsiteX7" fmla="*/ 460242 w 658576"/>
                  <a:gd name="connsiteY7" fmla="*/ 203980 h 295815"/>
                  <a:gd name="connsiteX8" fmla="*/ 434842 w 658576"/>
                  <a:gd name="connsiteY8" fmla="*/ 261130 h 295815"/>
                  <a:gd name="connsiteX9" fmla="*/ 593592 w 658576"/>
                  <a:gd name="connsiteY9" fmla="*/ 178580 h 295815"/>
                  <a:gd name="connsiteX10" fmla="*/ 657092 w 658576"/>
                  <a:gd name="connsiteY10" fmla="*/ 178580 h 295815"/>
                  <a:gd name="connsiteX11" fmla="*/ 625342 w 658576"/>
                  <a:gd name="connsiteY11" fmla="*/ 203980 h 295815"/>
                  <a:gd name="connsiteX12" fmla="*/ 485642 w 658576"/>
                  <a:gd name="connsiteY12" fmla="*/ 292880 h 295815"/>
                  <a:gd name="connsiteX13" fmla="*/ 212592 w 658576"/>
                  <a:gd name="connsiteY13" fmla="*/ 273830 h 295815"/>
                  <a:gd name="connsiteX14" fmla="*/ 28442 w 658576"/>
                  <a:gd name="connsiteY14" fmla="*/ 267480 h 295815"/>
                  <a:gd name="connsiteX15" fmla="*/ 22092 w 658576"/>
                  <a:gd name="connsiteY15" fmla="*/ 203980 h 295815"/>
                  <a:gd name="connsiteX0" fmla="*/ 22092 w 658576"/>
                  <a:gd name="connsiteY0" fmla="*/ 203980 h 295815"/>
                  <a:gd name="connsiteX1" fmla="*/ 231642 w 658576"/>
                  <a:gd name="connsiteY1" fmla="*/ 203980 h 295815"/>
                  <a:gd name="connsiteX2" fmla="*/ 155442 w 658576"/>
                  <a:gd name="connsiteY2" fmla="*/ 89680 h 295815"/>
                  <a:gd name="connsiteX3" fmla="*/ 174492 w 658576"/>
                  <a:gd name="connsiteY3" fmla="*/ 780 h 295815"/>
                  <a:gd name="connsiteX4" fmla="*/ 333242 w 658576"/>
                  <a:gd name="connsiteY4" fmla="*/ 45230 h 295815"/>
                  <a:gd name="connsiteX5" fmla="*/ 511042 w 658576"/>
                  <a:gd name="connsiteY5" fmla="*/ 26180 h 295815"/>
                  <a:gd name="connsiteX6" fmla="*/ 549142 w 658576"/>
                  <a:gd name="connsiteY6" fmla="*/ 140480 h 295815"/>
                  <a:gd name="connsiteX7" fmla="*/ 460242 w 658576"/>
                  <a:gd name="connsiteY7" fmla="*/ 203980 h 295815"/>
                  <a:gd name="connsiteX8" fmla="*/ 593592 w 658576"/>
                  <a:gd name="connsiteY8" fmla="*/ 178580 h 295815"/>
                  <a:gd name="connsiteX9" fmla="*/ 657092 w 658576"/>
                  <a:gd name="connsiteY9" fmla="*/ 178580 h 295815"/>
                  <a:gd name="connsiteX10" fmla="*/ 625342 w 658576"/>
                  <a:gd name="connsiteY10" fmla="*/ 203980 h 295815"/>
                  <a:gd name="connsiteX11" fmla="*/ 485642 w 658576"/>
                  <a:gd name="connsiteY11" fmla="*/ 292880 h 295815"/>
                  <a:gd name="connsiteX12" fmla="*/ 212592 w 658576"/>
                  <a:gd name="connsiteY12" fmla="*/ 273830 h 295815"/>
                  <a:gd name="connsiteX13" fmla="*/ 28442 w 658576"/>
                  <a:gd name="connsiteY13" fmla="*/ 267480 h 295815"/>
                  <a:gd name="connsiteX14" fmla="*/ 22092 w 658576"/>
                  <a:gd name="connsiteY14" fmla="*/ 203980 h 295815"/>
                  <a:gd name="connsiteX0" fmla="*/ 22092 w 658576"/>
                  <a:gd name="connsiteY0" fmla="*/ 203980 h 295815"/>
                  <a:gd name="connsiteX1" fmla="*/ 231642 w 658576"/>
                  <a:gd name="connsiteY1" fmla="*/ 203980 h 295815"/>
                  <a:gd name="connsiteX2" fmla="*/ 155442 w 658576"/>
                  <a:gd name="connsiteY2" fmla="*/ 89680 h 295815"/>
                  <a:gd name="connsiteX3" fmla="*/ 174492 w 658576"/>
                  <a:gd name="connsiteY3" fmla="*/ 780 h 295815"/>
                  <a:gd name="connsiteX4" fmla="*/ 333242 w 658576"/>
                  <a:gd name="connsiteY4" fmla="*/ 45230 h 295815"/>
                  <a:gd name="connsiteX5" fmla="*/ 511042 w 658576"/>
                  <a:gd name="connsiteY5" fmla="*/ 26180 h 295815"/>
                  <a:gd name="connsiteX6" fmla="*/ 549142 w 658576"/>
                  <a:gd name="connsiteY6" fmla="*/ 140480 h 295815"/>
                  <a:gd name="connsiteX7" fmla="*/ 593592 w 658576"/>
                  <a:gd name="connsiteY7" fmla="*/ 178580 h 295815"/>
                  <a:gd name="connsiteX8" fmla="*/ 657092 w 658576"/>
                  <a:gd name="connsiteY8" fmla="*/ 178580 h 295815"/>
                  <a:gd name="connsiteX9" fmla="*/ 625342 w 658576"/>
                  <a:gd name="connsiteY9" fmla="*/ 203980 h 295815"/>
                  <a:gd name="connsiteX10" fmla="*/ 485642 w 658576"/>
                  <a:gd name="connsiteY10" fmla="*/ 292880 h 295815"/>
                  <a:gd name="connsiteX11" fmla="*/ 212592 w 658576"/>
                  <a:gd name="connsiteY11" fmla="*/ 273830 h 295815"/>
                  <a:gd name="connsiteX12" fmla="*/ 28442 w 658576"/>
                  <a:gd name="connsiteY12" fmla="*/ 267480 h 295815"/>
                  <a:gd name="connsiteX13" fmla="*/ 22092 w 658576"/>
                  <a:gd name="connsiteY13" fmla="*/ 203980 h 295815"/>
                  <a:gd name="connsiteX0" fmla="*/ 22092 w 660268"/>
                  <a:gd name="connsiteY0" fmla="*/ 203980 h 295815"/>
                  <a:gd name="connsiteX1" fmla="*/ 231642 w 660268"/>
                  <a:gd name="connsiteY1" fmla="*/ 203980 h 295815"/>
                  <a:gd name="connsiteX2" fmla="*/ 155442 w 660268"/>
                  <a:gd name="connsiteY2" fmla="*/ 89680 h 295815"/>
                  <a:gd name="connsiteX3" fmla="*/ 174492 w 660268"/>
                  <a:gd name="connsiteY3" fmla="*/ 780 h 295815"/>
                  <a:gd name="connsiteX4" fmla="*/ 333242 w 660268"/>
                  <a:gd name="connsiteY4" fmla="*/ 45230 h 295815"/>
                  <a:gd name="connsiteX5" fmla="*/ 511042 w 660268"/>
                  <a:gd name="connsiteY5" fmla="*/ 26180 h 295815"/>
                  <a:gd name="connsiteX6" fmla="*/ 549142 w 660268"/>
                  <a:gd name="connsiteY6" fmla="*/ 140480 h 295815"/>
                  <a:gd name="connsiteX7" fmla="*/ 593592 w 660268"/>
                  <a:gd name="connsiteY7" fmla="*/ 178580 h 295815"/>
                  <a:gd name="connsiteX8" fmla="*/ 657092 w 660268"/>
                  <a:gd name="connsiteY8" fmla="*/ 178580 h 295815"/>
                  <a:gd name="connsiteX9" fmla="*/ 485642 w 660268"/>
                  <a:gd name="connsiteY9" fmla="*/ 292880 h 295815"/>
                  <a:gd name="connsiteX10" fmla="*/ 212592 w 660268"/>
                  <a:gd name="connsiteY10" fmla="*/ 273830 h 295815"/>
                  <a:gd name="connsiteX11" fmla="*/ 28442 w 660268"/>
                  <a:gd name="connsiteY11" fmla="*/ 267480 h 295815"/>
                  <a:gd name="connsiteX12" fmla="*/ 22092 w 660268"/>
                  <a:gd name="connsiteY12" fmla="*/ 203980 h 295815"/>
                  <a:gd name="connsiteX0" fmla="*/ 22092 w 654153"/>
                  <a:gd name="connsiteY0" fmla="*/ 203980 h 294059"/>
                  <a:gd name="connsiteX1" fmla="*/ 231642 w 654153"/>
                  <a:gd name="connsiteY1" fmla="*/ 203980 h 294059"/>
                  <a:gd name="connsiteX2" fmla="*/ 155442 w 654153"/>
                  <a:gd name="connsiteY2" fmla="*/ 89680 h 294059"/>
                  <a:gd name="connsiteX3" fmla="*/ 174492 w 654153"/>
                  <a:gd name="connsiteY3" fmla="*/ 780 h 294059"/>
                  <a:gd name="connsiteX4" fmla="*/ 333242 w 654153"/>
                  <a:gd name="connsiteY4" fmla="*/ 45230 h 294059"/>
                  <a:gd name="connsiteX5" fmla="*/ 511042 w 654153"/>
                  <a:gd name="connsiteY5" fmla="*/ 26180 h 294059"/>
                  <a:gd name="connsiteX6" fmla="*/ 549142 w 654153"/>
                  <a:gd name="connsiteY6" fmla="*/ 140480 h 294059"/>
                  <a:gd name="connsiteX7" fmla="*/ 593592 w 654153"/>
                  <a:gd name="connsiteY7" fmla="*/ 178580 h 294059"/>
                  <a:gd name="connsiteX8" fmla="*/ 650742 w 654153"/>
                  <a:gd name="connsiteY8" fmla="*/ 235730 h 294059"/>
                  <a:gd name="connsiteX9" fmla="*/ 485642 w 654153"/>
                  <a:gd name="connsiteY9" fmla="*/ 292880 h 294059"/>
                  <a:gd name="connsiteX10" fmla="*/ 212592 w 654153"/>
                  <a:gd name="connsiteY10" fmla="*/ 273830 h 294059"/>
                  <a:gd name="connsiteX11" fmla="*/ 28442 w 654153"/>
                  <a:gd name="connsiteY11" fmla="*/ 267480 h 294059"/>
                  <a:gd name="connsiteX12" fmla="*/ 22092 w 654153"/>
                  <a:gd name="connsiteY12" fmla="*/ 203980 h 294059"/>
                  <a:gd name="connsiteX0" fmla="*/ 22092 w 687908"/>
                  <a:gd name="connsiteY0" fmla="*/ 203980 h 294059"/>
                  <a:gd name="connsiteX1" fmla="*/ 231642 w 687908"/>
                  <a:gd name="connsiteY1" fmla="*/ 203980 h 294059"/>
                  <a:gd name="connsiteX2" fmla="*/ 155442 w 687908"/>
                  <a:gd name="connsiteY2" fmla="*/ 89680 h 294059"/>
                  <a:gd name="connsiteX3" fmla="*/ 174492 w 687908"/>
                  <a:gd name="connsiteY3" fmla="*/ 780 h 294059"/>
                  <a:gd name="connsiteX4" fmla="*/ 333242 w 687908"/>
                  <a:gd name="connsiteY4" fmla="*/ 45230 h 294059"/>
                  <a:gd name="connsiteX5" fmla="*/ 682492 w 687908"/>
                  <a:gd name="connsiteY5" fmla="*/ 26180 h 294059"/>
                  <a:gd name="connsiteX6" fmla="*/ 549142 w 687908"/>
                  <a:gd name="connsiteY6" fmla="*/ 140480 h 294059"/>
                  <a:gd name="connsiteX7" fmla="*/ 593592 w 687908"/>
                  <a:gd name="connsiteY7" fmla="*/ 178580 h 294059"/>
                  <a:gd name="connsiteX8" fmla="*/ 650742 w 687908"/>
                  <a:gd name="connsiteY8" fmla="*/ 235730 h 294059"/>
                  <a:gd name="connsiteX9" fmla="*/ 485642 w 687908"/>
                  <a:gd name="connsiteY9" fmla="*/ 292880 h 294059"/>
                  <a:gd name="connsiteX10" fmla="*/ 212592 w 687908"/>
                  <a:gd name="connsiteY10" fmla="*/ 273830 h 294059"/>
                  <a:gd name="connsiteX11" fmla="*/ 28442 w 687908"/>
                  <a:gd name="connsiteY11" fmla="*/ 267480 h 294059"/>
                  <a:gd name="connsiteX12" fmla="*/ 22092 w 687908"/>
                  <a:gd name="connsiteY12" fmla="*/ 203980 h 294059"/>
                  <a:gd name="connsiteX0" fmla="*/ 22092 w 687908"/>
                  <a:gd name="connsiteY0" fmla="*/ 203980 h 292930"/>
                  <a:gd name="connsiteX1" fmla="*/ 231642 w 687908"/>
                  <a:gd name="connsiteY1" fmla="*/ 203980 h 292930"/>
                  <a:gd name="connsiteX2" fmla="*/ 155442 w 687908"/>
                  <a:gd name="connsiteY2" fmla="*/ 89680 h 292930"/>
                  <a:gd name="connsiteX3" fmla="*/ 174492 w 687908"/>
                  <a:gd name="connsiteY3" fmla="*/ 780 h 292930"/>
                  <a:gd name="connsiteX4" fmla="*/ 333242 w 687908"/>
                  <a:gd name="connsiteY4" fmla="*/ 45230 h 292930"/>
                  <a:gd name="connsiteX5" fmla="*/ 682492 w 687908"/>
                  <a:gd name="connsiteY5" fmla="*/ 26180 h 292930"/>
                  <a:gd name="connsiteX6" fmla="*/ 549142 w 687908"/>
                  <a:gd name="connsiteY6" fmla="*/ 140480 h 292930"/>
                  <a:gd name="connsiteX7" fmla="*/ 593592 w 687908"/>
                  <a:gd name="connsiteY7" fmla="*/ 178580 h 292930"/>
                  <a:gd name="connsiteX8" fmla="*/ 574542 w 687908"/>
                  <a:gd name="connsiteY8" fmla="*/ 267480 h 292930"/>
                  <a:gd name="connsiteX9" fmla="*/ 485642 w 687908"/>
                  <a:gd name="connsiteY9" fmla="*/ 292880 h 292930"/>
                  <a:gd name="connsiteX10" fmla="*/ 212592 w 687908"/>
                  <a:gd name="connsiteY10" fmla="*/ 273830 h 292930"/>
                  <a:gd name="connsiteX11" fmla="*/ 28442 w 687908"/>
                  <a:gd name="connsiteY11" fmla="*/ 267480 h 292930"/>
                  <a:gd name="connsiteX12" fmla="*/ 22092 w 687908"/>
                  <a:gd name="connsiteY12" fmla="*/ 203980 h 292930"/>
                  <a:gd name="connsiteX0" fmla="*/ 22092 w 687908"/>
                  <a:gd name="connsiteY0" fmla="*/ 203980 h 293745"/>
                  <a:gd name="connsiteX1" fmla="*/ 231642 w 687908"/>
                  <a:gd name="connsiteY1" fmla="*/ 203980 h 293745"/>
                  <a:gd name="connsiteX2" fmla="*/ 155442 w 687908"/>
                  <a:gd name="connsiteY2" fmla="*/ 89680 h 293745"/>
                  <a:gd name="connsiteX3" fmla="*/ 174492 w 687908"/>
                  <a:gd name="connsiteY3" fmla="*/ 780 h 293745"/>
                  <a:gd name="connsiteX4" fmla="*/ 333242 w 687908"/>
                  <a:gd name="connsiteY4" fmla="*/ 45230 h 293745"/>
                  <a:gd name="connsiteX5" fmla="*/ 682492 w 687908"/>
                  <a:gd name="connsiteY5" fmla="*/ 26180 h 293745"/>
                  <a:gd name="connsiteX6" fmla="*/ 549142 w 687908"/>
                  <a:gd name="connsiteY6" fmla="*/ 140480 h 293745"/>
                  <a:gd name="connsiteX7" fmla="*/ 593592 w 687908"/>
                  <a:gd name="connsiteY7" fmla="*/ 178580 h 293745"/>
                  <a:gd name="connsiteX8" fmla="*/ 574542 w 687908"/>
                  <a:gd name="connsiteY8" fmla="*/ 267480 h 293745"/>
                  <a:gd name="connsiteX9" fmla="*/ 485642 w 687908"/>
                  <a:gd name="connsiteY9" fmla="*/ 292880 h 293745"/>
                  <a:gd name="connsiteX10" fmla="*/ 352292 w 687908"/>
                  <a:gd name="connsiteY10" fmla="*/ 286530 h 293745"/>
                  <a:gd name="connsiteX11" fmla="*/ 212592 w 687908"/>
                  <a:gd name="connsiteY11" fmla="*/ 273830 h 293745"/>
                  <a:gd name="connsiteX12" fmla="*/ 28442 w 687908"/>
                  <a:gd name="connsiteY12" fmla="*/ 267480 h 293745"/>
                  <a:gd name="connsiteX13" fmla="*/ 22092 w 687908"/>
                  <a:gd name="connsiteY13" fmla="*/ 203980 h 2937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687908" h="293745">
                    <a:moveTo>
                      <a:pt x="22092" y="203980"/>
                    </a:moveTo>
                    <a:cubicBezTo>
                      <a:pt x="55959" y="193397"/>
                      <a:pt x="209417" y="223030"/>
                      <a:pt x="231642" y="203980"/>
                    </a:cubicBezTo>
                    <a:cubicBezTo>
                      <a:pt x="253867" y="184930"/>
                      <a:pt x="164967" y="123547"/>
                      <a:pt x="155442" y="89680"/>
                    </a:cubicBezTo>
                    <a:cubicBezTo>
                      <a:pt x="145917" y="55813"/>
                      <a:pt x="144859" y="8188"/>
                      <a:pt x="174492" y="780"/>
                    </a:cubicBezTo>
                    <a:cubicBezTo>
                      <a:pt x="204125" y="-6628"/>
                      <a:pt x="248575" y="40997"/>
                      <a:pt x="333242" y="45230"/>
                    </a:cubicBezTo>
                    <a:cubicBezTo>
                      <a:pt x="417909" y="49463"/>
                      <a:pt x="646509" y="10305"/>
                      <a:pt x="682492" y="26180"/>
                    </a:cubicBezTo>
                    <a:cubicBezTo>
                      <a:pt x="718475" y="42055"/>
                      <a:pt x="563959" y="115080"/>
                      <a:pt x="549142" y="140480"/>
                    </a:cubicBezTo>
                    <a:cubicBezTo>
                      <a:pt x="534325" y="165880"/>
                      <a:pt x="589359" y="157413"/>
                      <a:pt x="593592" y="178580"/>
                    </a:cubicBezTo>
                    <a:cubicBezTo>
                      <a:pt x="597825" y="199747"/>
                      <a:pt x="592534" y="248430"/>
                      <a:pt x="574542" y="267480"/>
                    </a:cubicBezTo>
                    <a:cubicBezTo>
                      <a:pt x="556550" y="286530"/>
                      <a:pt x="522684" y="289705"/>
                      <a:pt x="485642" y="292880"/>
                    </a:cubicBezTo>
                    <a:cubicBezTo>
                      <a:pt x="448600" y="296055"/>
                      <a:pt x="397800" y="289705"/>
                      <a:pt x="352292" y="286530"/>
                    </a:cubicBezTo>
                    <a:cubicBezTo>
                      <a:pt x="306784" y="283355"/>
                      <a:pt x="283500" y="278063"/>
                      <a:pt x="212592" y="273830"/>
                    </a:cubicBezTo>
                    <a:cubicBezTo>
                      <a:pt x="141684" y="269597"/>
                      <a:pt x="61250" y="277005"/>
                      <a:pt x="28442" y="267480"/>
                    </a:cubicBezTo>
                    <a:cubicBezTo>
                      <a:pt x="-4366" y="257955"/>
                      <a:pt x="-11775" y="214563"/>
                      <a:pt x="22092" y="203980"/>
                    </a:cubicBezTo>
                    <a:close/>
                  </a:path>
                </a:pathLst>
              </a:custGeom>
              <a:solidFill>
                <a:srgbClr val="33CC33"/>
              </a:solidFill>
              <a:ln>
                <a:no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67" name="Oval 66"/>
              <p:cNvSpPr/>
              <p:nvPr/>
            </p:nvSpPr>
            <p:spPr>
              <a:xfrm>
                <a:off x="1719820" y="3677692"/>
                <a:ext cx="46761" cy="46761"/>
              </a:xfrm>
              <a:prstGeom prst="ellipse">
                <a:avLst/>
              </a:prstGeom>
              <a:solidFill>
                <a:srgbClr val="FFFF00"/>
              </a:solidFill>
              <a:ln w="6350" cmpd="sng">
                <a:solidFill>
                  <a:schemeClr val="tx1"/>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68" name="Oval 67"/>
              <p:cNvSpPr/>
              <p:nvPr/>
            </p:nvSpPr>
            <p:spPr>
              <a:xfrm>
                <a:off x="1735695" y="3731667"/>
                <a:ext cx="46761" cy="46761"/>
              </a:xfrm>
              <a:prstGeom prst="ellipse">
                <a:avLst/>
              </a:prstGeom>
              <a:solidFill>
                <a:srgbClr val="FFFF00"/>
              </a:solidFill>
              <a:ln w="6350" cmpd="sng">
                <a:solidFill>
                  <a:schemeClr val="tx1"/>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69" name="Oval 68"/>
              <p:cNvSpPr/>
              <p:nvPr/>
            </p:nvSpPr>
            <p:spPr>
              <a:xfrm>
                <a:off x="1786495" y="3687217"/>
                <a:ext cx="46761" cy="46761"/>
              </a:xfrm>
              <a:prstGeom prst="ellipse">
                <a:avLst/>
              </a:prstGeom>
              <a:solidFill>
                <a:srgbClr val="FFFF00"/>
              </a:solidFill>
              <a:ln w="6350" cmpd="sng">
                <a:solidFill>
                  <a:schemeClr val="tx1"/>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70" name="Oval 69"/>
              <p:cNvSpPr/>
              <p:nvPr/>
            </p:nvSpPr>
            <p:spPr>
              <a:xfrm>
                <a:off x="1973820" y="3712617"/>
                <a:ext cx="46761" cy="46761"/>
              </a:xfrm>
              <a:prstGeom prst="ellipse">
                <a:avLst/>
              </a:prstGeom>
              <a:solidFill>
                <a:srgbClr val="FFFF00"/>
              </a:solidFill>
              <a:ln w="6350" cmpd="sng">
                <a:solidFill>
                  <a:schemeClr val="tx1"/>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71" name="Oval 70"/>
              <p:cNvSpPr/>
              <p:nvPr/>
            </p:nvSpPr>
            <p:spPr>
              <a:xfrm>
                <a:off x="1989695" y="3766592"/>
                <a:ext cx="46761" cy="46761"/>
              </a:xfrm>
              <a:prstGeom prst="ellipse">
                <a:avLst/>
              </a:prstGeom>
              <a:solidFill>
                <a:srgbClr val="FFFF00"/>
              </a:solidFill>
              <a:ln w="6350" cmpd="sng">
                <a:solidFill>
                  <a:schemeClr val="tx1"/>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72" name="Oval 71"/>
              <p:cNvSpPr/>
              <p:nvPr/>
            </p:nvSpPr>
            <p:spPr>
              <a:xfrm>
                <a:off x="2040495" y="3722142"/>
                <a:ext cx="46761" cy="46761"/>
              </a:xfrm>
              <a:prstGeom prst="ellipse">
                <a:avLst/>
              </a:prstGeom>
              <a:solidFill>
                <a:srgbClr val="FFFF00"/>
              </a:solidFill>
              <a:ln w="6350" cmpd="sng">
                <a:solidFill>
                  <a:schemeClr val="tx1"/>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73" name="Oval 72"/>
              <p:cNvSpPr/>
              <p:nvPr/>
            </p:nvSpPr>
            <p:spPr>
              <a:xfrm>
                <a:off x="2227820" y="3772942"/>
                <a:ext cx="46761" cy="46761"/>
              </a:xfrm>
              <a:prstGeom prst="ellipse">
                <a:avLst/>
              </a:prstGeom>
              <a:solidFill>
                <a:srgbClr val="FFFF00"/>
              </a:solidFill>
              <a:ln w="6350" cmpd="sng">
                <a:solidFill>
                  <a:schemeClr val="tx1"/>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74" name="Oval 73"/>
              <p:cNvSpPr/>
              <p:nvPr/>
            </p:nvSpPr>
            <p:spPr>
              <a:xfrm>
                <a:off x="2243695" y="3826917"/>
                <a:ext cx="46761" cy="46761"/>
              </a:xfrm>
              <a:prstGeom prst="ellipse">
                <a:avLst/>
              </a:prstGeom>
              <a:solidFill>
                <a:srgbClr val="FFFF00"/>
              </a:solidFill>
              <a:ln w="6350" cmpd="sng">
                <a:solidFill>
                  <a:schemeClr val="tx1"/>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75" name="Oval 74"/>
              <p:cNvSpPr/>
              <p:nvPr/>
            </p:nvSpPr>
            <p:spPr>
              <a:xfrm>
                <a:off x="2294495" y="3782467"/>
                <a:ext cx="46761" cy="46761"/>
              </a:xfrm>
              <a:prstGeom prst="ellipse">
                <a:avLst/>
              </a:prstGeom>
              <a:solidFill>
                <a:srgbClr val="FFFF00"/>
              </a:solidFill>
              <a:ln w="6350" cmpd="sng">
                <a:solidFill>
                  <a:schemeClr val="tx1"/>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76" name="Freeform 75"/>
              <p:cNvSpPr/>
              <p:nvPr/>
            </p:nvSpPr>
            <p:spPr>
              <a:xfrm rot="974295">
                <a:off x="2484773" y="3829406"/>
                <a:ext cx="307842" cy="191365"/>
              </a:xfrm>
              <a:custGeom>
                <a:avLst/>
                <a:gdLst>
                  <a:gd name="connsiteX0" fmla="*/ 22092 w 658576"/>
                  <a:gd name="connsiteY0" fmla="*/ 203980 h 295815"/>
                  <a:gd name="connsiteX1" fmla="*/ 231642 w 658576"/>
                  <a:gd name="connsiteY1" fmla="*/ 203980 h 295815"/>
                  <a:gd name="connsiteX2" fmla="*/ 155442 w 658576"/>
                  <a:gd name="connsiteY2" fmla="*/ 89680 h 295815"/>
                  <a:gd name="connsiteX3" fmla="*/ 174492 w 658576"/>
                  <a:gd name="connsiteY3" fmla="*/ 780 h 295815"/>
                  <a:gd name="connsiteX4" fmla="*/ 333242 w 658576"/>
                  <a:gd name="connsiteY4" fmla="*/ 45230 h 295815"/>
                  <a:gd name="connsiteX5" fmla="*/ 511042 w 658576"/>
                  <a:gd name="connsiteY5" fmla="*/ 26180 h 295815"/>
                  <a:gd name="connsiteX6" fmla="*/ 549142 w 658576"/>
                  <a:gd name="connsiteY6" fmla="*/ 140480 h 295815"/>
                  <a:gd name="connsiteX7" fmla="*/ 460242 w 658576"/>
                  <a:gd name="connsiteY7" fmla="*/ 203980 h 295815"/>
                  <a:gd name="connsiteX8" fmla="*/ 231642 w 658576"/>
                  <a:gd name="connsiteY8" fmla="*/ 229380 h 295815"/>
                  <a:gd name="connsiteX9" fmla="*/ 434842 w 658576"/>
                  <a:gd name="connsiteY9" fmla="*/ 261130 h 295815"/>
                  <a:gd name="connsiteX10" fmla="*/ 593592 w 658576"/>
                  <a:gd name="connsiteY10" fmla="*/ 178580 h 295815"/>
                  <a:gd name="connsiteX11" fmla="*/ 657092 w 658576"/>
                  <a:gd name="connsiteY11" fmla="*/ 178580 h 295815"/>
                  <a:gd name="connsiteX12" fmla="*/ 625342 w 658576"/>
                  <a:gd name="connsiteY12" fmla="*/ 203980 h 295815"/>
                  <a:gd name="connsiteX13" fmla="*/ 485642 w 658576"/>
                  <a:gd name="connsiteY13" fmla="*/ 292880 h 295815"/>
                  <a:gd name="connsiteX14" fmla="*/ 212592 w 658576"/>
                  <a:gd name="connsiteY14" fmla="*/ 273830 h 295815"/>
                  <a:gd name="connsiteX15" fmla="*/ 28442 w 658576"/>
                  <a:gd name="connsiteY15" fmla="*/ 267480 h 295815"/>
                  <a:gd name="connsiteX16" fmla="*/ 22092 w 658576"/>
                  <a:gd name="connsiteY16" fmla="*/ 203980 h 295815"/>
                  <a:gd name="connsiteX0" fmla="*/ 22092 w 658576"/>
                  <a:gd name="connsiteY0" fmla="*/ 203980 h 295815"/>
                  <a:gd name="connsiteX1" fmla="*/ 231642 w 658576"/>
                  <a:gd name="connsiteY1" fmla="*/ 203980 h 295815"/>
                  <a:gd name="connsiteX2" fmla="*/ 155442 w 658576"/>
                  <a:gd name="connsiteY2" fmla="*/ 89680 h 295815"/>
                  <a:gd name="connsiteX3" fmla="*/ 174492 w 658576"/>
                  <a:gd name="connsiteY3" fmla="*/ 780 h 295815"/>
                  <a:gd name="connsiteX4" fmla="*/ 333242 w 658576"/>
                  <a:gd name="connsiteY4" fmla="*/ 45230 h 295815"/>
                  <a:gd name="connsiteX5" fmla="*/ 511042 w 658576"/>
                  <a:gd name="connsiteY5" fmla="*/ 26180 h 295815"/>
                  <a:gd name="connsiteX6" fmla="*/ 549142 w 658576"/>
                  <a:gd name="connsiteY6" fmla="*/ 140480 h 295815"/>
                  <a:gd name="connsiteX7" fmla="*/ 460242 w 658576"/>
                  <a:gd name="connsiteY7" fmla="*/ 203980 h 295815"/>
                  <a:gd name="connsiteX8" fmla="*/ 434842 w 658576"/>
                  <a:gd name="connsiteY8" fmla="*/ 261130 h 295815"/>
                  <a:gd name="connsiteX9" fmla="*/ 593592 w 658576"/>
                  <a:gd name="connsiteY9" fmla="*/ 178580 h 295815"/>
                  <a:gd name="connsiteX10" fmla="*/ 657092 w 658576"/>
                  <a:gd name="connsiteY10" fmla="*/ 178580 h 295815"/>
                  <a:gd name="connsiteX11" fmla="*/ 625342 w 658576"/>
                  <a:gd name="connsiteY11" fmla="*/ 203980 h 295815"/>
                  <a:gd name="connsiteX12" fmla="*/ 485642 w 658576"/>
                  <a:gd name="connsiteY12" fmla="*/ 292880 h 295815"/>
                  <a:gd name="connsiteX13" fmla="*/ 212592 w 658576"/>
                  <a:gd name="connsiteY13" fmla="*/ 273830 h 295815"/>
                  <a:gd name="connsiteX14" fmla="*/ 28442 w 658576"/>
                  <a:gd name="connsiteY14" fmla="*/ 267480 h 295815"/>
                  <a:gd name="connsiteX15" fmla="*/ 22092 w 658576"/>
                  <a:gd name="connsiteY15" fmla="*/ 203980 h 295815"/>
                  <a:gd name="connsiteX0" fmla="*/ 22092 w 658576"/>
                  <a:gd name="connsiteY0" fmla="*/ 203980 h 295815"/>
                  <a:gd name="connsiteX1" fmla="*/ 231642 w 658576"/>
                  <a:gd name="connsiteY1" fmla="*/ 203980 h 295815"/>
                  <a:gd name="connsiteX2" fmla="*/ 155442 w 658576"/>
                  <a:gd name="connsiteY2" fmla="*/ 89680 h 295815"/>
                  <a:gd name="connsiteX3" fmla="*/ 174492 w 658576"/>
                  <a:gd name="connsiteY3" fmla="*/ 780 h 295815"/>
                  <a:gd name="connsiteX4" fmla="*/ 333242 w 658576"/>
                  <a:gd name="connsiteY4" fmla="*/ 45230 h 295815"/>
                  <a:gd name="connsiteX5" fmla="*/ 511042 w 658576"/>
                  <a:gd name="connsiteY5" fmla="*/ 26180 h 295815"/>
                  <a:gd name="connsiteX6" fmla="*/ 549142 w 658576"/>
                  <a:gd name="connsiteY6" fmla="*/ 140480 h 295815"/>
                  <a:gd name="connsiteX7" fmla="*/ 460242 w 658576"/>
                  <a:gd name="connsiteY7" fmla="*/ 203980 h 295815"/>
                  <a:gd name="connsiteX8" fmla="*/ 593592 w 658576"/>
                  <a:gd name="connsiteY8" fmla="*/ 178580 h 295815"/>
                  <a:gd name="connsiteX9" fmla="*/ 657092 w 658576"/>
                  <a:gd name="connsiteY9" fmla="*/ 178580 h 295815"/>
                  <a:gd name="connsiteX10" fmla="*/ 625342 w 658576"/>
                  <a:gd name="connsiteY10" fmla="*/ 203980 h 295815"/>
                  <a:gd name="connsiteX11" fmla="*/ 485642 w 658576"/>
                  <a:gd name="connsiteY11" fmla="*/ 292880 h 295815"/>
                  <a:gd name="connsiteX12" fmla="*/ 212592 w 658576"/>
                  <a:gd name="connsiteY12" fmla="*/ 273830 h 295815"/>
                  <a:gd name="connsiteX13" fmla="*/ 28442 w 658576"/>
                  <a:gd name="connsiteY13" fmla="*/ 267480 h 295815"/>
                  <a:gd name="connsiteX14" fmla="*/ 22092 w 658576"/>
                  <a:gd name="connsiteY14" fmla="*/ 203980 h 295815"/>
                  <a:gd name="connsiteX0" fmla="*/ 22092 w 658576"/>
                  <a:gd name="connsiteY0" fmla="*/ 203980 h 295815"/>
                  <a:gd name="connsiteX1" fmla="*/ 231642 w 658576"/>
                  <a:gd name="connsiteY1" fmla="*/ 203980 h 295815"/>
                  <a:gd name="connsiteX2" fmla="*/ 155442 w 658576"/>
                  <a:gd name="connsiteY2" fmla="*/ 89680 h 295815"/>
                  <a:gd name="connsiteX3" fmla="*/ 174492 w 658576"/>
                  <a:gd name="connsiteY3" fmla="*/ 780 h 295815"/>
                  <a:gd name="connsiteX4" fmla="*/ 333242 w 658576"/>
                  <a:gd name="connsiteY4" fmla="*/ 45230 h 295815"/>
                  <a:gd name="connsiteX5" fmla="*/ 511042 w 658576"/>
                  <a:gd name="connsiteY5" fmla="*/ 26180 h 295815"/>
                  <a:gd name="connsiteX6" fmla="*/ 549142 w 658576"/>
                  <a:gd name="connsiteY6" fmla="*/ 140480 h 295815"/>
                  <a:gd name="connsiteX7" fmla="*/ 593592 w 658576"/>
                  <a:gd name="connsiteY7" fmla="*/ 178580 h 295815"/>
                  <a:gd name="connsiteX8" fmla="*/ 657092 w 658576"/>
                  <a:gd name="connsiteY8" fmla="*/ 178580 h 295815"/>
                  <a:gd name="connsiteX9" fmla="*/ 625342 w 658576"/>
                  <a:gd name="connsiteY9" fmla="*/ 203980 h 295815"/>
                  <a:gd name="connsiteX10" fmla="*/ 485642 w 658576"/>
                  <a:gd name="connsiteY10" fmla="*/ 292880 h 295815"/>
                  <a:gd name="connsiteX11" fmla="*/ 212592 w 658576"/>
                  <a:gd name="connsiteY11" fmla="*/ 273830 h 295815"/>
                  <a:gd name="connsiteX12" fmla="*/ 28442 w 658576"/>
                  <a:gd name="connsiteY12" fmla="*/ 267480 h 295815"/>
                  <a:gd name="connsiteX13" fmla="*/ 22092 w 658576"/>
                  <a:gd name="connsiteY13" fmla="*/ 203980 h 295815"/>
                  <a:gd name="connsiteX0" fmla="*/ 22092 w 660268"/>
                  <a:gd name="connsiteY0" fmla="*/ 203980 h 295815"/>
                  <a:gd name="connsiteX1" fmla="*/ 231642 w 660268"/>
                  <a:gd name="connsiteY1" fmla="*/ 203980 h 295815"/>
                  <a:gd name="connsiteX2" fmla="*/ 155442 w 660268"/>
                  <a:gd name="connsiteY2" fmla="*/ 89680 h 295815"/>
                  <a:gd name="connsiteX3" fmla="*/ 174492 w 660268"/>
                  <a:gd name="connsiteY3" fmla="*/ 780 h 295815"/>
                  <a:gd name="connsiteX4" fmla="*/ 333242 w 660268"/>
                  <a:gd name="connsiteY4" fmla="*/ 45230 h 295815"/>
                  <a:gd name="connsiteX5" fmla="*/ 511042 w 660268"/>
                  <a:gd name="connsiteY5" fmla="*/ 26180 h 295815"/>
                  <a:gd name="connsiteX6" fmla="*/ 549142 w 660268"/>
                  <a:gd name="connsiteY6" fmla="*/ 140480 h 295815"/>
                  <a:gd name="connsiteX7" fmla="*/ 593592 w 660268"/>
                  <a:gd name="connsiteY7" fmla="*/ 178580 h 295815"/>
                  <a:gd name="connsiteX8" fmla="*/ 657092 w 660268"/>
                  <a:gd name="connsiteY8" fmla="*/ 178580 h 295815"/>
                  <a:gd name="connsiteX9" fmla="*/ 485642 w 660268"/>
                  <a:gd name="connsiteY9" fmla="*/ 292880 h 295815"/>
                  <a:gd name="connsiteX10" fmla="*/ 212592 w 660268"/>
                  <a:gd name="connsiteY10" fmla="*/ 273830 h 295815"/>
                  <a:gd name="connsiteX11" fmla="*/ 28442 w 660268"/>
                  <a:gd name="connsiteY11" fmla="*/ 267480 h 295815"/>
                  <a:gd name="connsiteX12" fmla="*/ 22092 w 660268"/>
                  <a:gd name="connsiteY12" fmla="*/ 203980 h 295815"/>
                  <a:gd name="connsiteX0" fmla="*/ 22092 w 654153"/>
                  <a:gd name="connsiteY0" fmla="*/ 203980 h 294059"/>
                  <a:gd name="connsiteX1" fmla="*/ 231642 w 654153"/>
                  <a:gd name="connsiteY1" fmla="*/ 203980 h 294059"/>
                  <a:gd name="connsiteX2" fmla="*/ 155442 w 654153"/>
                  <a:gd name="connsiteY2" fmla="*/ 89680 h 294059"/>
                  <a:gd name="connsiteX3" fmla="*/ 174492 w 654153"/>
                  <a:gd name="connsiteY3" fmla="*/ 780 h 294059"/>
                  <a:gd name="connsiteX4" fmla="*/ 333242 w 654153"/>
                  <a:gd name="connsiteY4" fmla="*/ 45230 h 294059"/>
                  <a:gd name="connsiteX5" fmla="*/ 511042 w 654153"/>
                  <a:gd name="connsiteY5" fmla="*/ 26180 h 294059"/>
                  <a:gd name="connsiteX6" fmla="*/ 549142 w 654153"/>
                  <a:gd name="connsiteY6" fmla="*/ 140480 h 294059"/>
                  <a:gd name="connsiteX7" fmla="*/ 593592 w 654153"/>
                  <a:gd name="connsiteY7" fmla="*/ 178580 h 294059"/>
                  <a:gd name="connsiteX8" fmla="*/ 650742 w 654153"/>
                  <a:gd name="connsiteY8" fmla="*/ 235730 h 294059"/>
                  <a:gd name="connsiteX9" fmla="*/ 485642 w 654153"/>
                  <a:gd name="connsiteY9" fmla="*/ 292880 h 294059"/>
                  <a:gd name="connsiteX10" fmla="*/ 212592 w 654153"/>
                  <a:gd name="connsiteY10" fmla="*/ 273830 h 294059"/>
                  <a:gd name="connsiteX11" fmla="*/ 28442 w 654153"/>
                  <a:gd name="connsiteY11" fmla="*/ 267480 h 294059"/>
                  <a:gd name="connsiteX12" fmla="*/ 22092 w 654153"/>
                  <a:gd name="connsiteY12" fmla="*/ 203980 h 294059"/>
                  <a:gd name="connsiteX0" fmla="*/ 22092 w 687908"/>
                  <a:gd name="connsiteY0" fmla="*/ 203980 h 294059"/>
                  <a:gd name="connsiteX1" fmla="*/ 231642 w 687908"/>
                  <a:gd name="connsiteY1" fmla="*/ 203980 h 294059"/>
                  <a:gd name="connsiteX2" fmla="*/ 155442 w 687908"/>
                  <a:gd name="connsiteY2" fmla="*/ 89680 h 294059"/>
                  <a:gd name="connsiteX3" fmla="*/ 174492 w 687908"/>
                  <a:gd name="connsiteY3" fmla="*/ 780 h 294059"/>
                  <a:gd name="connsiteX4" fmla="*/ 333242 w 687908"/>
                  <a:gd name="connsiteY4" fmla="*/ 45230 h 294059"/>
                  <a:gd name="connsiteX5" fmla="*/ 682492 w 687908"/>
                  <a:gd name="connsiteY5" fmla="*/ 26180 h 294059"/>
                  <a:gd name="connsiteX6" fmla="*/ 549142 w 687908"/>
                  <a:gd name="connsiteY6" fmla="*/ 140480 h 294059"/>
                  <a:gd name="connsiteX7" fmla="*/ 593592 w 687908"/>
                  <a:gd name="connsiteY7" fmla="*/ 178580 h 294059"/>
                  <a:gd name="connsiteX8" fmla="*/ 650742 w 687908"/>
                  <a:gd name="connsiteY8" fmla="*/ 235730 h 294059"/>
                  <a:gd name="connsiteX9" fmla="*/ 485642 w 687908"/>
                  <a:gd name="connsiteY9" fmla="*/ 292880 h 294059"/>
                  <a:gd name="connsiteX10" fmla="*/ 212592 w 687908"/>
                  <a:gd name="connsiteY10" fmla="*/ 273830 h 294059"/>
                  <a:gd name="connsiteX11" fmla="*/ 28442 w 687908"/>
                  <a:gd name="connsiteY11" fmla="*/ 267480 h 294059"/>
                  <a:gd name="connsiteX12" fmla="*/ 22092 w 687908"/>
                  <a:gd name="connsiteY12" fmla="*/ 203980 h 294059"/>
                  <a:gd name="connsiteX0" fmla="*/ 22092 w 687908"/>
                  <a:gd name="connsiteY0" fmla="*/ 203980 h 292930"/>
                  <a:gd name="connsiteX1" fmla="*/ 231642 w 687908"/>
                  <a:gd name="connsiteY1" fmla="*/ 203980 h 292930"/>
                  <a:gd name="connsiteX2" fmla="*/ 155442 w 687908"/>
                  <a:gd name="connsiteY2" fmla="*/ 89680 h 292930"/>
                  <a:gd name="connsiteX3" fmla="*/ 174492 w 687908"/>
                  <a:gd name="connsiteY3" fmla="*/ 780 h 292930"/>
                  <a:gd name="connsiteX4" fmla="*/ 333242 w 687908"/>
                  <a:gd name="connsiteY4" fmla="*/ 45230 h 292930"/>
                  <a:gd name="connsiteX5" fmla="*/ 682492 w 687908"/>
                  <a:gd name="connsiteY5" fmla="*/ 26180 h 292930"/>
                  <a:gd name="connsiteX6" fmla="*/ 549142 w 687908"/>
                  <a:gd name="connsiteY6" fmla="*/ 140480 h 292930"/>
                  <a:gd name="connsiteX7" fmla="*/ 593592 w 687908"/>
                  <a:gd name="connsiteY7" fmla="*/ 178580 h 292930"/>
                  <a:gd name="connsiteX8" fmla="*/ 574542 w 687908"/>
                  <a:gd name="connsiteY8" fmla="*/ 267480 h 292930"/>
                  <a:gd name="connsiteX9" fmla="*/ 485642 w 687908"/>
                  <a:gd name="connsiteY9" fmla="*/ 292880 h 292930"/>
                  <a:gd name="connsiteX10" fmla="*/ 212592 w 687908"/>
                  <a:gd name="connsiteY10" fmla="*/ 273830 h 292930"/>
                  <a:gd name="connsiteX11" fmla="*/ 28442 w 687908"/>
                  <a:gd name="connsiteY11" fmla="*/ 267480 h 292930"/>
                  <a:gd name="connsiteX12" fmla="*/ 22092 w 687908"/>
                  <a:gd name="connsiteY12" fmla="*/ 203980 h 292930"/>
                  <a:gd name="connsiteX0" fmla="*/ 22092 w 687908"/>
                  <a:gd name="connsiteY0" fmla="*/ 203980 h 293745"/>
                  <a:gd name="connsiteX1" fmla="*/ 231642 w 687908"/>
                  <a:gd name="connsiteY1" fmla="*/ 203980 h 293745"/>
                  <a:gd name="connsiteX2" fmla="*/ 155442 w 687908"/>
                  <a:gd name="connsiteY2" fmla="*/ 89680 h 293745"/>
                  <a:gd name="connsiteX3" fmla="*/ 174492 w 687908"/>
                  <a:gd name="connsiteY3" fmla="*/ 780 h 293745"/>
                  <a:gd name="connsiteX4" fmla="*/ 333242 w 687908"/>
                  <a:gd name="connsiteY4" fmla="*/ 45230 h 293745"/>
                  <a:gd name="connsiteX5" fmla="*/ 682492 w 687908"/>
                  <a:gd name="connsiteY5" fmla="*/ 26180 h 293745"/>
                  <a:gd name="connsiteX6" fmla="*/ 549142 w 687908"/>
                  <a:gd name="connsiteY6" fmla="*/ 140480 h 293745"/>
                  <a:gd name="connsiteX7" fmla="*/ 593592 w 687908"/>
                  <a:gd name="connsiteY7" fmla="*/ 178580 h 293745"/>
                  <a:gd name="connsiteX8" fmla="*/ 574542 w 687908"/>
                  <a:gd name="connsiteY8" fmla="*/ 267480 h 293745"/>
                  <a:gd name="connsiteX9" fmla="*/ 485642 w 687908"/>
                  <a:gd name="connsiteY9" fmla="*/ 292880 h 293745"/>
                  <a:gd name="connsiteX10" fmla="*/ 352292 w 687908"/>
                  <a:gd name="connsiteY10" fmla="*/ 286530 h 293745"/>
                  <a:gd name="connsiteX11" fmla="*/ 212592 w 687908"/>
                  <a:gd name="connsiteY11" fmla="*/ 273830 h 293745"/>
                  <a:gd name="connsiteX12" fmla="*/ 28442 w 687908"/>
                  <a:gd name="connsiteY12" fmla="*/ 267480 h 293745"/>
                  <a:gd name="connsiteX13" fmla="*/ 22092 w 687908"/>
                  <a:gd name="connsiteY13" fmla="*/ 203980 h 2937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687908" h="293745">
                    <a:moveTo>
                      <a:pt x="22092" y="203980"/>
                    </a:moveTo>
                    <a:cubicBezTo>
                      <a:pt x="55959" y="193397"/>
                      <a:pt x="209417" y="223030"/>
                      <a:pt x="231642" y="203980"/>
                    </a:cubicBezTo>
                    <a:cubicBezTo>
                      <a:pt x="253867" y="184930"/>
                      <a:pt x="164967" y="123547"/>
                      <a:pt x="155442" y="89680"/>
                    </a:cubicBezTo>
                    <a:cubicBezTo>
                      <a:pt x="145917" y="55813"/>
                      <a:pt x="144859" y="8188"/>
                      <a:pt x="174492" y="780"/>
                    </a:cubicBezTo>
                    <a:cubicBezTo>
                      <a:pt x="204125" y="-6628"/>
                      <a:pt x="248575" y="40997"/>
                      <a:pt x="333242" y="45230"/>
                    </a:cubicBezTo>
                    <a:cubicBezTo>
                      <a:pt x="417909" y="49463"/>
                      <a:pt x="646509" y="10305"/>
                      <a:pt x="682492" y="26180"/>
                    </a:cubicBezTo>
                    <a:cubicBezTo>
                      <a:pt x="718475" y="42055"/>
                      <a:pt x="563959" y="115080"/>
                      <a:pt x="549142" y="140480"/>
                    </a:cubicBezTo>
                    <a:cubicBezTo>
                      <a:pt x="534325" y="165880"/>
                      <a:pt x="589359" y="157413"/>
                      <a:pt x="593592" y="178580"/>
                    </a:cubicBezTo>
                    <a:cubicBezTo>
                      <a:pt x="597825" y="199747"/>
                      <a:pt x="592534" y="248430"/>
                      <a:pt x="574542" y="267480"/>
                    </a:cubicBezTo>
                    <a:cubicBezTo>
                      <a:pt x="556550" y="286530"/>
                      <a:pt x="522684" y="289705"/>
                      <a:pt x="485642" y="292880"/>
                    </a:cubicBezTo>
                    <a:cubicBezTo>
                      <a:pt x="448600" y="296055"/>
                      <a:pt x="397800" y="289705"/>
                      <a:pt x="352292" y="286530"/>
                    </a:cubicBezTo>
                    <a:cubicBezTo>
                      <a:pt x="306784" y="283355"/>
                      <a:pt x="283500" y="278063"/>
                      <a:pt x="212592" y="273830"/>
                    </a:cubicBezTo>
                    <a:cubicBezTo>
                      <a:pt x="141684" y="269597"/>
                      <a:pt x="61250" y="277005"/>
                      <a:pt x="28442" y="267480"/>
                    </a:cubicBezTo>
                    <a:cubicBezTo>
                      <a:pt x="-4366" y="257955"/>
                      <a:pt x="-11775" y="214563"/>
                      <a:pt x="22092" y="203980"/>
                    </a:cubicBezTo>
                    <a:close/>
                  </a:path>
                </a:pathLst>
              </a:custGeom>
              <a:solidFill>
                <a:srgbClr val="33CC33"/>
              </a:solidFill>
              <a:ln>
                <a:no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77" name="Oval 76"/>
              <p:cNvSpPr/>
              <p:nvPr/>
            </p:nvSpPr>
            <p:spPr>
              <a:xfrm rot="587822">
                <a:off x="2488773" y="3848236"/>
                <a:ext cx="46761" cy="46761"/>
              </a:xfrm>
              <a:prstGeom prst="ellipse">
                <a:avLst/>
              </a:prstGeom>
              <a:solidFill>
                <a:srgbClr val="FFFF00"/>
              </a:solidFill>
              <a:ln w="6350" cmpd="sng">
                <a:solidFill>
                  <a:schemeClr val="tx1"/>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78" name="Oval 77"/>
              <p:cNvSpPr/>
              <p:nvPr/>
            </p:nvSpPr>
            <p:spPr>
              <a:xfrm rot="587822">
                <a:off x="2495232" y="3904125"/>
                <a:ext cx="46761" cy="46761"/>
              </a:xfrm>
              <a:prstGeom prst="ellipse">
                <a:avLst/>
              </a:prstGeom>
              <a:solidFill>
                <a:srgbClr val="FFFF00"/>
              </a:solidFill>
              <a:ln w="6350" cmpd="sng">
                <a:solidFill>
                  <a:schemeClr val="tx1"/>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79" name="Oval 78"/>
              <p:cNvSpPr/>
              <p:nvPr/>
            </p:nvSpPr>
            <p:spPr>
              <a:xfrm rot="587822">
                <a:off x="2552855" y="3868967"/>
                <a:ext cx="46761" cy="46761"/>
              </a:xfrm>
              <a:prstGeom prst="ellipse">
                <a:avLst/>
              </a:prstGeom>
              <a:solidFill>
                <a:srgbClr val="FFFF00"/>
              </a:solidFill>
              <a:ln w="6350" cmpd="sng">
                <a:solidFill>
                  <a:schemeClr val="tx1"/>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grpSp>
      </p:grpSp>
      <p:grpSp>
        <p:nvGrpSpPr>
          <p:cNvPr id="37" name="Group 36"/>
          <p:cNvGrpSpPr/>
          <p:nvPr/>
        </p:nvGrpSpPr>
        <p:grpSpPr>
          <a:xfrm>
            <a:off x="4078062" y="5198390"/>
            <a:ext cx="284164" cy="156939"/>
            <a:chOff x="4050750" y="5201565"/>
            <a:chExt cx="486101" cy="119657"/>
          </a:xfrm>
        </p:grpSpPr>
        <p:sp>
          <p:nvSpPr>
            <p:cNvPr id="59" name="Freeform 58"/>
            <p:cNvSpPr/>
            <p:nvPr/>
          </p:nvSpPr>
          <p:spPr>
            <a:xfrm flipH="1">
              <a:off x="4488368" y="5227960"/>
              <a:ext cx="48483" cy="34401"/>
            </a:xfrm>
            <a:custGeom>
              <a:avLst/>
              <a:gdLst>
                <a:gd name="connsiteX0" fmla="*/ 0 w 596900"/>
                <a:gd name="connsiteY0" fmla="*/ 128873 h 128873"/>
                <a:gd name="connsiteX1" fmla="*/ 38100 w 596900"/>
                <a:gd name="connsiteY1" fmla="*/ 1873 h 128873"/>
                <a:gd name="connsiteX2" fmla="*/ 114300 w 596900"/>
                <a:gd name="connsiteY2" fmla="*/ 52673 h 128873"/>
                <a:gd name="connsiteX3" fmla="*/ 461433 w 596900"/>
                <a:gd name="connsiteY3" fmla="*/ 48439 h 128873"/>
                <a:gd name="connsiteX4" fmla="*/ 596900 w 596900"/>
                <a:gd name="connsiteY4" fmla="*/ 61139 h 128873"/>
                <a:gd name="connsiteX0" fmla="*/ 0 w 461433"/>
                <a:gd name="connsiteY0" fmla="*/ 128873 h 128873"/>
                <a:gd name="connsiteX1" fmla="*/ 38100 w 461433"/>
                <a:gd name="connsiteY1" fmla="*/ 1873 h 128873"/>
                <a:gd name="connsiteX2" fmla="*/ 114300 w 461433"/>
                <a:gd name="connsiteY2" fmla="*/ 52673 h 128873"/>
                <a:gd name="connsiteX3" fmla="*/ 461433 w 461433"/>
                <a:gd name="connsiteY3" fmla="*/ 48439 h 128873"/>
                <a:gd name="connsiteX0" fmla="*/ 0 w 461433"/>
                <a:gd name="connsiteY0" fmla="*/ 128873 h 128873"/>
                <a:gd name="connsiteX1" fmla="*/ 38100 w 461433"/>
                <a:gd name="connsiteY1" fmla="*/ 1873 h 128873"/>
                <a:gd name="connsiteX2" fmla="*/ 227226 w 461433"/>
                <a:gd name="connsiteY2" fmla="*/ 52673 h 128873"/>
                <a:gd name="connsiteX3" fmla="*/ 461433 w 461433"/>
                <a:gd name="connsiteY3" fmla="*/ 48439 h 128873"/>
              </a:gdLst>
              <a:ahLst/>
              <a:cxnLst>
                <a:cxn ang="0">
                  <a:pos x="connsiteX0" y="connsiteY0"/>
                </a:cxn>
                <a:cxn ang="0">
                  <a:pos x="connsiteX1" y="connsiteY1"/>
                </a:cxn>
                <a:cxn ang="0">
                  <a:pos x="connsiteX2" y="connsiteY2"/>
                </a:cxn>
                <a:cxn ang="0">
                  <a:pos x="connsiteX3" y="connsiteY3"/>
                </a:cxn>
              </a:cxnLst>
              <a:rect l="l" t="t" r="r" b="b"/>
              <a:pathLst>
                <a:path w="461433" h="128873">
                  <a:moveTo>
                    <a:pt x="0" y="128873"/>
                  </a:moveTo>
                  <a:cubicBezTo>
                    <a:pt x="9525" y="71723"/>
                    <a:pt x="229" y="14573"/>
                    <a:pt x="38100" y="1873"/>
                  </a:cubicBezTo>
                  <a:cubicBezTo>
                    <a:pt x="75971" y="-10827"/>
                    <a:pt x="156671" y="44912"/>
                    <a:pt x="227226" y="52673"/>
                  </a:cubicBezTo>
                  <a:cubicBezTo>
                    <a:pt x="297781" y="60434"/>
                    <a:pt x="381000" y="47028"/>
                    <a:pt x="461433" y="48439"/>
                  </a:cubicBezTo>
                </a:path>
              </a:pathLst>
            </a:custGeom>
            <a:ln w="28575" cmpd="sng">
              <a:solidFill>
                <a:srgbClr val="008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60" name="Can 59"/>
            <p:cNvSpPr/>
            <p:nvPr/>
          </p:nvSpPr>
          <p:spPr>
            <a:xfrm rot="16200000" flipH="1">
              <a:off x="4447438" y="5206566"/>
              <a:ext cx="21188" cy="67802"/>
            </a:xfrm>
            <a:prstGeom prst="can">
              <a:avLst>
                <a:gd name="adj" fmla="val 42045"/>
              </a:avLst>
            </a:prstGeom>
            <a:solidFill>
              <a:srgbClr val="006600"/>
            </a:solidFill>
            <a:ln>
              <a:no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61" name="Freeform 60"/>
            <p:cNvSpPr/>
            <p:nvPr/>
          </p:nvSpPr>
          <p:spPr>
            <a:xfrm flipH="1">
              <a:off x="4403790" y="5233262"/>
              <a:ext cx="23731" cy="8475"/>
            </a:xfrm>
            <a:custGeom>
              <a:avLst/>
              <a:gdLst>
                <a:gd name="connsiteX0" fmla="*/ 0 w 88900"/>
                <a:gd name="connsiteY0" fmla="*/ 31750 h 31750"/>
                <a:gd name="connsiteX1" fmla="*/ 50800 w 88900"/>
                <a:gd name="connsiteY1" fmla="*/ 0 h 31750"/>
                <a:gd name="connsiteX2" fmla="*/ 88900 w 88900"/>
                <a:gd name="connsiteY2" fmla="*/ 31750 h 31750"/>
              </a:gdLst>
              <a:ahLst/>
              <a:cxnLst>
                <a:cxn ang="0">
                  <a:pos x="connsiteX0" y="connsiteY0"/>
                </a:cxn>
                <a:cxn ang="0">
                  <a:pos x="connsiteX1" y="connsiteY1"/>
                </a:cxn>
                <a:cxn ang="0">
                  <a:pos x="connsiteX2" y="connsiteY2"/>
                </a:cxn>
              </a:cxnLst>
              <a:rect l="l" t="t" r="r" b="b"/>
              <a:pathLst>
                <a:path w="88900" h="31750">
                  <a:moveTo>
                    <a:pt x="0" y="31750"/>
                  </a:moveTo>
                  <a:cubicBezTo>
                    <a:pt x="17991" y="15875"/>
                    <a:pt x="35983" y="0"/>
                    <a:pt x="50800" y="0"/>
                  </a:cubicBezTo>
                  <a:cubicBezTo>
                    <a:pt x="65617" y="0"/>
                    <a:pt x="88900" y="31750"/>
                    <a:pt x="88900" y="31750"/>
                  </a:cubicBezTo>
                </a:path>
              </a:pathLst>
            </a:custGeom>
            <a:ln w="19050" cmpd="sng">
              <a:solidFill>
                <a:srgbClr val="008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nvGrpSpPr>
            <p:cNvPr id="80" name="Group 79"/>
            <p:cNvGrpSpPr/>
            <p:nvPr/>
          </p:nvGrpSpPr>
          <p:grpSpPr>
            <a:xfrm flipH="1">
              <a:off x="4050750" y="5201565"/>
              <a:ext cx="358434" cy="119657"/>
              <a:chOff x="1449839" y="3572510"/>
              <a:chExt cx="1342776" cy="448261"/>
            </a:xfrm>
          </p:grpSpPr>
          <p:sp>
            <p:nvSpPr>
              <p:cNvPr id="81" name="Freeform 80"/>
              <p:cNvSpPr/>
              <p:nvPr/>
            </p:nvSpPr>
            <p:spPr>
              <a:xfrm rot="310875">
                <a:off x="1449839" y="3572510"/>
                <a:ext cx="307842" cy="191365"/>
              </a:xfrm>
              <a:custGeom>
                <a:avLst/>
                <a:gdLst>
                  <a:gd name="connsiteX0" fmla="*/ 22092 w 658576"/>
                  <a:gd name="connsiteY0" fmla="*/ 203980 h 295815"/>
                  <a:gd name="connsiteX1" fmla="*/ 231642 w 658576"/>
                  <a:gd name="connsiteY1" fmla="*/ 203980 h 295815"/>
                  <a:gd name="connsiteX2" fmla="*/ 155442 w 658576"/>
                  <a:gd name="connsiteY2" fmla="*/ 89680 h 295815"/>
                  <a:gd name="connsiteX3" fmla="*/ 174492 w 658576"/>
                  <a:gd name="connsiteY3" fmla="*/ 780 h 295815"/>
                  <a:gd name="connsiteX4" fmla="*/ 333242 w 658576"/>
                  <a:gd name="connsiteY4" fmla="*/ 45230 h 295815"/>
                  <a:gd name="connsiteX5" fmla="*/ 511042 w 658576"/>
                  <a:gd name="connsiteY5" fmla="*/ 26180 h 295815"/>
                  <a:gd name="connsiteX6" fmla="*/ 549142 w 658576"/>
                  <a:gd name="connsiteY6" fmla="*/ 140480 h 295815"/>
                  <a:gd name="connsiteX7" fmla="*/ 460242 w 658576"/>
                  <a:gd name="connsiteY7" fmla="*/ 203980 h 295815"/>
                  <a:gd name="connsiteX8" fmla="*/ 231642 w 658576"/>
                  <a:gd name="connsiteY8" fmla="*/ 229380 h 295815"/>
                  <a:gd name="connsiteX9" fmla="*/ 434842 w 658576"/>
                  <a:gd name="connsiteY9" fmla="*/ 261130 h 295815"/>
                  <a:gd name="connsiteX10" fmla="*/ 593592 w 658576"/>
                  <a:gd name="connsiteY10" fmla="*/ 178580 h 295815"/>
                  <a:gd name="connsiteX11" fmla="*/ 657092 w 658576"/>
                  <a:gd name="connsiteY11" fmla="*/ 178580 h 295815"/>
                  <a:gd name="connsiteX12" fmla="*/ 625342 w 658576"/>
                  <a:gd name="connsiteY12" fmla="*/ 203980 h 295815"/>
                  <a:gd name="connsiteX13" fmla="*/ 485642 w 658576"/>
                  <a:gd name="connsiteY13" fmla="*/ 292880 h 295815"/>
                  <a:gd name="connsiteX14" fmla="*/ 212592 w 658576"/>
                  <a:gd name="connsiteY14" fmla="*/ 273830 h 295815"/>
                  <a:gd name="connsiteX15" fmla="*/ 28442 w 658576"/>
                  <a:gd name="connsiteY15" fmla="*/ 267480 h 295815"/>
                  <a:gd name="connsiteX16" fmla="*/ 22092 w 658576"/>
                  <a:gd name="connsiteY16" fmla="*/ 203980 h 295815"/>
                  <a:gd name="connsiteX0" fmla="*/ 22092 w 658576"/>
                  <a:gd name="connsiteY0" fmla="*/ 203980 h 295815"/>
                  <a:gd name="connsiteX1" fmla="*/ 231642 w 658576"/>
                  <a:gd name="connsiteY1" fmla="*/ 203980 h 295815"/>
                  <a:gd name="connsiteX2" fmla="*/ 155442 w 658576"/>
                  <a:gd name="connsiteY2" fmla="*/ 89680 h 295815"/>
                  <a:gd name="connsiteX3" fmla="*/ 174492 w 658576"/>
                  <a:gd name="connsiteY3" fmla="*/ 780 h 295815"/>
                  <a:gd name="connsiteX4" fmla="*/ 333242 w 658576"/>
                  <a:gd name="connsiteY4" fmla="*/ 45230 h 295815"/>
                  <a:gd name="connsiteX5" fmla="*/ 511042 w 658576"/>
                  <a:gd name="connsiteY5" fmla="*/ 26180 h 295815"/>
                  <a:gd name="connsiteX6" fmla="*/ 549142 w 658576"/>
                  <a:gd name="connsiteY6" fmla="*/ 140480 h 295815"/>
                  <a:gd name="connsiteX7" fmla="*/ 460242 w 658576"/>
                  <a:gd name="connsiteY7" fmla="*/ 203980 h 295815"/>
                  <a:gd name="connsiteX8" fmla="*/ 434842 w 658576"/>
                  <a:gd name="connsiteY8" fmla="*/ 261130 h 295815"/>
                  <a:gd name="connsiteX9" fmla="*/ 593592 w 658576"/>
                  <a:gd name="connsiteY9" fmla="*/ 178580 h 295815"/>
                  <a:gd name="connsiteX10" fmla="*/ 657092 w 658576"/>
                  <a:gd name="connsiteY10" fmla="*/ 178580 h 295815"/>
                  <a:gd name="connsiteX11" fmla="*/ 625342 w 658576"/>
                  <a:gd name="connsiteY11" fmla="*/ 203980 h 295815"/>
                  <a:gd name="connsiteX12" fmla="*/ 485642 w 658576"/>
                  <a:gd name="connsiteY12" fmla="*/ 292880 h 295815"/>
                  <a:gd name="connsiteX13" fmla="*/ 212592 w 658576"/>
                  <a:gd name="connsiteY13" fmla="*/ 273830 h 295815"/>
                  <a:gd name="connsiteX14" fmla="*/ 28442 w 658576"/>
                  <a:gd name="connsiteY14" fmla="*/ 267480 h 295815"/>
                  <a:gd name="connsiteX15" fmla="*/ 22092 w 658576"/>
                  <a:gd name="connsiteY15" fmla="*/ 203980 h 295815"/>
                  <a:gd name="connsiteX0" fmla="*/ 22092 w 658576"/>
                  <a:gd name="connsiteY0" fmla="*/ 203980 h 295815"/>
                  <a:gd name="connsiteX1" fmla="*/ 231642 w 658576"/>
                  <a:gd name="connsiteY1" fmla="*/ 203980 h 295815"/>
                  <a:gd name="connsiteX2" fmla="*/ 155442 w 658576"/>
                  <a:gd name="connsiteY2" fmla="*/ 89680 h 295815"/>
                  <a:gd name="connsiteX3" fmla="*/ 174492 w 658576"/>
                  <a:gd name="connsiteY3" fmla="*/ 780 h 295815"/>
                  <a:gd name="connsiteX4" fmla="*/ 333242 w 658576"/>
                  <a:gd name="connsiteY4" fmla="*/ 45230 h 295815"/>
                  <a:gd name="connsiteX5" fmla="*/ 511042 w 658576"/>
                  <a:gd name="connsiteY5" fmla="*/ 26180 h 295815"/>
                  <a:gd name="connsiteX6" fmla="*/ 549142 w 658576"/>
                  <a:gd name="connsiteY6" fmla="*/ 140480 h 295815"/>
                  <a:gd name="connsiteX7" fmla="*/ 460242 w 658576"/>
                  <a:gd name="connsiteY7" fmla="*/ 203980 h 295815"/>
                  <a:gd name="connsiteX8" fmla="*/ 593592 w 658576"/>
                  <a:gd name="connsiteY8" fmla="*/ 178580 h 295815"/>
                  <a:gd name="connsiteX9" fmla="*/ 657092 w 658576"/>
                  <a:gd name="connsiteY9" fmla="*/ 178580 h 295815"/>
                  <a:gd name="connsiteX10" fmla="*/ 625342 w 658576"/>
                  <a:gd name="connsiteY10" fmla="*/ 203980 h 295815"/>
                  <a:gd name="connsiteX11" fmla="*/ 485642 w 658576"/>
                  <a:gd name="connsiteY11" fmla="*/ 292880 h 295815"/>
                  <a:gd name="connsiteX12" fmla="*/ 212592 w 658576"/>
                  <a:gd name="connsiteY12" fmla="*/ 273830 h 295815"/>
                  <a:gd name="connsiteX13" fmla="*/ 28442 w 658576"/>
                  <a:gd name="connsiteY13" fmla="*/ 267480 h 295815"/>
                  <a:gd name="connsiteX14" fmla="*/ 22092 w 658576"/>
                  <a:gd name="connsiteY14" fmla="*/ 203980 h 295815"/>
                  <a:gd name="connsiteX0" fmla="*/ 22092 w 658576"/>
                  <a:gd name="connsiteY0" fmla="*/ 203980 h 295815"/>
                  <a:gd name="connsiteX1" fmla="*/ 231642 w 658576"/>
                  <a:gd name="connsiteY1" fmla="*/ 203980 h 295815"/>
                  <a:gd name="connsiteX2" fmla="*/ 155442 w 658576"/>
                  <a:gd name="connsiteY2" fmla="*/ 89680 h 295815"/>
                  <a:gd name="connsiteX3" fmla="*/ 174492 w 658576"/>
                  <a:gd name="connsiteY3" fmla="*/ 780 h 295815"/>
                  <a:gd name="connsiteX4" fmla="*/ 333242 w 658576"/>
                  <a:gd name="connsiteY4" fmla="*/ 45230 h 295815"/>
                  <a:gd name="connsiteX5" fmla="*/ 511042 w 658576"/>
                  <a:gd name="connsiteY5" fmla="*/ 26180 h 295815"/>
                  <a:gd name="connsiteX6" fmla="*/ 549142 w 658576"/>
                  <a:gd name="connsiteY6" fmla="*/ 140480 h 295815"/>
                  <a:gd name="connsiteX7" fmla="*/ 593592 w 658576"/>
                  <a:gd name="connsiteY7" fmla="*/ 178580 h 295815"/>
                  <a:gd name="connsiteX8" fmla="*/ 657092 w 658576"/>
                  <a:gd name="connsiteY8" fmla="*/ 178580 h 295815"/>
                  <a:gd name="connsiteX9" fmla="*/ 625342 w 658576"/>
                  <a:gd name="connsiteY9" fmla="*/ 203980 h 295815"/>
                  <a:gd name="connsiteX10" fmla="*/ 485642 w 658576"/>
                  <a:gd name="connsiteY10" fmla="*/ 292880 h 295815"/>
                  <a:gd name="connsiteX11" fmla="*/ 212592 w 658576"/>
                  <a:gd name="connsiteY11" fmla="*/ 273830 h 295815"/>
                  <a:gd name="connsiteX12" fmla="*/ 28442 w 658576"/>
                  <a:gd name="connsiteY12" fmla="*/ 267480 h 295815"/>
                  <a:gd name="connsiteX13" fmla="*/ 22092 w 658576"/>
                  <a:gd name="connsiteY13" fmla="*/ 203980 h 295815"/>
                  <a:gd name="connsiteX0" fmla="*/ 22092 w 660268"/>
                  <a:gd name="connsiteY0" fmla="*/ 203980 h 295815"/>
                  <a:gd name="connsiteX1" fmla="*/ 231642 w 660268"/>
                  <a:gd name="connsiteY1" fmla="*/ 203980 h 295815"/>
                  <a:gd name="connsiteX2" fmla="*/ 155442 w 660268"/>
                  <a:gd name="connsiteY2" fmla="*/ 89680 h 295815"/>
                  <a:gd name="connsiteX3" fmla="*/ 174492 w 660268"/>
                  <a:gd name="connsiteY3" fmla="*/ 780 h 295815"/>
                  <a:gd name="connsiteX4" fmla="*/ 333242 w 660268"/>
                  <a:gd name="connsiteY4" fmla="*/ 45230 h 295815"/>
                  <a:gd name="connsiteX5" fmla="*/ 511042 w 660268"/>
                  <a:gd name="connsiteY5" fmla="*/ 26180 h 295815"/>
                  <a:gd name="connsiteX6" fmla="*/ 549142 w 660268"/>
                  <a:gd name="connsiteY6" fmla="*/ 140480 h 295815"/>
                  <a:gd name="connsiteX7" fmla="*/ 593592 w 660268"/>
                  <a:gd name="connsiteY7" fmla="*/ 178580 h 295815"/>
                  <a:gd name="connsiteX8" fmla="*/ 657092 w 660268"/>
                  <a:gd name="connsiteY8" fmla="*/ 178580 h 295815"/>
                  <a:gd name="connsiteX9" fmla="*/ 485642 w 660268"/>
                  <a:gd name="connsiteY9" fmla="*/ 292880 h 295815"/>
                  <a:gd name="connsiteX10" fmla="*/ 212592 w 660268"/>
                  <a:gd name="connsiteY10" fmla="*/ 273830 h 295815"/>
                  <a:gd name="connsiteX11" fmla="*/ 28442 w 660268"/>
                  <a:gd name="connsiteY11" fmla="*/ 267480 h 295815"/>
                  <a:gd name="connsiteX12" fmla="*/ 22092 w 660268"/>
                  <a:gd name="connsiteY12" fmla="*/ 203980 h 295815"/>
                  <a:gd name="connsiteX0" fmla="*/ 22092 w 654153"/>
                  <a:gd name="connsiteY0" fmla="*/ 203980 h 294059"/>
                  <a:gd name="connsiteX1" fmla="*/ 231642 w 654153"/>
                  <a:gd name="connsiteY1" fmla="*/ 203980 h 294059"/>
                  <a:gd name="connsiteX2" fmla="*/ 155442 w 654153"/>
                  <a:gd name="connsiteY2" fmla="*/ 89680 h 294059"/>
                  <a:gd name="connsiteX3" fmla="*/ 174492 w 654153"/>
                  <a:gd name="connsiteY3" fmla="*/ 780 h 294059"/>
                  <a:gd name="connsiteX4" fmla="*/ 333242 w 654153"/>
                  <a:gd name="connsiteY4" fmla="*/ 45230 h 294059"/>
                  <a:gd name="connsiteX5" fmla="*/ 511042 w 654153"/>
                  <a:gd name="connsiteY5" fmla="*/ 26180 h 294059"/>
                  <a:gd name="connsiteX6" fmla="*/ 549142 w 654153"/>
                  <a:gd name="connsiteY6" fmla="*/ 140480 h 294059"/>
                  <a:gd name="connsiteX7" fmla="*/ 593592 w 654153"/>
                  <a:gd name="connsiteY7" fmla="*/ 178580 h 294059"/>
                  <a:gd name="connsiteX8" fmla="*/ 650742 w 654153"/>
                  <a:gd name="connsiteY8" fmla="*/ 235730 h 294059"/>
                  <a:gd name="connsiteX9" fmla="*/ 485642 w 654153"/>
                  <a:gd name="connsiteY9" fmla="*/ 292880 h 294059"/>
                  <a:gd name="connsiteX10" fmla="*/ 212592 w 654153"/>
                  <a:gd name="connsiteY10" fmla="*/ 273830 h 294059"/>
                  <a:gd name="connsiteX11" fmla="*/ 28442 w 654153"/>
                  <a:gd name="connsiteY11" fmla="*/ 267480 h 294059"/>
                  <a:gd name="connsiteX12" fmla="*/ 22092 w 654153"/>
                  <a:gd name="connsiteY12" fmla="*/ 203980 h 294059"/>
                  <a:gd name="connsiteX0" fmla="*/ 22092 w 687908"/>
                  <a:gd name="connsiteY0" fmla="*/ 203980 h 294059"/>
                  <a:gd name="connsiteX1" fmla="*/ 231642 w 687908"/>
                  <a:gd name="connsiteY1" fmla="*/ 203980 h 294059"/>
                  <a:gd name="connsiteX2" fmla="*/ 155442 w 687908"/>
                  <a:gd name="connsiteY2" fmla="*/ 89680 h 294059"/>
                  <a:gd name="connsiteX3" fmla="*/ 174492 w 687908"/>
                  <a:gd name="connsiteY3" fmla="*/ 780 h 294059"/>
                  <a:gd name="connsiteX4" fmla="*/ 333242 w 687908"/>
                  <a:gd name="connsiteY4" fmla="*/ 45230 h 294059"/>
                  <a:gd name="connsiteX5" fmla="*/ 682492 w 687908"/>
                  <a:gd name="connsiteY5" fmla="*/ 26180 h 294059"/>
                  <a:gd name="connsiteX6" fmla="*/ 549142 w 687908"/>
                  <a:gd name="connsiteY6" fmla="*/ 140480 h 294059"/>
                  <a:gd name="connsiteX7" fmla="*/ 593592 w 687908"/>
                  <a:gd name="connsiteY7" fmla="*/ 178580 h 294059"/>
                  <a:gd name="connsiteX8" fmla="*/ 650742 w 687908"/>
                  <a:gd name="connsiteY8" fmla="*/ 235730 h 294059"/>
                  <a:gd name="connsiteX9" fmla="*/ 485642 w 687908"/>
                  <a:gd name="connsiteY9" fmla="*/ 292880 h 294059"/>
                  <a:gd name="connsiteX10" fmla="*/ 212592 w 687908"/>
                  <a:gd name="connsiteY10" fmla="*/ 273830 h 294059"/>
                  <a:gd name="connsiteX11" fmla="*/ 28442 w 687908"/>
                  <a:gd name="connsiteY11" fmla="*/ 267480 h 294059"/>
                  <a:gd name="connsiteX12" fmla="*/ 22092 w 687908"/>
                  <a:gd name="connsiteY12" fmla="*/ 203980 h 294059"/>
                  <a:gd name="connsiteX0" fmla="*/ 22092 w 687908"/>
                  <a:gd name="connsiteY0" fmla="*/ 203980 h 292930"/>
                  <a:gd name="connsiteX1" fmla="*/ 231642 w 687908"/>
                  <a:gd name="connsiteY1" fmla="*/ 203980 h 292930"/>
                  <a:gd name="connsiteX2" fmla="*/ 155442 w 687908"/>
                  <a:gd name="connsiteY2" fmla="*/ 89680 h 292930"/>
                  <a:gd name="connsiteX3" fmla="*/ 174492 w 687908"/>
                  <a:gd name="connsiteY3" fmla="*/ 780 h 292930"/>
                  <a:gd name="connsiteX4" fmla="*/ 333242 w 687908"/>
                  <a:gd name="connsiteY4" fmla="*/ 45230 h 292930"/>
                  <a:gd name="connsiteX5" fmla="*/ 682492 w 687908"/>
                  <a:gd name="connsiteY5" fmla="*/ 26180 h 292930"/>
                  <a:gd name="connsiteX6" fmla="*/ 549142 w 687908"/>
                  <a:gd name="connsiteY6" fmla="*/ 140480 h 292930"/>
                  <a:gd name="connsiteX7" fmla="*/ 593592 w 687908"/>
                  <a:gd name="connsiteY7" fmla="*/ 178580 h 292930"/>
                  <a:gd name="connsiteX8" fmla="*/ 574542 w 687908"/>
                  <a:gd name="connsiteY8" fmla="*/ 267480 h 292930"/>
                  <a:gd name="connsiteX9" fmla="*/ 485642 w 687908"/>
                  <a:gd name="connsiteY9" fmla="*/ 292880 h 292930"/>
                  <a:gd name="connsiteX10" fmla="*/ 212592 w 687908"/>
                  <a:gd name="connsiteY10" fmla="*/ 273830 h 292930"/>
                  <a:gd name="connsiteX11" fmla="*/ 28442 w 687908"/>
                  <a:gd name="connsiteY11" fmla="*/ 267480 h 292930"/>
                  <a:gd name="connsiteX12" fmla="*/ 22092 w 687908"/>
                  <a:gd name="connsiteY12" fmla="*/ 203980 h 292930"/>
                  <a:gd name="connsiteX0" fmla="*/ 22092 w 687908"/>
                  <a:gd name="connsiteY0" fmla="*/ 203980 h 293745"/>
                  <a:gd name="connsiteX1" fmla="*/ 231642 w 687908"/>
                  <a:gd name="connsiteY1" fmla="*/ 203980 h 293745"/>
                  <a:gd name="connsiteX2" fmla="*/ 155442 w 687908"/>
                  <a:gd name="connsiteY2" fmla="*/ 89680 h 293745"/>
                  <a:gd name="connsiteX3" fmla="*/ 174492 w 687908"/>
                  <a:gd name="connsiteY3" fmla="*/ 780 h 293745"/>
                  <a:gd name="connsiteX4" fmla="*/ 333242 w 687908"/>
                  <a:gd name="connsiteY4" fmla="*/ 45230 h 293745"/>
                  <a:gd name="connsiteX5" fmla="*/ 682492 w 687908"/>
                  <a:gd name="connsiteY5" fmla="*/ 26180 h 293745"/>
                  <a:gd name="connsiteX6" fmla="*/ 549142 w 687908"/>
                  <a:gd name="connsiteY6" fmla="*/ 140480 h 293745"/>
                  <a:gd name="connsiteX7" fmla="*/ 593592 w 687908"/>
                  <a:gd name="connsiteY7" fmla="*/ 178580 h 293745"/>
                  <a:gd name="connsiteX8" fmla="*/ 574542 w 687908"/>
                  <a:gd name="connsiteY8" fmla="*/ 267480 h 293745"/>
                  <a:gd name="connsiteX9" fmla="*/ 485642 w 687908"/>
                  <a:gd name="connsiteY9" fmla="*/ 292880 h 293745"/>
                  <a:gd name="connsiteX10" fmla="*/ 352292 w 687908"/>
                  <a:gd name="connsiteY10" fmla="*/ 286530 h 293745"/>
                  <a:gd name="connsiteX11" fmla="*/ 212592 w 687908"/>
                  <a:gd name="connsiteY11" fmla="*/ 273830 h 293745"/>
                  <a:gd name="connsiteX12" fmla="*/ 28442 w 687908"/>
                  <a:gd name="connsiteY12" fmla="*/ 267480 h 293745"/>
                  <a:gd name="connsiteX13" fmla="*/ 22092 w 687908"/>
                  <a:gd name="connsiteY13" fmla="*/ 203980 h 2937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687908" h="293745">
                    <a:moveTo>
                      <a:pt x="22092" y="203980"/>
                    </a:moveTo>
                    <a:cubicBezTo>
                      <a:pt x="55959" y="193397"/>
                      <a:pt x="209417" y="223030"/>
                      <a:pt x="231642" y="203980"/>
                    </a:cubicBezTo>
                    <a:cubicBezTo>
                      <a:pt x="253867" y="184930"/>
                      <a:pt x="164967" y="123547"/>
                      <a:pt x="155442" y="89680"/>
                    </a:cubicBezTo>
                    <a:cubicBezTo>
                      <a:pt x="145917" y="55813"/>
                      <a:pt x="144859" y="8188"/>
                      <a:pt x="174492" y="780"/>
                    </a:cubicBezTo>
                    <a:cubicBezTo>
                      <a:pt x="204125" y="-6628"/>
                      <a:pt x="248575" y="40997"/>
                      <a:pt x="333242" y="45230"/>
                    </a:cubicBezTo>
                    <a:cubicBezTo>
                      <a:pt x="417909" y="49463"/>
                      <a:pt x="646509" y="10305"/>
                      <a:pt x="682492" y="26180"/>
                    </a:cubicBezTo>
                    <a:cubicBezTo>
                      <a:pt x="718475" y="42055"/>
                      <a:pt x="563959" y="115080"/>
                      <a:pt x="549142" y="140480"/>
                    </a:cubicBezTo>
                    <a:cubicBezTo>
                      <a:pt x="534325" y="165880"/>
                      <a:pt x="589359" y="157413"/>
                      <a:pt x="593592" y="178580"/>
                    </a:cubicBezTo>
                    <a:cubicBezTo>
                      <a:pt x="597825" y="199747"/>
                      <a:pt x="592534" y="248430"/>
                      <a:pt x="574542" y="267480"/>
                    </a:cubicBezTo>
                    <a:cubicBezTo>
                      <a:pt x="556550" y="286530"/>
                      <a:pt x="522684" y="289705"/>
                      <a:pt x="485642" y="292880"/>
                    </a:cubicBezTo>
                    <a:cubicBezTo>
                      <a:pt x="448600" y="296055"/>
                      <a:pt x="397800" y="289705"/>
                      <a:pt x="352292" y="286530"/>
                    </a:cubicBezTo>
                    <a:cubicBezTo>
                      <a:pt x="306784" y="283355"/>
                      <a:pt x="283500" y="278063"/>
                      <a:pt x="212592" y="273830"/>
                    </a:cubicBezTo>
                    <a:cubicBezTo>
                      <a:pt x="141684" y="269597"/>
                      <a:pt x="61250" y="277005"/>
                      <a:pt x="28442" y="267480"/>
                    </a:cubicBezTo>
                    <a:cubicBezTo>
                      <a:pt x="-4366" y="257955"/>
                      <a:pt x="-11775" y="214563"/>
                      <a:pt x="22092" y="203980"/>
                    </a:cubicBezTo>
                    <a:close/>
                  </a:path>
                </a:pathLst>
              </a:custGeom>
              <a:solidFill>
                <a:srgbClr val="0066FF"/>
              </a:solidFill>
              <a:ln>
                <a:no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82" name="Freeform 81"/>
              <p:cNvSpPr/>
              <p:nvPr/>
            </p:nvSpPr>
            <p:spPr>
              <a:xfrm rot="227704">
                <a:off x="1710188" y="3617736"/>
                <a:ext cx="307842" cy="191365"/>
              </a:xfrm>
              <a:custGeom>
                <a:avLst/>
                <a:gdLst>
                  <a:gd name="connsiteX0" fmla="*/ 22092 w 658576"/>
                  <a:gd name="connsiteY0" fmla="*/ 203980 h 295815"/>
                  <a:gd name="connsiteX1" fmla="*/ 231642 w 658576"/>
                  <a:gd name="connsiteY1" fmla="*/ 203980 h 295815"/>
                  <a:gd name="connsiteX2" fmla="*/ 155442 w 658576"/>
                  <a:gd name="connsiteY2" fmla="*/ 89680 h 295815"/>
                  <a:gd name="connsiteX3" fmla="*/ 174492 w 658576"/>
                  <a:gd name="connsiteY3" fmla="*/ 780 h 295815"/>
                  <a:gd name="connsiteX4" fmla="*/ 333242 w 658576"/>
                  <a:gd name="connsiteY4" fmla="*/ 45230 h 295815"/>
                  <a:gd name="connsiteX5" fmla="*/ 511042 w 658576"/>
                  <a:gd name="connsiteY5" fmla="*/ 26180 h 295815"/>
                  <a:gd name="connsiteX6" fmla="*/ 549142 w 658576"/>
                  <a:gd name="connsiteY6" fmla="*/ 140480 h 295815"/>
                  <a:gd name="connsiteX7" fmla="*/ 460242 w 658576"/>
                  <a:gd name="connsiteY7" fmla="*/ 203980 h 295815"/>
                  <a:gd name="connsiteX8" fmla="*/ 231642 w 658576"/>
                  <a:gd name="connsiteY8" fmla="*/ 229380 h 295815"/>
                  <a:gd name="connsiteX9" fmla="*/ 434842 w 658576"/>
                  <a:gd name="connsiteY9" fmla="*/ 261130 h 295815"/>
                  <a:gd name="connsiteX10" fmla="*/ 593592 w 658576"/>
                  <a:gd name="connsiteY10" fmla="*/ 178580 h 295815"/>
                  <a:gd name="connsiteX11" fmla="*/ 657092 w 658576"/>
                  <a:gd name="connsiteY11" fmla="*/ 178580 h 295815"/>
                  <a:gd name="connsiteX12" fmla="*/ 625342 w 658576"/>
                  <a:gd name="connsiteY12" fmla="*/ 203980 h 295815"/>
                  <a:gd name="connsiteX13" fmla="*/ 485642 w 658576"/>
                  <a:gd name="connsiteY13" fmla="*/ 292880 h 295815"/>
                  <a:gd name="connsiteX14" fmla="*/ 212592 w 658576"/>
                  <a:gd name="connsiteY14" fmla="*/ 273830 h 295815"/>
                  <a:gd name="connsiteX15" fmla="*/ 28442 w 658576"/>
                  <a:gd name="connsiteY15" fmla="*/ 267480 h 295815"/>
                  <a:gd name="connsiteX16" fmla="*/ 22092 w 658576"/>
                  <a:gd name="connsiteY16" fmla="*/ 203980 h 295815"/>
                  <a:gd name="connsiteX0" fmla="*/ 22092 w 658576"/>
                  <a:gd name="connsiteY0" fmla="*/ 203980 h 295815"/>
                  <a:gd name="connsiteX1" fmla="*/ 231642 w 658576"/>
                  <a:gd name="connsiteY1" fmla="*/ 203980 h 295815"/>
                  <a:gd name="connsiteX2" fmla="*/ 155442 w 658576"/>
                  <a:gd name="connsiteY2" fmla="*/ 89680 h 295815"/>
                  <a:gd name="connsiteX3" fmla="*/ 174492 w 658576"/>
                  <a:gd name="connsiteY3" fmla="*/ 780 h 295815"/>
                  <a:gd name="connsiteX4" fmla="*/ 333242 w 658576"/>
                  <a:gd name="connsiteY4" fmla="*/ 45230 h 295815"/>
                  <a:gd name="connsiteX5" fmla="*/ 511042 w 658576"/>
                  <a:gd name="connsiteY5" fmla="*/ 26180 h 295815"/>
                  <a:gd name="connsiteX6" fmla="*/ 549142 w 658576"/>
                  <a:gd name="connsiteY6" fmla="*/ 140480 h 295815"/>
                  <a:gd name="connsiteX7" fmla="*/ 460242 w 658576"/>
                  <a:gd name="connsiteY7" fmla="*/ 203980 h 295815"/>
                  <a:gd name="connsiteX8" fmla="*/ 434842 w 658576"/>
                  <a:gd name="connsiteY8" fmla="*/ 261130 h 295815"/>
                  <a:gd name="connsiteX9" fmla="*/ 593592 w 658576"/>
                  <a:gd name="connsiteY9" fmla="*/ 178580 h 295815"/>
                  <a:gd name="connsiteX10" fmla="*/ 657092 w 658576"/>
                  <a:gd name="connsiteY10" fmla="*/ 178580 h 295815"/>
                  <a:gd name="connsiteX11" fmla="*/ 625342 w 658576"/>
                  <a:gd name="connsiteY11" fmla="*/ 203980 h 295815"/>
                  <a:gd name="connsiteX12" fmla="*/ 485642 w 658576"/>
                  <a:gd name="connsiteY12" fmla="*/ 292880 h 295815"/>
                  <a:gd name="connsiteX13" fmla="*/ 212592 w 658576"/>
                  <a:gd name="connsiteY13" fmla="*/ 273830 h 295815"/>
                  <a:gd name="connsiteX14" fmla="*/ 28442 w 658576"/>
                  <a:gd name="connsiteY14" fmla="*/ 267480 h 295815"/>
                  <a:gd name="connsiteX15" fmla="*/ 22092 w 658576"/>
                  <a:gd name="connsiteY15" fmla="*/ 203980 h 295815"/>
                  <a:gd name="connsiteX0" fmla="*/ 22092 w 658576"/>
                  <a:gd name="connsiteY0" fmla="*/ 203980 h 295815"/>
                  <a:gd name="connsiteX1" fmla="*/ 231642 w 658576"/>
                  <a:gd name="connsiteY1" fmla="*/ 203980 h 295815"/>
                  <a:gd name="connsiteX2" fmla="*/ 155442 w 658576"/>
                  <a:gd name="connsiteY2" fmla="*/ 89680 h 295815"/>
                  <a:gd name="connsiteX3" fmla="*/ 174492 w 658576"/>
                  <a:gd name="connsiteY3" fmla="*/ 780 h 295815"/>
                  <a:gd name="connsiteX4" fmla="*/ 333242 w 658576"/>
                  <a:gd name="connsiteY4" fmla="*/ 45230 h 295815"/>
                  <a:gd name="connsiteX5" fmla="*/ 511042 w 658576"/>
                  <a:gd name="connsiteY5" fmla="*/ 26180 h 295815"/>
                  <a:gd name="connsiteX6" fmla="*/ 549142 w 658576"/>
                  <a:gd name="connsiteY6" fmla="*/ 140480 h 295815"/>
                  <a:gd name="connsiteX7" fmla="*/ 460242 w 658576"/>
                  <a:gd name="connsiteY7" fmla="*/ 203980 h 295815"/>
                  <a:gd name="connsiteX8" fmla="*/ 593592 w 658576"/>
                  <a:gd name="connsiteY8" fmla="*/ 178580 h 295815"/>
                  <a:gd name="connsiteX9" fmla="*/ 657092 w 658576"/>
                  <a:gd name="connsiteY9" fmla="*/ 178580 h 295815"/>
                  <a:gd name="connsiteX10" fmla="*/ 625342 w 658576"/>
                  <a:gd name="connsiteY10" fmla="*/ 203980 h 295815"/>
                  <a:gd name="connsiteX11" fmla="*/ 485642 w 658576"/>
                  <a:gd name="connsiteY11" fmla="*/ 292880 h 295815"/>
                  <a:gd name="connsiteX12" fmla="*/ 212592 w 658576"/>
                  <a:gd name="connsiteY12" fmla="*/ 273830 h 295815"/>
                  <a:gd name="connsiteX13" fmla="*/ 28442 w 658576"/>
                  <a:gd name="connsiteY13" fmla="*/ 267480 h 295815"/>
                  <a:gd name="connsiteX14" fmla="*/ 22092 w 658576"/>
                  <a:gd name="connsiteY14" fmla="*/ 203980 h 295815"/>
                  <a:gd name="connsiteX0" fmla="*/ 22092 w 658576"/>
                  <a:gd name="connsiteY0" fmla="*/ 203980 h 295815"/>
                  <a:gd name="connsiteX1" fmla="*/ 231642 w 658576"/>
                  <a:gd name="connsiteY1" fmla="*/ 203980 h 295815"/>
                  <a:gd name="connsiteX2" fmla="*/ 155442 w 658576"/>
                  <a:gd name="connsiteY2" fmla="*/ 89680 h 295815"/>
                  <a:gd name="connsiteX3" fmla="*/ 174492 w 658576"/>
                  <a:gd name="connsiteY3" fmla="*/ 780 h 295815"/>
                  <a:gd name="connsiteX4" fmla="*/ 333242 w 658576"/>
                  <a:gd name="connsiteY4" fmla="*/ 45230 h 295815"/>
                  <a:gd name="connsiteX5" fmla="*/ 511042 w 658576"/>
                  <a:gd name="connsiteY5" fmla="*/ 26180 h 295815"/>
                  <a:gd name="connsiteX6" fmla="*/ 549142 w 658576"/>
                  <a:gd name="connsiteY6" fmla="*/ 140480 h 295815"/>
                  <a:gd name="connsiteX7" fmla="*/ 593592 w 658576"/>
                  <a:gd name="connsiteY7" fmla="*/ 178580 h 295815"/>
                  <a:gd name="connsiteX8" fmla="*/ 657092 w 658576"/>
                  <a:gd name="connsiteY8" fmla="*/ 178580 h 295815"/>
                  <a:gd name="connsiteX9" fmla="*/ 625342 w 658576"/>
                  <a:gd name="connsiteY9" fmla="*/ 203980 h 295815"/>
                  <a:gd name="connsiteX10" fmla="*/ 485642 w 658576"/>
                  <a:gd name="connsiteY10" fmla="*/ 292880 h 295815"/>
                  <a:gd name="connsiteX11" fmla="*/ 212592 w 658576"/>
                  <a:gd name="connsiteY11" fmla="*/ 273830 h 295815"/>
                  <a:gd name="connsiteX12" fmla="*/ 28442 w 658576"/>
                  <a:gd name="connsiteY12" fmla="*/ 267480 h 295815"/>
                  <a:gd name="connsiteX13" fmla="*/ 22092 w 658576"/>
                  <a:gd name="connsiteY13" fmla="*/ 203980 h 295815"/>
                  <a:gd name="connsiteX0" fmla="*/ 22092 w 660268"/>
                  <a:gd name="connsiteY0" fmla="*/ 203980 h 295815"/>
                  <a:gd name="connsiteX1" fmla="*/ 231642 w 660268"/>
                  <a:gd name="connsiteY1" fmla="*/ 203980 h 295815"/>
                  <a:gd name="connsiteX2" fmla="*/ 155442 w 660268"/>
                  <a:gd name="connsiteY2" fmla="*/ 89680 h 295815"/>
                  <a:gd name="connsiteX3" fmla="*/ 174492 w 660268"/>
                  <a:gd name="connsiteY3" fmla="*/ 780 h 295815"/>
                  <a:gd name="connsiteX4" fmla="*/ 333242 w 660268"/>
                  <a:gd name="connsiteY4" fmla="*/ 45230 h 295815"/>
                  <a:gd name="connsiteX5" fmla="*/ 511042 w 660268"/>
                  <a:gd name="connsiteY5" fmla="*/ 26180 h 295815"/>
                  <a:gd name="connsiteX6" fmla="*/ 549142 w 660268"/>
                  <a:gd name="connsiteY6" fmla="*/ 140480 h 295815"/>
                  <a:gd name="connsiteX7" fmla="*/ 593592 w 660268"/>
                  <a:gd name="connsiteY7" fmla="*/ 178580 h 295815"/>
                  <a:gd name="connsiteX8" fmla="*/ 657092 w 660268"/>
                  <a:gd name="connsiteY8" fmla="*/ 178580 h 295815"/>
                  <a:gd name="connsiteX9" fmla="*/ 485642 w 660268"/>
                  <a:gd name="connsiteY9" fmla="*/ 292880 h 295815"/>
                  <a:gd name="connsiteX10" fmla="*/ 212592 w 660268"/>
                  <a:gd name="connsiteY10" fmla="*/ 273830 h 295815"/>
                  <a:gd name="connsiteX11" fmla="*/ 28442 w 660268"/>
                  <a:gd name="connsiteY11" fmla="*/ 267480 h 295815"/>
                  <a:gd name="connsiteX12" fmla="*/ 22092 w 660268"/>
                  <a:gd name="connsiteY12" fmla="*/ 203980 h 295815"/>
                  <a:gd name="connsiteX0" fmla="*/ 22092 w 654153"/>
                  <a:gd name="connsiteY0" fmla="*/ 203980 h 294059"/>
                  <a:gd name="connsiteX1" fmla="*/ 231642 w 654153"/>
                  <a:gd name="connsiteY1" fmla="*/ 203980 h 294059"/>
                  <a:gd name="connsiteX2" fmla="*/ 155442 w 654153"/>
                  <a:gd name="connsiteY2" fmla="*/ 89680 h 294059"/>
                  <a:gd name="connsiteX3" fmla="*/ 174492 w 654153"/>
                  <a:gd name="connsiteY3" fmla="*/ 780 h 294059"/>
                  <a:gd name="connsiteX4" fmla="*/ 333242 w 654153"/>
                  <a:gd name="connsiteY4" fmla="*/ 45230 h 294059"/>
                  <a:gd name="connsiteX5" fmla="*/ 511042 w 654153"/>
                  <a:gd name="connsiteY5" fmla="*/ 26180 h 294059"/>
                  <a:gd name="connsiteX6" fmla="*/ 549142 w 654153"/>
                  <a:gd name="connsiteY6" fmla="*/ 140480 h 294059"/>
                  <a:gd name="connsiteX7" fmla="*/ 593592 w 654153"/>
                  <a:gd name="connsiteY7" fmla="*/ 178580 h 294059"/>
                  <a:gd name="connsiteX8" fmla="*/ 650742 w 654153"/>
                  <a:gd name="connsiteY8" fmla="*/ 235730 h 294059"/>
                  <a:gd name="connsiteX9" fmla="*/ 485642 w 654153"/>
                  <a:gd name="connsiteY9" fmla="*/ 292880 h 294059"/>
                  <a:gd name="connsiteX10" fmla="*/ 212592 w 654153"/>
                  <a:gd name="connsiteY10" fmla="*/ 273830 h 294059"/>
                  <a:gd name="connsiteX11" fmla="*/ 28442 w 654153"/>
                  <a:gd name="connsiteY11" fmla="*/ 267480 h 294059"/>
                  <a:gd name="connsiteX12" fmla="*/ 22092 w 654153"/>
                  <a:gd name="connsiteY12" fmla="*/ 203980 h 294059"/>
                  <a:gd name="connsiteX0" fmla="*/ 22092 w 687908"/>
                  <a:gd name="connsiteY0" fmla="*/ 203980 h 294059"/>
                  <a:gd name="connsiteX1" fmla="*/ 231642 w 687908"/>
                  <a:gd name="connsiteY1" fmla="*/ 203980 h 294059"/>
                  <a:gd name="connsiteX2" fmla="*/ 155442 w 687908"/>
                  <a:gd name="connsiteY2" fmla="*/ 89680 h 294059"/>
                  <a:gd name="connsiteX3" fmla="*/ 174492 w 687908"/>
                  <a:gd name="connsiteY3" fmla="*/ 780 h 294059"/>
                  <a:gd name="connsiteX4" fmla="*/ 333242 w 687908"/>
                  <a:gd name="connsiteY4" fmla="*/ 45230 h 294059"/>
                  <a:gd name="connsiteX5" fmla="*/ 682492 w 687908"/>
                  <a:gd name="connsiteY5" fmla="*/ 26180 h 294059"/>
                  <a:gd name="connsiteX6" fmla="*/ 549142 w 687908"/>
                  <a:gd name="connsiteY6" fmla="*/ 140480 h 294059"/>
                  <a:gd name="connsiteX7" fmla="*/ 593592 w 687908"/>
                  <a:gd name="connsiteY7" fmla="*/ 178580 h 294059"/>
                  <a:gd name="connsiteX8" fmla="*/ 650742 w 687908"/>
                  <a:gd name="connsiteY8" fmla="*/ 235730 h 294059"/>
                  <a:gd name="connsiteX9" fmla="*/ 485642 w 687908"/>
                  <a:gd name="connsiteY9" fmla="*/ 292880 h 294059"/>
                  <a:gd name="connsiteX10" fmla="*/ 212592 w 687908"/>
                  <a:gd name="connsiteY10" fmla="*/ 273830 h 294059"/>
                  <a:gd name="connsiteX11" fmla="*/ 28442 w 687908"/>
                  <a:gd name="connsiteY11" fmla="*/ 267480 h 294059"/>
                  <a:gd name="connsiteX12" fmla="*/ 22092 w 687908"/>
                  <a:gd name="connsiteY12" fmla="*/ 203980 h 294059"/>
                  <a:gd name="connsiteX0" fmla="*/ 22092 w 687908"/>
                  <a:gd name="connsiteY0" fmla="*/ 203980 h 292930"/>
                  <a:gd name="connsiteX1" fmla="*/ 231642 w 687908"/>
                  <a:gd name="connsiteY1" fmla="*/ 203980 h 292930"/>
                  <a:gd name="connsiteX2" fmla="*/ 155442 w 687908"/>
                  <a:gd name="connsiteY2" fmla="*/ 89680 h 292930"/>
                  <a:gd name="connsiteX3" fmla="*/ 174492 w 687908"/>
                  <a:gd name="connsiteY3" fmla="*/ 780 h 292930"/>
                  <a:gd name="connsiteX4" fmla="*/ 333242 w 687908"/>
                  <a:gd name="connsiteY4" fmla="*/ 45230 h 292930"/>
                  <a:gd name="connsiteX5" fmla="*/ 682492 w 687908"/>
                  <a:gd name="connsiteY5" fmla="*/ 26180 h 292930"/>
                  <a:gd name="connsiteX6" fmla="*/ 549142 w 687908"/>
                  <a:gd name="connsiteY6" fmla="*/ 140480 h 292930"/>
                  <a:gd name="connsiteX7" fmla="*/ 593592 w 687908"/>
                  <a:gd name="connsiteY7" fmla="*/ 178580 h 292930"/>
                  <a:gd name="connsiteX8" fmla="*/ 574542 w 687908"/>
                  <a:gd name="connsiteY8" fmla="*/ 267480 h 292930"/>
                  <a:gd name="connsiteX9" fmla="*/ 485642 w 687908"/>
                  <a:gd name="connsiteY9" fmla="*/ 292880 h 292930"/>
                  <a:gd name="connsiteX10" fmla="*/ 212592 w 687908"/>
                  <a:gd name="connsiteY10" fmla="*/ 273830 h 292930"/>
                  <a:gd name="connsiteX11" fmla="*/ 28442 w 687908"/>
                  <a:gd name="connsiteY11" fmla="*/ 267480 h 292930"/>
                  <a:gd name="connsiteX12" fmla="*/ 22092 w 687908"/>
                  <a:gd name="connsiteY12" fmla="*/ 203980 h 292930"/>
                  <a:gd name="connsiteX0" fmla="*/ 22092 w 687908"/>
                  <a:gd name="connsiteY0" fmla="*/ 203980 h 293745"/>
                  <a:gd name="connsiteX1" fmla="*/ 231642 w 687908"/>
                  <a:gd name="connsiteY1" fmla="*/ 203980 h 293745"/>
                  <a:gd name="connsiteX2" fmla="*/ 155442 w 687908"/>
                  <a:gd name="connsiteY2" fmla="*/ 89680 h 293745"/>
                  <a:gd name="connsiteX3" fmla="*/ 174492 w 687908"/>
                  <a:gd name="connsiteY3" fmla="*/ 780 h 293745"/>
                  <a:gd name="connsiteX4" fmla="*/ 333242 w 687908"/>
                  <a:gd name="connsiteY4" fmla="*/ 45230 h 293745"/>
                  <a:gd name="connsiteX5" fmla="*/ 682492 w 687908"/>
                  <a:gd name="connsiteY5" fmla="*/ 26180 h 293745"/>
                  <a:gd name="connsiteX6" fmla="*/ 549142 w 687908"/>
                  <a:gd name="connsiteY6" fmla="*/ 140480 h 293745"/>
                  <a:gd name="connsiteX7" fmla="*/ 593592 w 687908"/>
                  <a:gd name="connsiteY7" fmla="*/ 178580 h 293745"/>
                  <a:gd name="connsiteX8" fmla="*/ 574542 w 687908"/>
                  <a:gd name="connsiteY8" fmla="*/ 267480 h 293745"/>
                  <a:gd name="connsiteX9" fmla="*/ 485642 w 687908"/>
                  <a:gd name="connsiteY9" fmla="*/ 292880 h 293745"/>
                  <a:gd name="connsiteX10" fmla="*/ 352292 w 687908"/>
                  <a:gd name="connsiteY10" fmla="*/ 286530 h 293745"/>
                  <a:gd name="connsiteX11" fmla="*/ 212592 w 687908"/>
                  <a:gd name="connsiteY11" fmla="*/ 273830 h 293745"/>
                  <a:gd name="connsiteX12" fmla="*/ 28442 w 687908"/>
                  <a:gd name="connsiteY12" fmla="*/ 267480 h 293745"/>
                  <a:gd name="connsiteX13" fmla="*/ 22092 w 687908"/>
                  <a:gd name="connsiteY13" fmla="*/ 203980 h 2937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687908" h="293745">
                    <a:moveTo>
                      <a:pt x="22092" y="203980"/>
                    </a:moveTo>
                    <a:cubicBezTo>
                      <a:pt x="55959" y="193397"/>
                      <a:pt x="209417" y="223030"/>
                      <a:pt x="231642" y="203980"/>
                    </a:cubicBezTo>
                    <a:cubicBezTo>
                      <a:pt x="253867" y="184930"/>
                      <a:pt x="164967" y="123547"/>
                      <a:pt x="155442" y="89680"/>
                    </a:cubicBezTo>
                    <a:cubicBezTo>
                      <a:pt x="145917" y="55813"/>
                      <a:pt x="144859" y="8188"/>
                      <a:pt x="174492" y="780"/>
                    </a:cubicBezTo>
                    <a:cubicBezTo>
                      <a:pt x="204125" y="-6628"/>
                      <a:pt x="248575" y="40997"/>
                      <a:pt x="333242" y="45230"/>
                    </a:cubicBezTo>
                    <a:cubicBezTo>
                      <a:pt x="417909" y="49463"/>
                      <a:pt x="646509" y="10305"/>
                      <a:pt x="682492" y="26180"/>
                    </a:cubicBezTo>
                    <a:cubicBezTo>
                      <a:pt x="718475" y="42055"/>
                      <a:pt x="563959" y="115080"/>
                      <a:pt x="549142" y="140480"/>
                    </a:cubicBezTo>
                    <a:cubicBezTo>
                      <a:pt x="534325" y="165880"/>
                      <a:pt x="589359" y="157413"/>
                      <a:pt x="593592" y="178580"/>
                    </a:cubicBezTo>
                    <a:cubicBezTo>
                      <a:pt x="597825" y="199747"/>
                      <a:pt x="592534" y="248430"/>
                      <a:pt x="574542" y="267480"/>
                    </a:cubicBezTo>
                    <a:cubicBezTo>
                      <a:pt x="556550" y="286530"/>
                      <a:pt x="522684" y="289705"/>
                      <a:pt x="485642" y="292880"/>
                    </a:cubicBezTo>
                    <a:cubicBezTo>
                      <a:pt x="448600" y="296055"/>
                      <a:pt x="397800" y="289705"/>
                      <a:pt x="352292" y="286530"/>
                    </a:cubicBezTo>
                    <a:cubicBezTo>
                      <a:pt x="306784" y="283355"/>
                      <a:pt x="283500" y="278063"/>
                      <a:pt x="212592" y="273830"/>
                    </a:cubicBezTo>
                    <a:cubicBezTo>
                      <a:pt x="141684" y="269597"/>
                      <a:pt x="61250" y="277005"/>
                      <a:pt x="28442" y="267480"/>
                    </a:cubicBezTo>
                    <a:cubicBezTo>
                      <a:pt x="-4366" y="257955"/>
                      <a:pt x="-11775" y="214563"/>
                      <a:pt x="22092" y="203980"/>
                    </a:cubicBezTo>
                    <a:close/>
                  </a:path>
                </a:pathLst>
              </a:custGeom>
              <a:solidFill>
                <a:srgbClr val="0066FF"/>
              </a:solidFill>
              <a:ln>
                <a:no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83" name="Freeform 82"/>
              <p:cNvSpPr/>
              <p:nvPr/>
            </p:nvSpPr>
            <p:spPr>
              <a:xfrm rot="565929">
                <a:off x="1970538" y="3675663"/>
                <a:ext cx="307842" cy="191365"/>
              </a:xfrm>
              <a:custGeom>
                <a:avLst/>
                <a:gdLst>
                  <a:gd name="connsiteX0" fmla="*/ 22092 w 658576"/>
                  <a:gd name="connsiteY0" fmla="*/ 203980 h 295815"/>
                  <a:gd name="connsiteX1" fmla="*/ 231642 w 658576"/>
                  <a:gd name="connsiteY1" fmla="*/ 203980 h 295815"/>
                  <a:gd name="connsiteX2" fmla="*/ 155442 w 658576"/>
                  <a:gd name="connsiteY2" fmla="*/ 89680 h 295815"/>
                  <a:gd name="connsiteX3" fmla="*/ 174492 w 658576"/>
                  <a:gd name="connsiteY3" fmla="*/ 780 h 295815"/>
                  <a:gd name="connsiteX4" fmla="*/ 333242 w 658576"/>
                  <a:gd name="connsiteY4" fmla="*/ 45230 h 295815"/>
                  <a:gd name="connsiteX5" fmla="*/ 511042 w 658576"/>
                  <a:gd name="connsiteY5" fmla="*/ 26180 h 295815"/>
                  <a:gd name="connsiteX6" fmla="*/ 549142 w 658576"/>
                  <a:gd name="connsiteY6" fmla="*/ 140480 h 295815"/>
                  <a:gd name="connsiteX7" fmla="*/ 460242 w 658576"/>
                  <a:gd name="connsiteY7" fmla="*/ 203980 h 295815"/>
                  <a:gd name="connsiteX8" fmla="*/ 231642 w 658576"/>
                  <a:gd name="connsiteY8" fmla="*/ 229380 h 295815"/>
                  <a:gd name="connsiteX9" fmla="*/ 434842 w 658576"/>
                  <a:gd name="connsiteY9" fmla="*/ 261130 h 295815"/>
                  <a:gd name="connsiteX10" fmla="*/ 593592 w 658576"/>
                  <a:gd name="connsiteY10" fmla="*/ 178580 h 295815"/>
                  <a:gd name="connsiteX11" fmla="*/ 657092 w 658576"/>
                  <a:gd name="connsiteY11" fmla="*/ 178580 h 295815"/>
                  <a:gd name="connsiteX12" fmla="*/ 625342 w 658576"/>
                  <a:gd name="connsiteY12" fmla="*/ 203980 h 295815"/>
                  <a:gd name="connsiteX13" fmla="*/ 485642 w 658576"/>
                  <a:gd name="connsiteY13" fmla="*/ 292880 h 295815"/>
                  <a:gd name="connsiteX14" fmla="*/ 212592 w 658576"/>
                  <a:gd name="connsiteY14" fmla="*/ 273830 h 295815"/>
                  <a:gd name="connsiteX15" fmla="*/ 28442 w 658576"/>
                  <a:gd name="connsiteY15" fmla="*/ 267480 h 295815"/>
                  <a:gd name="connsiteX16" fmla="*/ 22092 w 658576"/>
                  <a:gd name="connsiteY16" fmla="*/ 203980 h 295815"/>
                  <a:gd name="connsiteX0" fmla="*/ 22092 w 658576"/>
                  <a:gd name="connsiteY0" fmla="*/ 203980 h 295815"/>
                  <a:gd name="connsiteX1" fmla="*/ 231642 w 658576"/>
                  <a:gd name="connsiteY1" fmla="*/ 203980 h 295815"/>
                  <a:gd name="connsiteX2" fmla="*/ 155442 w 658576"/>
                  <a:gd name="connsiteY2" fmla="*/ 89680 h 295815"/>
                  <a:gd name="connsiteX3" fmla="*/ 174492 w 658576"/>
                  <a:gd name="connsiteY3" fmla="*/ 780 h 295815"/>
                  <a:gd name="connsiteX4" fmla="*/ 333242 w 658576"/>
                  <a:gd name="connsiteY4" fmla="*/ 45230 h 295815"/>
                  <a:gd name="connsiteX5" fmla="*/ 511042 w 658576"/>
                  <a:gd name="connsiteY5" fmla="*/ 26180 h 295815"/>
                  <a:gd name="connsiteX6" fmla="*/ 549142 w 658576"/>
                  <a:gd name="connsiteY6" fmla="*/ 140480 h 295815"/>
                  <a:gd name="connsiteX7" fmla="*/ 460242 w 658576"/>
                  <a:gd name="connsiteY7" fmla="*/ 203980 h 295815"/>
                  <a:gd name="connsiteX8" fmla="*/ 434842 w 658576"/>
                  <a:gd name="connsiteY8" fmla="*/ 261130 h 295815"/>
                  <a:gd name="connsiteX9" fmla="*/ 593592 w 658576"/>
                  <a:gd name="connsiteY9" fmla="*/ 178580 h 295815"/>
                  <a:gd name="connsiteX10" fmla="*/ 657092 w 658576"/>
                  <a:gd name="connsiteY10" fmla="*/ 178580 h 295815"/>
                  <a:gd name="connsiteX11" fmla="*/ 625342 w 658576"/>
                  <a:gd name="connsiteY11" fmla="*/ 203980 h 295815"/>
                  <a:gd name="connsiteX12" fmla="*/ 485642 w 658576"/>
                  <a:gd name="connsiteY12" fmla="*/ 292880 h 295815"/>
                  <a:gd name="connsiteX13" fmla="*/ 212592 w 658576"/>
                  <a:gd name="connsiteY13" fmla="*/ 273830 h 295815"/>
                  <a:gd name="connsiteX14" fmla="*/ 28442 w 658576"/>
                  <a:gd name="connsiteY14" fmla="*/ 267480 h 295815"/>
                  <a:gd name="connsiteX15" fmla="*/ 22092 w 658576"/>
                  <a:gd name="connsiteY15" fmla="*/ 203980 h 295815"/>
                  <a:gd name="connsiteX0" fmla="*/ 22092 w 658576"/>
                  <a:gd name="connsiteY0" fmla="*/ 203980 h 295815"/>
                  <a:gd name="connsiteX1" fmla="*/ 231642 w 658576"/>
                  <a:gd name="connsiteY1" fmla="*/ 203980 h 295815"/>
                  <a:gd name="connsiteX2" fmla="*/ 155442 w 658576"/>
                  <a:gd name="connsiteY2" fmla="*/ 89680 h 295815"/>
                  <a:gd name="connsiteX3" fmla="*/ 174492 w 658576"/>
                  <a:gd name="connsiteY3" fmla="*/ 780 h 295815"/>
                  <a:gd name="connsiteX4" fmla="*/ 333242 w 658576"/>
                  <a:gd name="connsiteY4" fmla="*/ 45230 h 295815"/>
                  <a:gd name="connsiteX5" fmla="*/ 511042 w 658576"/>
                  <a:gd name="connsiteY5" fmla="*/ 26180 h 295815"/>
                  <a:gd name="connsiteX6" fmla="*/ 549142 w 658576"/>
                  <a:gd name="connsiteY6" fmla="*/ 140480 h 295815"/>
                  <a:gd name="connsiteX7" fmla="*/ 460242 w 658576"/>
                  <a:gd name="connsiteY7" fmla="*/ 203980 h 295815"/>
                  <a:gd name="connsiteX8" fmla="*/ 593592 w 658576"/>
                  <a:gd name="connsiteY8" fmla="*/ 178580 h 295815"/>
                  <a:gd name="connsiteX9" fmla="*/ 657092 w 658576"/>
                  <a:gd name="connsiteY9" fmla="*/ 178580 h 295815"/>
                  <a:gd name="connsiteX10" fmla="*/ 625342 w 658576"/>
                  <a:gd name="connsiteY10" fmla="*/ 203980 h 295815"/>
                  <a:gd name="connsiteX11" fmla="*/ 485642 w 658576"/>
                  <a:gd name="connsiteY11" fmla="*/ 292880 h 295815"/>
                  <a:gd name="connsiteX12" fmla="*/ 212592 w 658576"/>
                  <a:gd name="connsiteY12" fmla="*/ 273830 h 295815"/>
                  <a:gd name="connsiteX13" fmla="*/ 28442 w 658576"/>
                  <a:gd name="connsiteY13" fmla="*/ 267480 h 295815"/>
                  <a:gd name="connsiteX14" fmla="*/ 22092 w 658576"/>
                  <a:gd name="connsiteY14" fmla="*/ 203980 h 295815"/>
                  <a:gd name="connsiteX0" fmla="*/ 22092 w 658576"/>
                  <a:gd name="connsiteY0" fmla="*/ 203980 h 295815"/>
                  <a:gd name="connsiteX1" fmla="*/ 231642 w 658576"/>
                  <a:gd name="connsiteY1" fmla="*/ 203980 h 295815"/>
                  <a:gd name="connsiteX2" fmla="*/ 155442 w 658576"/>
                  <a:gd name="connsiteY2" fmla="*/ 89680 h 295815"/>
                  <a:gd name="connsiteX3" fmla="*/ 174492 w 658576"/>
                  <a:gd name="connsiteY3" fmla="*/ 780 h 295815"/>
                  <a:gd name="connsiteX4" fmla="*/ 333242 w 658576"/>
                  <a:gd name="connsiteY4" fmla="*/ 45230 h 295815"/>
                  <a:gd name="connsiteX5" fmla="*/ 511042 w 658576"/>
                  <a:gd name="connsiteY5" fmla="*/ 26180 h 295815"/>
                  <a:gd name="connsiteX6" fmla="*/ 549142 w 658576"/>
                  <a:gd name="connsiteY6" fmla="*/ 140480 h 295815"/>
                  <a:gd name="connsiteX7" fmla="*/ 593592 w 658576"/>
                  <a:gd name="connsiteY7" fmla="*/ 178580 h 295815"/>
                  <a:gd name="connsiteX8" fmla="*/ 657092 w 658576"/>
                  <a:gd name="connsiteY8" fmla="*/ 178580 h 295815"/>
                  <a:gd name="connsiteX9" fmla="*/ 625342 w 658576"/>
                  <a:gd name="connsiteY9" fmla="*/ 203980 h 295815"/>
                  <a:gd name="connsiteX10" fmla="*/ 485642 w 658576"/>
                  <a:gd name="connsiteY10" fmla="*/ 292880 h 295815"/>
                  <a:gd name="connsiteX11" fmla="*/ 212592 w 658576"/>
                  <a:gd name="connsiteY11" fmla="*/ 273830 h 295815"/>
                  <a:gd name="connsiteX12" fmla="*/ 28442 w 658576"/>
                  <a:gd name="connsiteY12" fmla="*/ 267480 h 295815"/>
                  <a:gd name="connsiteX13" fmla="*/ 22092 w 658576"/>
                  <a:gd name="connsiteY13" fmla="*/ 203980 h 295815"/>
                  <a:gd name="connsiteX0" fmla="*/ 22092 w 660268"/>
                  <a:gd name="connsiteY0" fmla="*/ 203980 h 295815"/>
                  <a:gd name="connsiteX1" fmla="*/ 231642 w 660268"/>
                  <a:gd name="connsiteY1" fmla="*/ 203980 h 295815"/>
                  <a:gd name="connsiteX2" fmla="*/ 155442 w 660268"/>
                  <a:gd name="connsiteY2" fmla="*/ 89680 h 295815"/>
                  <a:gd name="connsiteX3" fmla="*/ 174492 w 660268"/>
                  <a:gd name="connsiteY3" fmla="*/ 780 h 295815"/>
                  <a:gd name="connsiteX4" fmla="*/ 333242 w 660268"/>
                  <a:gd name="connsiteY4" fmla="*/ 45230 h 295815"/>
                  <a:gd name="connsiteX5" fmla="*/ 511042 w 660268"/>
                  <a:gd name="connsiteY5" fmla="*/ 26180 h 295815"/>
                  <a:gd name="connsiteX6" fmla="*/ 549142 w 660268"/>
                  <a:gd name="connsiteY6" fmla="*/ 140480 h 295815"/>
                  <a:gd name="connsiteX7" fmla="*/ 593592 w 660268"/>
                  <a:gd name="connsiteY7" fmla="*/ 178580 h 295815"/>
                  <a:gd name="connsiteX8" fmla="*/ 657092 w 660268"/>
                  <a:gd name="connsiteY8" fmla="*/ 178580 h 295815"/>
                  <a:gd name="connsiteX9" fmla="*/ 485642 w 660268"/>
                  <a:gd name="connsiteY9" fmla="*/ 292880 h 295815"/>
                  <a:gd name="connsiteX10" fmla="*/ 212592 w 660268"/>
                  <a:gd name="connsiteY10" fmla="*/ 273830 h 295815"/>
                  <a:gd name="connsiteX11" fmla="*/ 28442 w 660268"/>
                  <a:gd name="connsiteY11" fmla="*/ 267480 h 295815"/>
                  <a:gd name="connsiteX12" fmla="*/ 22092 w 660268"/>
                  <a:gd name="connsiteY12" fmla="*/ 203980 h 295815"/>
                  <a:gd name="connsiteX0" fmla="*/ 22092 w 654153"/>
                  <a:gd name="connsiteY0" fmla="*/ 203980 h 294059"/>
                  <a:gd name="connsiteX1" fmla="*/ 231642 w 654153"/>
                  <a:gd name="connsiteY1" fmla="*/ 203980 h 294059"/>
                  <a:gd name="connsiteX2" fmla="*/ 155442 w 654153"/>
                  <a:gd name="connsiteY2" fmla="*/ 89680 h 294059"/>
                  <a:gd name="connsiteX3" fmla="*/ 174492 w 654153"/>
                  <a:gd name="connsiteY3" fmla="*/ 780 h 294059"/>
                  <a:gd name="connsiteX4" fmla="*/ 333242 w 654153"/>
                  <a:gd name="connsiteY4" fmla="*/ 45230 h 294059"/>
                  <a:gd name="connsiteX5" fmla="*/ 511042 w 654153"/>
                  <a:gd name="connsiteY5" fmla="*/ 26180 h 294059"/>
                  <a:gd name="connsiteX6" fmla="*/ 549142 w 654153"/>
                  <a:gd name="connsiteY6" fmla="*/ 140480 h 294059"/>
                  <a:gd name="connsiteX7" fmla="*/ 593592 w 654153"/>
                  <a:gd name="connsiteY7" fmla="*/ 178580 h 294059"/>
                  <a:gd name="connsiteX8" fmla="*/ 650742 w 654153"/>
                  <a:gd name="connsiteY8" fmla="*/ 235730 h 294059"/>
                  <a:gd name="connsiteX9" fmla="*/ 485642 w 654153"/>
                  <a:gd name="connsiteY9" fmla="*/ 292880 h 294059"/>
                  <a:gd name="connsiteX10" fmla="*/ 212592 w 654153"/>
                  <a:gd name="connsiteY10" fmla="*/ 273830 h 294059"/>
                  <a:gd name="connsiteX11" fmla="*/ 28442 w 654153"/>
                  <a:gd name="connsiteY11" fmla="*/ 267480 h 294059"/>
                  <a:gd name="connsiteX12" fmla="*/ 22092 w 654153"/>
                  <a:gd name="connsiteY12" fmla="*/ 203980 h 294059"/>
                  <a:gd name="connsiteX0" fmla="*/ 22092 w 687908"/>
                  <a:gd name="connsiteY0" fmla="*/ 203980 h 294059"/>
                  <a:gd name="connsiteX1" fmla="*/ 231642 w 687908"/>
                  <a:gd name="connsiteY1" fmla="*/ 203980 h 294059"/>
                  <a:gd name="connsiteX2" fmla="*/ 155442 w 687908"/>
                  <a:gd name="connsiteY2" fmla="*/ 89680 h 294059"/>
                  <a:gd name="connsiteX3" fmla="*/ 174492 w 687908"/>
                  <a:gd name="connsiteY3" fmla="*/ 780 h 294059"/>
                  <a:gd name="connsiteX4" fmla="*/ 333242 w 687908"/>
                  <a:gd name="connsiteY4" fmla="*/ 45230 h 294059"/>
                  <a:gd name="connsiteX5" fmla="*/ 682492 w 687908"/>
                  <a:gd name="connsiteY5" fmla="*/ 26180 h 294059"/>
                  <a:gd name="connsiteX6" fmla="*/ 549142 w 687908"/>
                  <a:gd name="connsiteY6" fmla="*/ 140480 h 294059"/>
                  <a:gd name="connsiteX7" fmla="*/ 593592 w 687908"/>
                  <a:gd name="connsiteY7" fmla="*/ 178580 h 294059"/>
                  <a:gd name="connsiteX8" fmla="*/ 650742 w 687908"/>
                  <a:gd name="connsiteY8" fmla="*/ 235730 h 294059"/>
                  <a:gd name="connsiteX9" fmla="*/ 485642 w 687908"/>
                  <a:gd name="connsiteY9" fmla="*/ 292880 h 294059"/>
                  <a:gd name="connsiteX10" fmla="*/ 212592 w 687908"/>
                  <a:gd name="connsiteY10" fmla="*/ 273830 h 294059"/>
                  <a:gd name="connsiteX11" fmla="*/ 28442 w 687908"/>
                  <a:gd name="connsiteY11" fmla="*/ 267480 h 294059"/>
                  <a:gd name="connsiteX12" fmla="*/ 22092 w 687908"/>
                  <a:gd name="connsiteY12" fmla="*/ 203980 h 294059"/>
                  <a:gd name="connsiteX0" fmla="*/ 22092 w 687908"/>
                  <a:gd name="connsiteY0" fmla="*/ 203980 h 292930"/>
                  <a:gd name="connsiteX1" fmla="*/ 231642 w 687908"/>
                  <a:gd name="connsiteY1" fmla="*/ 203980 h 292930"/>
                  <a:gd name="connsiteX2" fmla="*/ 155442 w 687908"/>
                  <a:gd name="connsiteY2" fmla="*/ 89680 h 292930"/>
                  <a:gd name="connsiteX3" fmla="*/ 174492 w 687908"/>
                  <a:gd name="connsiteY3" fmla="*/ 780 h 292930"/>
                  <a:gd name="connsiteX4" fmla="*/ 333242 w 687908"/>
                  <a:gd name="connsiteY4" fmla="*/ 45230 h 292930"/>
                  <a:gd name="connsiteX5" fmla="*/ 682492 w 687908"/>
                  <a:gd name="connsiteY5" fmla="*/ 26180 h 292930"/>
                  <a:gd name="connsiteX6" fmla="*/ 549142 w 687908"/>
                  <a:gd name="connsiteY6" fmla="*/ 140480 h 292930"/>
                  <a:gd name="connsiteX7" fmla="*/ 593592 w 687908"/>
                  <a:gd name="connsiteY7" fmla="*/ 178580 h 292930"/>
                  <a:gd name="connsiteX8" fmla="*/ 574542 w 687908"/>
                  <a:gd name="connsiteY8" fmla="*/ 267480 h 292930"/>
                  <a:gd name="connsiteX9" fmla="*/ 485642 w 687908"/>
                  <a:gd name="connsiteY9" fmla="*/ 292880 h 292930"/>
                  <a:gd name="connsiteX10" fmla="*/ 212592 w 687908"/>
                  <a:gd name="connsiteY10" fmla="*/ 273830 h 292930"/>
                  <a:gd name="connsiteX11" fmla="*/ 28442 w 687908"/>
                  <a:gd name="connsiteY11" fmla="*/ 267480 h 292930"/>
                  <a:gd name="connsiteX12" fmla="*/ 22092 w 687908"/>
                  <a:gd name="connsiteY12" fmla="*/ 203980 h 292930"/>
                  <a:gd name="connsiteX0" fmla="*/ 22092 w 687908"/>
                  <a:gd name="connsiteY0" fmla="*/ 203980 h 293745"/>
                  <a:gd name="connsiteX1" fmla="*/ 231642 w 687908"/>
                  <a:gd name="connsiteY1" fmla="*/ 203980 h 293745"/>
                  <a:gd name="connsiteX2" fmla="*/ 155442 w 687908"/>
                  <a:gd name="connsiteY2" fmla="*/ 89680 h 293745"/>
                  <a:gd name="connsiteX3" fmla="*/ 174492 w 687908"/>
                  <a:gd name="connsiteY3" fmla="*/ 780 h 293745"/>
                  <a:gd name="connsiteX4" fmla="*/ 333242 w 687908"/>
                  <a:gd name="connsiteY4" fmla="*/ 45230 h 293745"/>
                  <a:gd name="connsiteX5" fmla="*/ 682492 w 687908"/>
                  <a:gd name="connsiteY5" fmla="*/ 26180 h 293745"/>
                  <a:gd name="connsiteX6" fmla="*/ 549142 w 687908"/>
                  <a:gd name="connsiteY6" fmla="*/ 140480 h 293745"/>
                  <a:gd name="connsiteX7" fmla="*/ 593592 w 687908"/>
                  <a:gd name="connsiteY7" fmla="*/ 178580 h 293745"/>
                  <a:gd name="connsiteX8" fmla="*/ 574542 w 687908"/>
                  <a:gd name="connsiteY8" fmla="*/ 267480 h 293745"/>
                  <a:gd name="connsiteX9" fmla="*/ 485642 w 687908"/>
                  <a:gd name="connsiteY9" fmla="*/ 292880 h 293745"/>
                  <a:gd name="connsiteX10" fmla="*/ 352292 w 687908"/>
                  <a:gd name="connsiteY10" fmla="*/ 286530 h 293745"/>
                  <a:gd name="connsiteX11" fmla="*/ 212592 w 687908"/>
                  <a:gd name="connsiteY11" fmla="*/ 273830 h 293745"/>
                  <a:gd name="connsiteX12" fmla="*/ 28442 w 687908"/>
                  <a:gd name="connsiteY12" fmla="*/ 267480 h 293745"/>
                  <a:gd name="connsiteX13" fmla="*/ 22092 w 687908"/>
                  <a:gd name="connsiteY13" fmla="*/ 203980 h 2937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687908" h="293745">
                    <a:moveTo>
                      <a:pt x="22092" y="203980"/>
                    </a:moveTo>
                    <a:cubicBezTo>
                      <a:pt x="55959" y="193397"/>
                      <a:pt x="209417" y="223030"/>
                      <a:pt x="231642" y="203980"/>
                    </a:cubicBezTo>
                    <a:cubicBezTo>
                      <a:pt x="253867" y="184930"/>
                      <a:pt x="164967" y="123547"/>
                      <a:pt x="155442" y="89680"/>
                    </a:cubicBezTo>
                    <a:cubicBezTo>
                      <a:pt x="145917" y="55813"/>
                      <a:pt x="144859" y="8188"/>
                      <a:pt x="174492" y="780"/>
                    </a:cubicBezTo>
                    <a:cubicBezTo>
                      <a:pt x="204125" y="-6628"/>
                      <a:pt x="248575" y="40997"/>
                      <a:pt x="333242" y="45230"/>
                    </a:cubicBezTo>
                    <a:cubicBezTo>
                      <a:pt x="417909" y="49463"/>
                      <a:pt x="646509" y="10305"/>
                      <a:pt x="682492" y="26180"/>
                    </a:cubicBezTo>
                    <a:cubicBezTo>
                      <a:pt x="718475" y="42055"/>
                      <a:pt x="563959" y="115080"/>
                      <a:pt x="549142" y="140480"/>
                    </a:cubicBezTo>
                    <a:cubicBezTo>
                      <a:pt x="534325" y="165880"/>
                      <a:pt x="589359" y="157413"/>
                      <a:pt x="593592" y="178580"/>
                    </a:cubicBezTo>
                    <a:cubicBezTo>
                      <a:pt x="597825" y="199747"/>
                      <a:pt x="592534" y="248430"/>
                      <a:pt x="574542" y="267480"/>
                    </a:cubicBezTo>
                    <a:cubicBezTo>
                      <a:pt x="556550" y="286530"/>
                      <a:pt x="522684" y="289705"/>
                      <a:pt x="485642" y="292880"/>
                    </a:cubicBezTo>
                    <a:cubicBezTo>
                      <a:pt x="448600" y="296055"/>
                      <a:pt x="397800" y="289705"/>
                      <a:pt x="352292" y="286530"/>
                    </a:cubicBezTo>
                    <a:cubicBezTo>
                      <a:pt x="306784" y="283355"/>
                      <a:pt x="283500" y="278063"/>
                      <a:pt x="212592" y="273830"/>
                    </a:cubicBezTo>
                    <a:cubicBezTo>
                      <a:pt x="141684" y="269597"/>
                      <a:pt x="61250" y="277005"/>
                      <a:pt x="28442" y="267480"/>
                    </a:cubicBezTo>
                    <a:cubicBezTo>
                      <a:pt x="-4366" y="257955"/>
                      <a:pt x="-11775" y="214563"/>
                      <a:pt x="22092" y="203980"/>
                    </a:cubicBezTo>
                    <a:close/>
                  </a:path>
                </a:pathLst>
              </a:custGeom>
              <a:solidFill>
                <a:srgbClr val="0066FF"/>
              </a:solidFill>
              <a:ln>
                <a:no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84" name="Freeform 83"/>
              <p:cNvSpPr/>
              <p:nvPr/>
            </p:nvSpPr>
            <p:spPr>
              <a:xfrm rot="11432469" flipH="1" flipV="1">
                <a:off x="2237237" y="3745514"/>
                <a:ext cx="307842" cy="191365"/>
              </a:xfrm>
              <a:custGeom>
                <a:avLst/>
                <a:gdLst>
                  <a:gd name="connsiteX0" fmla="*/ 22092 w 658576"/>
                  <a:gd name="connsiteY0" fmla="*/ 203980 h 295815"/>
                  <a:gd name="connsiteX1" fmla="*/ 231642 w 658576"/>
                  <a:gd name="connsiteY1" fmla="*/ 203980 h 295815"/>
                  <a:gd name="connsiteX2" fmla="*/ 155442 w 658576"/>
                  <a:gd name="connsiteY2" fmla="*/ 89680 h 295815"/>
                  <a:gd name="connsiteX3" fmla="*/ 174492 w 658576"/>
                  <a:gd name="connsiteY3" fmla="*/ 780 h 295815"/>
                  <a:gd name="connsiteX4" fmla="*/ 333242 w 658576"/>
                  <a:gd name="connsiteY4" fmla="*/ 45230 h 295815"/>
                  <a:gd name="connsiteX5" fmla="*/ 511042 w 658576"/>
                  <a:gd name="connsiteY5" fmla="*/ 26180 h 295815"/>
                  <a:gd name="connsiteX6" fmla="*/ 549142 w 658576"/>
                  <a:gd name="connsiteY6" fmla="*/ 140480 h 295815"/>
                  <a:gd name="connsiteX7" fmla="*/ 460242 w 658576"/>
                  <a:gd name="connsiteY7" fmla="*/ 203980 h 295815"/>
                  <a:gd name="connsiteX8" fmla="*/ 231642 w 658576"/>
                  <a:gd name="connsiteY8" fmla="*/ 229380 h 295815"/>
                  <a:gd name="connsiteX9" fmla="*/ 434842 w 658576"/>
                  <a:gd name="connsiteY9" fmla="*/ 261130 h 295815"/>
                  <a:gd name="connsiteX10" fmla="*/ 593592 w 658576"/>
                  <a:gd name="connsiteY10" fmla="*/ 178580 h 295815"/>
                  <a:gd name="connsiteX11" fmla="*/ 657092 w 658576"/>
                  <a:gd name="connsiteY11" fmla="*/ 178580 h 295815"/>
                  <a:gd name="connsiteX12" fmla="*/ 625342 w 658576"/>
                  <a:gd name="connsiteY12" fmla="*/ 203980 h 295815"/>
                  <a:gd name="connsiteX13" fmla="*/ 485642 w 658576"/>
                  <a:gd name="connsiteY13" fmla="*/ 292880 h 295815"/>
                  <a:gd name="connsiteX14" fmla="*/ 212592 w 658576"/>
                  <a:gd name="connsiteY14" fmla="*/ 273830 h 295815"/>
                  <a:gd name="connsiteX15" fmla="*/ 28442 w 658576"/>
                  <a:gd name="connsiteY15" fmla="*/ 267480 h 295815"/>
                  <a:gd name="connsiteX16" fmla="*/ 22092 w 658576"/>
                  <a:gd name="connsiteY16" fmla="*/ 203980 h 295815"/>
                  <a:gd name="connsiteX0" fmla="*/ 22092 w 658576"/>
                  <a:gd name="connsiteY0" fmla="*/ 203980 h 295815"/>
                  <a:gd name="connsiteX1" fmla="*/ 231642 w 658576"/>
                  <a:gd name="connsiteY1" fmla="*/ 203980 h 295815"/>
                  <a:gd name="connsiteX2" fmla="*/ 155442 w 658576"/>
                  <a:gd name="connsiteY2" fmla="*/ 89680 h 295815"/>
                  <a:gd name="connsiteX3" fmla="*/ 174492 w 658576"/>
                  <a:gd name="connsiteY3" fmla="*/ 780 h 295815"/>
                  <a:gd name="connsiteX4" fmla="*/ 333242 w 658576"/>
                  <a:gd name="connsiteY4" fmla="*/ 45230 h 295815"/>
                  <a:gd name="connsiteX5" fmla="*/ 511042 w 658576"/>
                  <a:gd name="connsiteY5" fmla="*/ 26180 h 295815"/>
                  <a:gd name="connsiteX6" fmla="*/ 549142 w 658576"/>
                  <a:gd name="connsiteY6" fmla="*/ 140480 h 295815"/>
                  <a:gd name="connsiteX7" fmla="*/ 460242 w 658576"/>
                  <a:gd name="connsiteY7" fmla="*/ 203980 h 295815"/>
                  <a:gd name="connsiteX8" fmla="*/ 434842 w 658576"/>
                  <a:gd name="connsiteY8" fmla="*/ 261130 h 295815"/>
                  <a:gd name="connsiteX9" fmla="*/ 593592 w 658576"/>
                  <a:gd name="connsiteY9" fmla="*/ 178580 h 295815"/>
                  <a:gd name="connsiteX10" fmla="*/ 657092 w 658576"/>
                  <a:gd name="connsiteY10" fmla="*/ 178580 h 295815"/>
                  <a:gd name="connsiteX11" fmla="*/ 625342 w 658576"/>
                  <a:gd name="connsiteY11" fmla="*/ 203980 h 295815"/>
                  <a:gd name="connsiteX12" fmla="*/ 485642 w 658576"/>
                  <a:gd name="connsiteY12" fmla="*/ 292880 h 295815"/>
                  <a:gd name="connsiteX13" fmla="*/ 212592 w 658576"/>
                  <a:gd name="connsiteY13" fmla="*/ 273830 h 295815"/>
                  <a:gd name="connsiteX14" fmla="*/ 28442 w 658576"/>
                  <a:gd name="connsiteY14" fmla="*/ 267480 h 295815"/>
                  <a:gd name="connsiteX15" fmla="*/ 22092 w 658576"/>
                  <a:gd name="connsiteY15" fmla="*/ 203980 h 295815"/>
                  <a:gd name="connsiteX0" fmla="*/ 22092 w 658576"/>
                  <a:gd name="connsiteY0" fmla="*/ 203980 h 295815"/>
                  <a:gd name="connsiteX1" fmla="*/ 231642 w 658576"/>
                  <a:gd name="connsiteY1" fmla="*/ 203980 h 295815"/>
                  <a:gd name="connsiteX2" fmla="*/ 155442 w 658576"/>
                  <a:gd name="connsiteY2" fmla="*/ 89680 h 295815"/>
                  <a:gd name="connsiteX3" fmla="*/ 174492 w 658576"/>
                  <a:gd name="connsiteY3" fmla="*/ 780 h 295815"/>
                  <a:gd name="connsiteX4" fmla="*/ 333242 w 658576"/>
                  <a:gd name="connsiteY4" fmla="*/ 45230 h 295815"/>
                  <a:gd name="connsiteX5" fmla="*/ 511042 w 658576"/>
                  <a:gd name="connsiteY5" fmla="*/ 26180 h 295815"/>
                  <a:gd name="connsiteX6" fmla="*/ 549142 w 658576"/>
                  <a:gd name="connsiteY6" fmla="*/ 140480 h 295815"/>
                  <a:gd name="connsiteX7" fmla="*/ 460242 w 658576"/>
                  <a:gd name="connsiteY7" fmla="*/ 203980 h 295815"/>
                  <a:gd name="connsiteX8" fmla="*/ 593592 w 658576"/>
                  <a:gd name="connsiteY8" fmla="*/ 178580 h 295815"/>
                  <a:gd name="connsiteX9" fmla="*/ 657092 w 658576"/>
                  <a:gd name="connsiteY9" fmla="*/ 178580 h 295815"/>
                  <a:gd name="connsiteX10" fmla="*/ 625342 w 658576"/>
                  <a:gd name="connsiteY10" fmla="*/ 203980 h 295815"/>
                  <a:gd name="connsiteX11" fmla="*/ 485642 w 658576"/>
                  <a:gd name="connsiteY11" fmla="*/ 292880 h 295815"/>
                  <a:gd name="connsiteX12" fmla="*/ 212592 w 658576"/>
                  <a:gd name="connsiteY12" fmla="*/ 273830 h 295815"/>
                  <a:gd name="connsiteX13" fmla="*/ 28442 w 658576"/>
                  <a:gd name="connsiteY13" fmla="*/ 267480 h 295815"/>
                  <a:gd name="connsiteX14" fmla="*/ 22092 w 658576"/>
                  <a:gd name="connsiteY14" fmla="*/ 203980 h 295815"/>
                  <a:gd name="connsiteX0" fmla="*/ 22092 w 658576"/>
                  <a:gd name="connsiteY0" fmla="*/ 203980 h 295815"/>
                  <a:gd name="connsiteX1" fmla="*/ 231642 w 658576"/>
                  <a:gd name="connsiteY1" fmla="*/ 203980 h 295815"/>
                  <a:gd name="connsiteX2" fmla="*/ 155442 w 658576"/>
                  <a:gd name="connsiteY2" fmla="*/ 89680 h 295815"/>
                  <a:gd name="connsiteX3" fmla="*/ 174492 w 658576"/>
                  <a:gd name="connsiteY3" fmla="*/ 780 h 295815"/>
                  <a:gd name="connsiteX4" fmla="*/ 333242 w 658576"/>
                  <a:gd name="connsiteY4" fmla="*/ 45230 h 295815"/>
                  <a:gd name="connsiteX5" fmla="*/ 511042 w 658576"/>
                  <a:gd name="connsiteY5" fmla="*/ 26180 h 295815"/>
                  <a:gd name="connsiteX6" fmla="*/ 549142 w 658576"/>
                  <a:gd name="connsiteY6" fmla="*/ 140480 h 295815"/>
                  <a:gd name="connsiteX7" fmla="*/ 593592 w 658576"/>
                  <a:gd name="connsiteY7" fmla="*/ 178580 h 295815"/>
                  <a:gd name="connsiteX8" fmla="*/ 657092 w 658576"/>
                  <a:gd name="connsiteY8" fmla="*/ 178580 h 295815"/>
                  <a:gd name="connsiteX9" fmla="*/ 625342 w 658576"/>
                  <a:gd name="connsiteY9" fmla="*/ 203980 h 295815"/>
                  <a:gd name="connsiteX10" fmla="*/ 485642 w 658576"/>
                  <a:gd name="connsiteY10" fmla="*/ 292880 h 295815"/>
                  <a:gd name="connsiteX11" fmla="*/ 212592 w 658576"/>
                  <a:gd name="connsiteY11" fmla="*/ 273830 h 295815"/>
                  <a:gd name="connsiteX12" fmla="*/ 28442 w 658576"/>
                  <a:gd name="connsiteY12" fmla="*/ 267480 h 295815"/>
                  <a:gd name="connsiteX13" fmla="*/ 22092 w 658576"/>
                  <a:gd name="connsiteY13" fmla="*/ 203980 h 295815"/>
                  <a:gd name="connsiteX0" fmla="*/ 22092 w 660268"/>
                  <a:gd name="connsiteY0" fmla="*/ 203980 h 295815"/>
                  <a:gd name="connsiteX1" fmla="*/ 231642 w 660268"/>
                  <a:gd name="connsiteY1" fmla="*/ 203980 h 295815"/>
                  <a:gd name="connsiteX2" fmla="*/ 155442 w 660268"/>
                  <a:gd name="connsiteY2" fmla="*/ 89680 h 295815"/>
                  <a:gd name="connsiteX3" fmla="*/ 174492 w 660268"/>
                  <a:gd name="connsiteY3" fmla="*/ 780 h 295815"/>
                  <a:gd name="connsiteX4" fmla="*/ 333242 w 660268"/>
                  <a:gd name="connsiteY4" fmla="*/ 45230 h 295815"/>
                  <a:gd name="connsiteX5" fmla="*/ 511042 w 660268"/>
                  <a:gd name="connsiteY5" fmla="*/ 26180 h 295815"/>
                  <a:gd name="connsiteX6" fmla="*/ 549142 w 660268"/>
                  <a:gd name="connsiteY6" fmla="*/ 140480 h 295815"/>
                  <a:gd name="connsiteX7" fmla="*/ 593592 w 660268"/>
                  <a:gd name="connsiteY7" fmla="*/ 178580 h 295815"/>
                  <a:gd name="connsiteX8" fmla="*/ 657092 w 660268"/>
                  <a:gd name="connsiteY8" fmla="*/ 178580 h 295815"/>
                  <a:gd name="connsiteX9" fmla="*/ 485642 w 660268"/>
                  <a:gd name="connsiteY9" fmla="*/ 292880 h 295815"/>
                  <a:gd name="connsiteX10" fmla="*/ 212592 w 660268"/>
                  <a:gd name="connsiteY10" fmla="*/ 273830 h 295815"/>
                  <a:gd name="connsiteX11" fmla="*/ 28442 w 660268"/>
                  <a:gd name="connsiteY11" fmla="*/ 267480 h 295815"/>
                  <a:gd name="connsiteX12" fmla="*/ 22092 w 660268"/>
                  <a:gd name="connsiteY12" fmla="*/ 203980 h 295815"/>
                  <a:gd name="connsiteX0" fmla="*/ 22092 w 654153"/>
                  <a:gd name="connsiteY0" fmla="*/ 203980 h 294059"/>
                  <a:gd name="connsiteX1" fmla="*/ 231642 w 654153"/>
                  <a:gd name="connsiteY1" fmla="*/ 203980 h 294059"/>
                  <a:gd name="connsiteX2" fmla="*/ 155442 w 654153"/>
                  <a:gd name="connsiteY2" fmla="*/ 89680 h 294059"/>
                  <a:gd name="connsiteX3" fmla="*/ 174492 w 654153"/>
                  <a:gd name="connsiteY3" fmla="*/ 780 h 294059"/>
                  <a:gd name="connsiteX4" fmla="*/ 333242 w 654153"/>
                  <a:gd name="connsiteY4" fmla="*/ 45230 h 294059"/>
                  <a:gd name="connsiteX5" fmla="*/ 511042 w 654153"/>
                  <a:gd name="connsiteY5" fmla="*/ 26180 h 294059"/>
                  <a:gd name="connsiteX6" fmla="*/ 549142 w 654153"/>
                  <a:gd name="connsiteY6" fmla="*/ 140480 h 294059"/>
                  <a:gd name="connsiteX7" fmla="*/ 593592 w 654153"/>
                  <a:gd name="connsiteY7" fmla="*/ 178580 h 294059"/>
                  <a:gd name="connsiteX8" fmla="*/ 650742 w 654153"/>
                  <a:gd name="connsiteY8" fmla="*/ 235730 h 294059"/>
                  <a:gd name="connsiteX9" fmla="*/ 485642 w 654153"/>
                  <a:gd name="connsiteY9" fmla="*/ 292880 h 294059"/>
                  <a:gd name="connsiteX10" fmla="*/ 212592 w 654153"/>
                  <a:gd name="connsiteY10" fmla="*/ 273830 h 294059"/>
                  <a:gd name="connsiteX11" fmla="*/ 28442 w 654153"/>
                  <a:gd name="connsiteY11" fmla="*/ 267480 h 294059"/>
                  <a:gd name="connsiteX12" fmla="*/ 22092 w 654153"/>
                  <a:gd name="connsiteY12" fmla="*/ 203980 h 294059"/>
                  <a:gd name="connsiteX0" fmla="*/ 22092 w 687908"/>
                  <a:gd name="connsiteY0" fmla="*/ 203980 h 294059"/>
                  <a:gd name="connsiteX1" fmla="*/ 231642 w 687908"/>
                  <a:gd name="connsiteY1" fmla="*/ 203980 h 294059"/>
                  <a:gd name="connsiteX2" fmla="*/ 155442 w 687908"/>
                  <a:gd name="connsiteY2" fmla="*/ 89680 h 294059"/>
                  <a:gd name="connsiteX3" fmla="*/ 174492 w 687908"/>
                  <a:gd name="connsiteY3" fmla="*/ 780 h 294059"/>
                  <a:gd name="connsiteX4" fmla="*/ 333242 w 687908"/>
                  <a:gd name="connsiteY4" fmla="*/ 45230 h 294059"/>
                  <a:gd name="connsiteX5" fmla="*/ 682492 w 687908"/>
                  <a:gd name="connsiteY5" fmla="*/ 26180 h 294059"/>
                  <a:gd name="connsiteX6" fmla="*/ 549142 w 687908"/>
                  <a:gd name="connsiteY6" fmla="*/ 140480 h 294059"/>
                  <a:gd name="connsiteX7" fmla="*/ 593592 w 687908"/>
                  <a:gd name="connsiteY7" fmla="*/ 178580 h 294059"/>
                  <a:gd name="connsiteX8" fmla="*/ 650742 w 687908"/>
                  <a:gd name="connsiteY8" fmla="*/ 235730 h 294059"/>
                  <a:gd name="connsiteX9" fmla="*/ 485642 w 687908"/>
                  <a:gd name="connsiteY9" fmla="*/ 292880 h 294059"/>
                  <a:gd name="connsiteX10" fmla="*/ 212592 w 687908"/>
                  <a:gd name="connsiteY10" fmla="*/ 273830 h 294059"/>
                  <a:gd name="connsiteX11" fmla="*/ 28442 w 687908"/>
                  <a:gd name="connsiteY11" fmla="*/ 267480 h 294059"/>
                  <a:gd name="connsiteX12" fmla="*/ 22092 w 687908"/>
                  <a:gd name="connsiteY12" fmla="*/ 203980 h 294059"/>
                  <a:gd name="connsiteX0" fmla="*/ 22092 w 687908"/>
                  <a:gd name="connsiteY0" fmla="*/ 203980 h 292930"/>
                  <a:gd name="connsiteX1" fmla="*/ 231642 w 687908"/>
                  <a:gd name="connsiteY1" fmla="*/ 203980 h 292930"/>
                  <a:gd name="connsiteX2" fmla="*/ 155442 w 687908"/>
                  <a:gd name="connsiteY2" fmla="*/ 89680 h 292930"/>
                  <a:gd name="connsiteX3" fmla="*/ 174492 w 687908"/>
                  <a:gd name="connsiteY3" fmla="*/ 780 h 292930"/>
                  <a:gd name="connsiteX4" fmla="*/ 333242 w 687908"/>
                  <a:gd name="connsiteY4" fmla="*/ 45230 h 292930"/>
                  <a:gd name="connsiteX5" fmla="*/ 682492 w 687908"/>
                  <a:gd name="connsiteY5" fmla="*/ 26180 h 292930"/>
                  <a:gd name="connsiteX6" fmla="*/ 549142 w 687908"/>
                  <a:gd name="connsiteY6" fmla="*/ 140480 h 292930"/>
                  <a:gd name="connsiteX7" fmla="*/ 593592 w 687908"/>
                  <a:gd name="connsiteY7" fmla="*/ 178580 h 292930"/>
                  <a:gd name="connsiteX8" fmla="*/ 574542 w 687908"/>
                  <a:gd name="connsiteY8" fmla="*/ 267480 h 292930"/>
                  <a:gd name="connsiteX9" fmla="*/ 485642 w 687908"/>
                  <a:gd name="connsiteY9" fmla="*/ 292880 h 292930"/>
                  <a:gd name="connsiteX10" fmla="*/ 212592 w 687908"/>
                  <a:gd name="connsiteY10" fmla="*/ 273830 h 292930"/>
                  <a:gd name="connsiteX11" fmla="*/ 28442 w 687908"/>
                  <a:gd name="connsiteY11" fmla="*/ 267480 h 292930"/>
                  <a:gd name="connsiteX12" fmla="*/ 22092 w 687908"/>
                  <a:gd name="connsiteY12" fmla="*/ 203980 h 292930"/>
                  <a:gd name="connsiteX0" fmla="*/ 22092 w 687908"/>
                  <a:gd name="connsiteY0" fmla="*/ 203980 h 293745"/>
                  <a:gd name="connsiteX1" fmla="*/ 231642 w 687908"/>
                  <a:gd name="connsiteY1" fmla="*/ 203980 h 293745"/>
                  <a:gd name="connsiteX2" fmla="*/ 155442 w 687908"/>
                  <a:gd name="connsiteY2" fmla="*/ 89680 h 293745"/>
                  <a:gd name="connsiteX3" fmla="*/ 174492 w 687908"/>
                  <a:gd name="connsiteY3" fmla="*/ 780 h 293745"/>
                  <a:gd name="connsiteX4" fmla="*/ 333242 w 687908"/>
                  <a:gd name="connsiteY4" fmla="*/ 45230 h 293745"/>
                  <a:gd name="connsiteX5" fmla="*/ 682492 w 687908"/>
                  <a:gd name="connsiteY5" fmla="*/ 26180 h 293745"/>
                  <a:gd name="connsiteX6" fmla="*/ 549142 w 687908"/>
                  <a:gd name="connsiteY6" fmla="*/ 140480 h 293745"/>
                  <a:gd name="connsiteX7" fmla="*/ 593592 w 687908"/>
                  <a:gd name="connsiteY7" fmla="*/ 178580 h 293745"/>
                  <a:gd name="connsiteX8" fmla="*/ 574542 w 687908"/>
                  <a:gd name="connsiteY8" fmla="*/ 267480 h 293745"/>
                  <a:gd name="connsiteX9" fmla="*/ 485642 w 687908"/>
                  <a:gd name="connsiteY9" fmla="*/ 292880 h 293745"/>
                  <a:gd name="connsiteX10" fmla="*/ 352292 w 687908"/>
                  <a:gd name="connsiteY10" fmla="*/ 286530 h 293745"/>
                  <a:gd name="connsiteX11" fmla="*/ 212592 w 687908"/>
                  <a:gd name="connsiteY11" fmla="*/ 273830 h 293745"/>
                  <a:gd name="connsiteX12" fmla="*/ 28442 w 687908"/>
                  <a:gd name="connsiteY12" fmla="*/ 267480 h 293745"/>
                  <a:gd name="connsiteX13" fmla="*/ 22092 w 687908"/>
                  <a:gd name="connsiteY13" fmla="*/ 203980 h 2937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687908" h="293745">
                    <a:moveTo>
                      <a:pt x="22092" y="203980"/>
                    </a:moveTo>
                    <a:cubicBezTo>
                      <a:pt x="55959" y="193397"/>
                      <a:pt x="209417" y="223030"/>
                      <a:pt x="231642" y="203980"/>
                    </a:cubicBezTo>
                    <a:cubicBezTo>
                      <a:pt x="253867" y="184930"/>
                      <a:pt x="164967" y="123547"/>
                      <a:pt x="155442" y="89680"/>
                    </a:cubicBezTo>
                    <a:cubicBezTo>
                      <a:pt x="145917" y="55813"/>
                      <a:pt x="144859" y="8188"/>
                      <a:pt x="174492" y="780"/>
                    </a:cubicBezTo>
                    <a:cubicBezTo>
                      <a:pt x="204125" y="-6628"/>
                      <a:pt x="248575" y="40997"/>
                      <a:pt x="333242" y="45230"/>
                    </a:cubicBezTo>
                    <a:cubicBezTo>
                      <a:pt x="417909" y="49463"/>
                      <a:pt x="646509" y="10305"/>
                      <a:pt x="682492" y="26180"/>
                    </a:cubicBezTo>
                    <a:cubicBezTo>
                      <a:pt x="718475" y="42055"/>
                      <a:pt x="563959" y="115080"/>
                      <a:pt x="549142" y="140480"/>
                    </a:cubicBezTo>
                    <a:cubicBezTo>
                      <a:pt x="534325" y="165880"/>
                      <a:pt x="589359" y="157413"/>
                      <a:pt x="593592" y="178580"/>
                    </a:cubicBezTo>
                    <a:cubicBezTo>
                      <a:pt x="597825" y="199747"/>
                      <a:pt x="592534" y="248430"/>
                      <a:pt x="574542" y="267480"/>
                    </a:cubicBezTo>
                    <a:cubicBezTo>
                      <a:pt x="556550" y="286530"/>
                      <a:pt x="522684" y="289705"/>
                      <a:pt x="485642" y="292880"/>
                    </a:cubicBezTo>
                    <a:cubicBezTo>
                      <a:pt x="448600" y="296055"/>
                      <a:pt x="397800" y="289705"/>
                      <a:pt x="352292" y="286530"/>
                    </a:cubicBezTo>
                    <a:cubicBezTo>
                      <a:pt x="306784" y="283355"/>
                      <a:pt x="283500" y="278063"/>
                      <a:pt x="212592" y="273830"/>
                    </a:cubicBezTo>
                    <a:cubicBezTo>
                      <a:pt x="141684" y="269597"/>
                      <a:pt x="61250" y="277005"/>
                      <a:pt x="28442" y="267480"/>
                    </a:cubicBezTo>
                    <a:cubicBezTo>
                      <a:pt x="-4366" y="257955"/>
                      <a:pt x="-11775" y="214563"/>
                      <a:pt x="22092" y="203980"/>
                    </a:cubicBezTo>
                    <a:close/>
                  </a:path>
                </a:pathLst>
              </a:custGeom>
              <a:solidFill>
                <a:srgbClr val="0066FF"/>
              </a:solidFill>
              <a:ln>
                <a:no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85" name="Oval 84"/>
              <p:cNvSpPr/>
              <p:nvPr/>
            </p:nvSpPr>
            <p:spPr>
              <a:xfrm>
                <a:off x="1719820" y="3677692"/>
                <a:ext cx="46761" cy="46761"/>
              </a:xfrm>
              <a:prstGeom prst="ellipse">
                <a:avLst/>
              </a:prstGeom>
              <a:solidFill>
                <a:srgbClr val="FFFF00"/>
              </a:solidFill>
              <a:ln w="6350" cmpd="sng">
                <a:solidFill>
                  <a:schemeClr val="tx1"/>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86" name="Oval 85"/>
              <p:cNvSpPr/>
              <p:nvPr/>
            </p:nvSpPr>
            <p:spPr>
              <a:xfrm>
                <a:off x="1735695" y="3731667"/>
                <a:ext cx="46761" cy="46761"/>
              </a:xfrm>
              <a:prstGeom prst="ellipse">
                <a:avLst/>
              </a:prstGeom>
              <a:solidFill>
                <a:srgbClr val="FFFF00"/>
              </a:solidFill>
              <a:ln w="6350" cmpd="sng">
                <a:solidFill>
                  <a:schemeClr val="tx1"/>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87" name="Oval 86"/>
              <p:cNvSpPr/>
              <p:nvPr/>
            </p:nvSpPr>
            <p:spPr>
              <a:xfrm>
                <a:off x="1786495" y="3687217"/>
                <a:ext cx="46761" cy="46761"/>
              </a:xfrm>
              <a:prstGeom prst="ellipse">
                <a:avLst/>
              </a:prstGeom>
              <a:solidFill>
                <a:srgbClr val="FFFF00"/>
              </a:solidFill>
              <a:ln w="6350" cmpd="sng">
                <a:solidFill>
                  <a:schemeClr val="tx1"/>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88" name="Oval 87"/>
              <p:cNvSpPr/>
              <p:nvPr/>
            </p:nvSpPr>
            <p:spPr>
              <a:xfrm>
                <a:off x="1973820" y="3712617"/>
                <a:ext cx="46761" cy="46761"/>
              </a:xfrm>
              <a:prstGeom prst="ellipse">
                <a:avLst/>
              </a:prstGeom>
              <a:solidFill>
                <a:srgbClr val="FFFF00"/>
              </a:solidFill>
              <a:ln w="6350" cmpd="sng">
                <a:solidFill>
                  <a:schemeClr val="tx1"/>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89" name="Oval 88"/>
              <p:cNvSpPr/>
              <p:nvPr/>
            </p:nvSpPr>
            <p:spPr>
              <a:xfrm>
                <a:off x="1989695" y="3766592"/>
                <a:ext cx="46761" cy="46761"/>
              </a:xfrm>
              <a:prstGeom prst="ellipse">
                <a:avLst/>
              </a:prstGeom>
              <a:solidFill>
                <a:srgbClr val="FFFF00"/>
              </a:solidFill>
              <a:ln w="6350" cmpd="sng">
                <a:solidFill>
                  <a:schemeClr val="tx1"/>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90" name="Oval 89"/>
              <p:cNvSpPr/>
              <p:nvPr/>
            </p:nvSpPr>
            <p:spPr>
              <a:xfrm>
                <a:off x="2040495" y="3722142"/>
                <a:ext cx="46761" cy="46761"/>
              </a:xfrm>
              <a:prstGeom prst="ellipse">
                <a:avLst/>
              </a:prstGeom>
              <a:solidFill>
                <a:srgbClr val="FFFF00"/>
              </a:solidFill>
              <a:ln w="6350" cmpd="sng">
                <a:solidFill>
                  <a:schemeClr val="tx1"/>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91" name="Oval 90"/>
              <p:cNvSpPr/>
              <p:nvPr/>
            </p:nvSpPr>
            <p:spPr>
              <a:xfrm>
                <a:off x="2227820" y="3772942"/>
                <a:ext cx="46761" cy="46761"/>
              </a:xfrm>
              <a:prstGeom prst="ellipse">
                <a:avLst/>
              </a:prstGeom>
              <a:solidFill>
                <a:srgbClr val="FFFF00"/>
              </a:solidFill>
              <a:ln w="6350" cmpd="sng">
                <a:solidFill>
                  <a:schemeClr val="tx1"/>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92" name="Oval 91"/>
              <p:cNvSpPr/>
              <p:nvPr/>
            </p:nvSpPr>
            <p:spPr>
              <a:xfrm>
                <a:off x="2243695" y="3826917"/>
                <a:ext cx="46761" cy="46761"/>
              </a:xfrm>
              <a:prstGeom prst="ellipse">
                <a:avLst/>
              </a:prstGeom>
              <a:solidFill>
                <a:srgbClr val="FFFF00"/>
              </a:solidFill>
              <a:ln w="6350" cmpd="sng">
                <a:solidFill>
                  <a:schemeClr val="tx1"/>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93" name="Oval 92"/>
              <p:cNvSpPr/>
              <p:nvPr/>
            </p:nvSpPr>
            <p:spPr>
              <a:xfrm>
                <a:off x="2294495" y="3782467"/>
                <a:ext cx="46761" cy="46761"/>
              </a:xfrm>
              <a:prstGeom prst="ellipse">
                <a:avLst/>
              </a:prstGeom>
              <a:solidFill>
                <a:srgbClr val="FFFF00"/>
              </a:solidFill>
              <a:ln w="6350" cmpd="sng">
                <a:solidFill>
                  <a:schemeClr val="tx1"/>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94" name="Freeform 93"/>
              <p:cNvSpPr/>
              <p:nvPr/>
            </p:nvSpPr>
            <p:spPr>
              <a:xfrm rot="974295">
                <a:off x="2484773" y="3829406"/>
                <a:ext cx="307842" cy="191365"/>
              </a:xfrm>
              <a:custGeom>
                <a:avLst/>
                <a:gdLst>
                  <a:gd name="connsiteX0" fmla="*/ 22092 w 658576"/>
                  <a:gd name="connsiteY0" fmla="*/ 203980 h 295815"/>
                  <a:gd name="connsiteX1" fmla="*/ 231642 w 658576"/>
                  <a:gd name="connsiteY1" fmla="*/ 203980 h 295815"/>
                  <a:gd name="connsiteX2" fmla="*/ 155442 w 658576"/>
                  <a:gd name="connsiteY2" fmla="*/ 89680 h 295815"/>
                  <a:gd name="connsiteX3" fmla="*/ 174492 w 658576"/>
                  <a:gd name="connsiteY3" fmla="*/ 780 h 295815"/>
                  <a:gd name="connsiteX4" fmla="*/ 333242 w 658576"/>
                  <a:gd name="connsiteY4" fmla="*/ 45230 h 295815"/>
                  <a:gd name="connsiteX5" fmla="*/ 511042 w 658576"/>
                  <a:gd name="connsiteY5" fmla="*/ 26180 h 295815"/>
                  <a:gd name="connsiteX6" fmla="*/ 549142 w 658576"/>
                  <a:gd name="connsiteY6" fmla="*/ 140480 h 295815"/>
                  <a:gd name="connsiteX7" fmla="*/ 460242 w 658576"/>
                  <a:gd name="connsiteY7" fmla="*/ 203980 h 295815"/>
                  <a:gd name="connsiteX8" fmla="*/ 231642 w 658576"/>
                  <a:gd name="connsiteY8" fmla="*/ 229380 h 295815"/>
                  <a:gd name="connsiteX9" fmla="*/ 434842 w 658576"/>
                  <a:gd name="connsiteY9" fmla="*/ 261130 h 295815"/>
                  <a:gd name="connsiteX10" fmla="*/ 593592 w 658576"/>
                  <a:gd name="connsiteY10" fmla="*/ 178580 h 295815"/>
                  <a:gd name="connsiteX11" fmla="*/ 657092 w 658576"/>
                  <a:gd name="connsiteY11" fmla="*/ 178580 h 295815"/>
                  <a:gd name="connsiteX12" fmla="*/ 625342 w 658576"/>
                  <a:gd name="connsiteY12" fmla="*/ 203980 h 295815"/>
                  <a:gd name="connsiteX13" fmla="*/ 485642 w 658576"/>
                  <a:gd name="connsiteY13" fmla="*/ 292880 h 295815"/>
                  <a:gd name="connsiteX14" fmla="*/ 212592 w 658576"/>
                  <a:gd name="connsiteY14" fmla="*/ 273830 h 295815"/>
                  <a:gd name="connsiteX15" fmla="*/ 28442 w 658576"/>
                  <a:gd name="connsiteY15" fmla="*/ 267480 h 295815"/>
                  <a:gd name="connsiteX16" fmla="*/ 22092 w 658576"/>
                  <a:gd name="connsiteY16" fmla="*/ 203980 h 295815"/>
                  <a:gd name="connsiteX0" fmla="*/ 22092 w 658576"/>
                  <a:gd name="connsiteY0" fmla="*/ 203980 h 295815"/>
                  <a:gd name="connsiteX1" fmla="*/ 231642 w 658576"/>
                  <a:gd name="connsiteY1" fmla="*/ 203980 h 295815"/>
                  <a:gd name="connsiteX2" fmla="*/ 155442 w 658576"/>
                  <a:gd name="connsiteY2" fmla="*/ 89680 h 295815"/>
                  <a:gd name="connsiteX3" fmla="*/ 174492 w 658576"/>
                  <a:gd name="connsiteY3" fmla="*/ 780 h 295815"/>
                  <a:gd name="connsiteX4" fmla="*/ 333242 w 658576"/>
                  <a:gd name="connsiteY4" fmla="*/ 45230 h 295815"/>
                  <a:gd name="connsiteX5" fmla="*/ 511042 w 658576"/>
                  <a:gd name="connsiteY5" fmla="*/ 26180 h 295815"/>
                  <a:gd name="connsiteX6" fmla="*/ 549142 w 658576"/>
                  <a:gd name="connsiteY6" fmla="*/ 140480 h 295815"/>
                  <a:gd name="connsiteX7" fmla="*/ 460242 w 658576"/>
                  <a:gd name="connsiteY7" fmla="*/ 203980 h 295815"/>
                  <a:gd name="connsiteX8" fmla="*/ 434842 w 658576"/>
                  <a:gd name="connsiteY8" fmla="*/ 261130 h 295815"/>
                  <a:gd name="connsiteX9" fmla="*/ 593592 w 658576"/>
                  <a:gd name="connsiteY9" fmla="*/ 178580 h 295815"/>
                  <a:gd name="connsiteX10" fmla="*/ 657092 w 658576"/>
                  <a:gd name="connsiteY10" fmla="*/ 178580 h 295815"/>
                  <a:gd name="connsiteX11" fmla="*/ 625342 w 658576"/>
                  <a:gd name="connsiteY11" fmla="*/ 203980 h 295815"/>
                  <a:gd name="connsiteX12" fmla="*/ 485642 w 658576"/>
                  <a:gd name="connsiteY12" fmla="*/ 292880 h 295815"/>
                  <a:gd name="connsiteX13" fmla="*/ 212592 w 658576"/>
                  <a:gd name="connsiteY13" fmla="*/ 273830 h 295815"/>
                  <a:gd name="connsiteX14" fmla="*/ 28442 w 658576"/>
                  <a:gd name="connsiteY14" fmla="*/ 267480 h 295815"/>
                  <a:gd name="connsiteX15" fmla="*/ 22092 w 658576"/>
                  <a:gd name="connsiteY15" fmla="*/ 203980 h 295815"/>
                  <a:gd name="connsiteX0" fmla="*/ 22092 w 658576"/>
                  <a:gd name="connsiteY0" fmla="*/ 203980 h 295815"/>
                  <a:gd name="connsiteX1" fmla="*/ 231642 w 658576"/>
                  <a:gd name="connsiteY1" fmla="*/ 203980 h 295815"/>
                  <a:gd name="connsiteX2" fmla="*/ 155442 w 658576"/>
                  <a:gd name="connsiteY2" fmla="*/ 89680 h 295815"/>
                  <a:gd name="connsiteX3" fmla="*/ 174492 w 658576"/>
                  <a:gd name="connsiteY3" fmla="*/ 780 h 295815"/>
                  <a:gd name="connsiteX4" fmla="*/ 333242 w 658576"/>
                  <a:gd name="connsiteY4" fmla="*/ 45230 h 295815"/>
                  <a:gd name="connsiteX5" fmla="*/ 511042 w 658576"/>
                  <a:gd name="connsiteY5" fmla="*/ 26180 h 295815"/>
                  <a:gd name="connsiteX6" fmla="*/ 549142 w 658576"/>
                  <a:gd name="connsiteY6" fmla="*/ 140480 h 295815"/>
                  <a:gd name="connsiteX7" fmla="*/ 460242 w 658576"/>
                  <a:gd name="connsiteY7" fmla="*/ 203980 h 295815"/>
                  <a:gd name="connsiteX8" fmla="*/ 593592 w 658576"/>
                  <a:gd name="connsiteY8" fmla="*/ 178580 h 295815"/>
                  <a:gd name="connsiteX9" fmla="*/ 657092 w 658576"/>
                  <a:gd name="connsiteY9" fmla="*/ 178580 h 295815"/>
                  <a:gd name="connsiteX10" fmla="*/ 625342 w 658576"/>
                  <a:gd name="connsiteY10" fmla="*/ 203980 h 295815"/>
                  <a:gd name="connsiteX11" fmla="*/ 485642 w 658576"/>
                  <a:gd name="connsiteY11" fmla="*/ 292880 h 295815"/>
                  <a:gd name="connsiteX12" fmla="*/ 212592 w 658576"/>
                  <a:gd name="connsiteY12" fmla="*/ 273830 h 295815"/>
                  <a:gd name="connsiteX13" fmla="*/ 28442 w 658576"/>
                  <a:gd name="connsiteY13" fmla="*/ 267480 h 295815"/>
                  <a:gd name="connsiteX14" fmla="*/ 22092 w 658576"/>
                  <a:gd name="connsiteY14" fmla="*/ 203980 h 295815"/>
                  <a:gd name="connsiteX0" fmla="*/ 22092 w 658576"/>
                  <a:gd name="connsiteY0" fmla="*/ 203980 h 295815"/>
                  <a:gd name="connsiteX1" fmla="*/ 231642 w 658576"/>
                  <a:gd name="connsiteY1" fmla="*/ 203980 h 295815"/>
                  <a:gd name="connsiteX2" fmla="*/ 155442 w 658576"/>
                  <a:gd name="connsiteY2" fmla="*/ 89680 h 295815"/>
                  <a:gd name="connsiteX3" fmla="*/ 174492 w 658576"/>
                  <a:gd name="connsiteY3" fmla="*/ 780 h 295815"/>
                  <a:gd name="connsiteX4" fmla="*/ 333242 w 658576"/>
                  <a:gd name="connsiteY4" fmla="*/ 45230 h 295815"/>
                  <a:gd name="connsiteX5" fmla="*/ 511042 w 658576"/>
                  <a:gd name="connsiteY5" fmla="*/ 26180 h 295815"/>
                  <a:gd name="connsiteX6" fmla="*/ 549142 w 658576"/>
                  <a:gd name="connsiteY6" fmla="*/ 140480 h 295815"/>
                  <a:gd name="connsiteX7" fmla="*/ 593592 w 658576"/>
                  <a:gd name="connsiteY7" fmla="*/ 178580 h 295815"/>
                  <a:gd name="connsiteX8" fmla="*/ 657092 w 658576"/>
                  <a:gd name="connsiteY8" fmla="*/ 178580 h 295815"/>
                  <a:gd name="connsiteX9" fmla="*/ 625342 w 658576"/>
                  <a:gd name="connsiteY9" fmla="*/ 203980 h 295815"/>
                  <a:gd name="connsiteX10" fmla="*/ 485642 w 658576"/>
                  <a:gd name="connsiteY10" fmla="*/ 292880 h 295815"/>
                  <a:gd name="connsiteX11" fmla="*/ 212592 w 658576"/>
                  <a:gd name="connsiteY11" fmla="*/ 273830 h 295815"/>
                  <a:gd name="connsiteX12" fmla="*/ 28442 w 658576"/>
                  <a:gd name="connsiteY12" fmla="*/ 267480 h 295815"/>
                  <a:gd name="connsiteX13" fmla="*/ 22092 w 658576"/>
                  <a:gd name="connsiteY13" fmla="*/ 203980 h 295815"/>
                  <a:gd name="connsiteX0" fmla="*/ 22092 w 660268"/>
                  <a:gd name="connsiteY0" fmla="*/ 203980 h 295815"/>
                  <a:gd name="connsiteX1" fmla="*/ 231642 w 660268"/>
                  <a:gd name="connsiteY1" fmla="*/ 203980 h 295815"/>
                  <a:gd name="connsiteX2" fmla="*/ 155442 w 660268"/>
                  <a:gd name="connsiteY2" fmla="*/ 89680 h 295815"/>
                  <a:gd name="connsiteX3" fmla="*/ 174492 w 660268"/>
                  <a:gd name="connsiteY3" fmla="*/ 780 h 295815"/>
                  <a:gd name="connsiteX4" fmla="*/ 333242 w 660268"/>
                  <a:gd name="connsiteY4" fmla="*/ 45230 h 295815"/>
                  <a:gd name="connsiteX5" fmla="*/ 511042 w 660268"/>
                  <a:gd name="connsiteY5" fmla="*/ 26180 h 295815"/>
                  <a:gd name="connsiteX6" fmla="*/ 549142 w 660268"/>
                  <a:gd name="connsiteY6" fmla="*/ 140480 h 295815"/>
                  <a:gd name="connsiteX7" fmla="*/ 593592 w 660268"/>
                  <a:gd name="connsiteY7" fmla="*/ 178580 h 295815"/>
                  <a:gd name="connsiteX8" fmla="*/ 657092 w 660268"/>
                  <a:gd name="connsiteY8" fmla="*/ 178580 h 295815"/>
                  <a:gd name="connsiteX9" fmla="*/ 485642 w 660268"/>
                  <a:gd name="connsiteY9" fmla="*/ 292880 h 295815"/>
                  <a:gd name="connsiteX10" fmla="*/ 212592 w 660268"/>
                  <a:gd name="connsiteY10" fmla="*/ 273830 h 295815"/>
                  <a:gd name="connsiteX11" fmla="*/ 28442 w 660268"/>
                  <a:gd name="connsiteY11" fmla="*/ 267480 h 295815"/>
                  <a:gd name="connsiteX12" fmla="*/ 22092 w 660268"/>
                  <a:gd name="connsiteY12" fmla="*/ 203980 h 295815"/>
                  <a:gd name="connsiteX0" fmla="*/ 22092 w 654153"/>
                  <a:gd name="connsiteY0" fmla="*/ 203980 h 294059"/>
                  <a:gd name="connsiteX1" fmla="*/ 231642 w 654153"/>
                  <a:gd name="connsiteY1" fmla="*/ 203980 h 294059"/>
                  <a:gd name="connsiteX2" fmla="*/ 155442 w 654153"/>
                  <a:gd name="connsiteY2" fmla="*/ 89680 h 294059"/>
                  <a:gd name="connsiteX3" fmla="*/ 174492 w 654153"/>
                  <a:gd name="connsiteY3" fmla="*/ 780 h 294059"/>
                  <a:gd name="connsiteX4" fmla="*/ 333242 w 654153"/>
                  <a:gd name="connsiteY4" fmla="*/ 45230 h 294059"/>
                  <a:gd name="connsiteX5" fmla="*/ 511042 w 654153"/>
                  <a:gd name="connsiteY5" fmla="*/ 26180 h 294059"/>
                  <a:gd name="connsiteX6" fmla="*/ 549142 w 654153"/>
                  <a:gd name="connsiteY6" fmla="*/ 140480 h 294059"/>
                  <a:gd name="connsiteX7" fmla="*/ 593592 w 654153"/>
                  <a:gd name="connsiteY7" fmla="*/ 178580 h 294059"/>
                  <a:gd name="connsiteX8" fmla="*/ 650742 w 654153"/>
                  <a:gd name="connsiteY8" fmla="*/ 235730 h 294059"/>
                  <a:gd name="connsiteX9" fmla="*/ 485642 w 654153"/>
                  <a:gd name="connsiteY9" fmla="*/ 292880 h 294059"/>
                  <a:gd name="connsiteX10" fmla="*/ 212592 w 654153"/>
                  <a:gd name="connsiteY10" fmla="*/ 273830 h 294059"/>
                  <a:gd name="connsiteX11" fmla="*/ 28442 w 654153"/>
                  <a:gd name="connsiteY11" fmla="*/ 267480 h 294059"/>
                  <a:gd name="connsiteX12" fmla="*/ 22092 w 654153"/>
                  <a:gd name="connsiteY12" fmla="*/ 203980 h 294059"/>
                  <a:gd name="connsiteX0" fmla="*/ 22092 w 687908"/>
                  <a:gd name="connsiteY0" fmla="*/ 203980 h 294059"/>
                  <a:gd name="connsiteX1" fmla="*/ 231642 w 687908"/>
                  <a:gd name="connsiteY1" fmla="*/ 203980 h 294059"/>
                  <a:gd name="connsiteX2" fmla="*/ 155442 w 687908"/>
                  <a:gd name="connsiteY2" fmla="*/ 89680 h 294059"/>
                  <a:gd name="connsiteX3" fmla="*/ 174492 w 687908"/>
                  <a:gd name="connsiteY3" fmla="*/ 780 h 294059"/>
                  <a:gd name="connsiteX4" fmla="*/ 333242 w 687908"/>
                  <a:gd name="connsiteY4" fmla="*/ 45230 h 294059"/>
                  <a:gd name="connsiteX5" fmla="*/ 682492 w 687908"/>
                  <a:gd name="connsiteY5" fmla="*/ 26180 h 294059"/>
                  <a:gd name="connsiteX6" fmla="*/ 549142 w 687908"/>
                  <a:gd name="connsiteY6" fmla="*/ 140480 h 294059"/>
                  <a:gd name="connsiteX7" fmla="*/ 593592 w 687908"/>
                  <a:gd name="connsiteY7" fmla="*/ 178580 h 294059"/>
                  <a:gd name="connsiteX8" fmla="*/ 650742 w 687908"/>
                  <a:gd name="connsiteY8" fmla="*/ 235730 h 294059"/>
                  <a:gd name="connsiteX9" fmla="*/ 485642 w 687908"/>
                  <a:gd name="connsiteY9" fmla="*/ 292880 h 294059"/>
                  <a:gd name="connsiteX10" fmla="*/ 212592 w 687908"/>
                  <a:gd name="connsiteY10" fmla="*/ 273830 h 294059"/>
                  <a:gd name="connsiteX11" fmla="*/ 28442 w 687908"/>
                  <a:gd name="connsiteY11" fmla="*/ 267480 h 294059"/>
                  <a:gd name="connsiteX12" fmla="*/ 22092 w 687908"/>
                  <a:gd name="connsiteY12" fmla="*/ 203980 h 294059"/>
                  <a:gd name="connsiteX0" fmla="*/ 22092 w 687908"/>
                  <a:gd name="connsiteY0" fmla="*/ 203980 h 292930"/>
                  <a:gd name="connsiteX1" fmla="*/ 231642 w 687908"/>
                  <a:gd name="connsiteY1" fmla="*/ 203980 h 292930"/>
                  <a:gd name="connsiteX2" fmla="*/ 155442 w 687908"/>
                  <a:gd name="connsiteY2" fmla="*/ 89680 h 292930"/>
                  <a:gd name="connsiteX3" fmla="*/ 174492 w 687908"/>
                  <a:gd name="connsiteY3" fmla="*/ 780 h 292930"/>
                  <a:gd name="connsiteX4" fmla="*/ 333242 w 687908"/>
                  <a:gd name="connsiteY4" fmla="*/ 45230 h 292930"/>
                  <a:gd name="connsiteX5" fmla="*/ 682492 w 687908"/>
                  <a:gd name="connsiteY5" fmla="*/ 26180 h 292930"/>
                  <a:gd name="connsiteX6" fmla="*/ 549142 w 687908"/>
                  <a:gd name="connsiteY6" fmla="*/ 140480 h 292930"/>
                  <a:gd name="connsiteX7" fmla="*/ 593592 w 687908"/>
                  <a:gd name="connsiteY7" fmla="*/ 178580 h 292930"/>
                  <a:gd name="connsiteX8" fmla="*/ 574542 w 687908"/>
                  <a:gd name="connsiteY8" fmla="*/ 267480 h 292930"/>
                  <a:gd name="connsiteX9" fmla="*/ 485642 w 687908"/>
                  <a:gd name="connsiteY9" fmla="*/ 292880 h 292930"/>
                  <a:gd name="connsiteX10" fmla="*/ 212592 w 687908"/>
                  <a:gd name="connsiteY10" fmla="*/ 273830 h 292930"/>
                  <a:gd name="connsiteX11" fmla="*/ 28442 w 687908"/>
                  <a:gd name="connsiteY11" fmla="*/ 267480 h 292930"/>
                  <a:gd name="connsiteX12" fmla="*/ 22092 w 687908"/>
                  <a:gd name="connsiteY12" fmla="*/ 203980 h 292930"/>
                  <a:gd name="connsiteX0" fmla="*/ 22092 w 687908"/>
                  <a:gd name="connsiteY0" fmla="*/ 203980 h 293745"/>
                  <a:gd name="connsiteX1" fmla="*/ 231642 w 687908"/>
                  <a:gd name="connsiteY1" fmla="*/ 203980 h 293745"/>
                  <a:gd name="connsiteX2" fmla="*/ 155442 w 687908"/>
                  <a:gd name="connsiteY2" fmla="*/ 89680 h 293745"/>
                  <a:gd name="connsiteX3" fmla="*/ 174492 w 687908"/>
                  <a:gd name="connsiteY3" fmla="*/ 780 h 293745"/>
                  <a:gd name="connsiteX4" fmla="*/ 333242 w 687908"/>
                  <a:gd name="connsiteY4" fmla="*/ 45230 h 293745"/>
                  <a:gd name="connsiteX5" fmla="*/ 682492 w 687908"/>
                  <a:gd name="connsiteY5" fmla="*/ 26180 h 293745"/>
                  <a:gd name="connsiteX6" fmla="*/ 549142 w 687908"/>
                  <a:gd name="connsiteY6" fmla="*/ 140480 h 293745"/>
                  <a:gd name="connsiteX7" fmla="*/ 593592 w 687908"/>
                  <a:gd name="connsiteY7" fmla="*/ 178580 h 293745"/>
                  <a:gd name="connsiteX8" fmla="*/ 574542 w 687908"/>
                  <a:gd name="connsiteY8" fmla="*/ 267480 h 293745"/>
                  <a:gd name="connsiteX9" fmla="*/ 485642 w 687908"/>
                  <a:gd name="connsiteY9" fmla="*/ 292880 h 293745"/>
                  <a:gd name="connsiteX10" fmla="*/ 352292 w 687908"/>
                  <a:gd name="connsiteY10" fmla="*/ 286530 h 293745"/>
                  <a:gd name="connsiteX11" fmla="*/ 212592 w 687908"/>
                  <a:gd name="connsiteY11" fmla="*/ 273830 h 293745"/>
                  <a:gd name="connsiteX12" fmla="*/ 28442 w 687908"/>
                  <a:gd name="connsiteY12" fmla="*/ 267480 h 293745"/>
                  <a:gd name="connsiteX13" fmla="*/ 22092 w 687908"/>
                  <a:gd name="connsiteY13" fmla="*/ 203980 h 2937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687908" h="293745">
                    <a:moveTo>
                      <a:pt x="22092" y="203980"/>
                    </a:moveTo>
                    <a:cubicBezTo>
                      <a:pt x="55959" y="193397"/>
                      <a:pt x="209417" y="223030"/>
                      <a:pt x="231642" y="203980"/>
                    </a:cubicBezTo>
                    <a:cubicBezTo>
                      <a:pt x="253867" y="184930"/>
                      <a:pt x="164967" y="123547"/>
                      <a:pt x="155442" y="89680"/>
                    </a:cubicBezTo>
                    <a:cubicBezTo>
                      <a:pt x="145917" y="55813"/>
                      <a:pt x="144859" y="8188"/>
                      <a:pt x="174492" y="780"/>
                    </a:cubicBezTo>
                    <a:cubicBezTo>
                      <a:pt x="204125" y="-6628"/>
                      <a:pt x="248575" y="40997"/>
                      <a:pt x="333242" y="45230"/>
                    </a:cubicBezTo>
                    <a:cubicBezTo>
                      <a:pt x="417909" y="49463"/>
                      <a:pt x="646509" y="10305"/>
                      <a:pt x="682492" y="26180"/>
                    </a:cubicBezTo>
                    <a:cubicBezTo>
                      <a:pt x="718475" y="42055"/>
                      <a:pt x="563959" y="115080"/>
                      <a:pt x="549142" y="140480"/>
                    </a:cubicBezTo>
                    <a:cubicBezTo>
                      <a:pt x="534325" y="165880"/>
                      <a:pt x="589359" y="157413"/>
                      <a:pt x="593592" y="178580"/>
                    </a:cubicBezTo>
                    <a:cubicBezTo>
                      <a:pt x="597825" y="199747"/>
                      <a:pt x="592534" y="248430"/>
                      <a:pt x="574542" y="267480"/>
                    </a:cubicBezTo>
                    <a:cubicBezTo>
                      <a:pt x="556550" y="286530"/>
                      <a:pt x="522684" y="289705"/>
                      <a:pt x="485642" y="292880"/>
                    </a:cubicBezTo>
                    <a:cubicBezTo>
                      <a:pt x="448600" y="296055"/>
                      <a:pt x="397800" y="289705"/>
                      <a:pt x="352292" y="286530"/>
                    </a:cubicBezTo>
                    <a:cubicBezTo>
                      <a:pt x="306784" y="283355"/>
                      <a:pt x="283500" y="278063"/>
                      <a:pt x="212592" y="273830"/>
                    </a:cubicBezTo>
                    <a:cubicBezTo>
                      <a:pt x="141684" y="269597"/>
                      <a:pt x="61250" y="277005"/>
                      <a:pt x="28442" y="267480"/>
                    </a:cubicBezTo>
                    <a:cubicBezTo>
                      <a:pt x="-4366" y="257955"/>
                      <a:pt x="-11775" y="214563"/>
                      <a:pt x="22092" y="203980"/>
                    </a:cubicBezTo>
                    <a:close/>
                  </a:path>
                </a:pathLst>
              </a:custGeom>
              <a:solidFill>
                <a:srgbClr val="0066FF"/>
              </a:solidFill>
              <a:ln>
                <a:no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95" name="Oval 94"/>
              <p:cNvSpPr/>
              <p:nvPr/>
            </p:nvSpPr>
            <p:spPr>
              <a:xfrm rot="587822">
                <a:off x="2488773" y="3848236"/>
                <a:ext cx="46761" cy="46761"/>
              </a:xfrm>
              <a:prstGeom prst="ellipse">
                <a:avLst/>
              </a:prstGeom>
              <a:solidFill>
                <a:srgbClr val="FFFF00"/>
              </a:solidFill>
              <a:ln w="6350" cmpd="sng">
                <a:solidFill>
                  <a:schemeClr val="tx1"/>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96" name="Oval 95"/>
              <p:cNvSpPr/>
              <p:nvPr/>
            </p:nvSpPr>
            <p:spPr>
              <a:xfrm rot="587822">
                <a:off x="2495232" y="3904125"/>
                <a:ext cx="46761" cy="46761"/>
              </a:xfrm>
              <a:prstGeom prst="ellipse">
                <a:avLst/>
              </a:prstGeom>
              <a:solidFill>
                <a:srgbClr val="FFFF00"/>
              </a:solidFill>
              <a:ln w="6350" cmpd="sng">
                <a:solidFill>
                  <a:schemeClr val="tx1"/>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97" name="Oval 96"/>
              <p:cNvSpPr/>
              <p:nvPr/>
            </p:nvSpPr>
            <p:spPr>
              <a:xfrm rot="587822">
                <a:off x="2552855" y="3868967"/>
                <a:ext cx="46761" cy="46761"/>
              </a:xfrm>
              <a:prstGeom prst="ellipse">
                <a:avLst/>
              </a:prstGeom>
              <a:solidFill>
                <a:srgbClr val="FFFF00"/>
              </a:solidFill>
              <a:ln w="6350" cmpd="sng">
                <a:solidFill>
                  <a:schemeClr val="tx1"/>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grpSp>
      </p:grpSp>
      <p:sp>
        <p:nvSpPr>
          <p:cNvPr id="98" name="Freeform 97"/>
          <p:cNvSpPr/>
          <p:nvPr/>
        </p:nvSpPr>
        <p:spPr>
          <a:xfrm flipH="1">
            <a:off x="6099569" y="5027079"/>
            <a:ext cx="1028692" cy="993734"/>
          </a:xfrm>
          <a:custGeom>
            <a:avLst/>
            <a:gdLst>
              <a:gd name="connsiteX0" fmla="*/ 694800 w 1028692"/>
              <a:gd name="connsiteY0" fmla="*/ 163949 h 993734"/>
              <a:gd name="connsiteX1" fmla="*/ 455905 w 1028692"/>
              <a:gd name="connsiteY1" fmla="*/ 476 h 993734"/>
              <a:gd name="connsiteX2" fmla="*/ 267304 w 1028692"/>
              <a:gd name="connsiteY2" fmla="*/ 226823 h 993734"/>
              <a:gd name="connsiteX3" fmla="*/ 405612 w 1028692"/>
              <a:gd name="connsiteY3" fmla="*/ 390296 h 993734"/>
              <a:gd name="connsiteX4" fmla="*/ 3263 w 1028692"/>
              <a:gd name="connsiteY4" fmla="*/ 578919 h 993734"/>
              <a:gd name="connsiteX5" fmla="*/ 229584 w 1028692"/>
              <a:gd name="connsiteY5" fmla="*/ 855565 h 993734"/>
              <a:gd name="connsiteX6" fmla="*/ 481052 w 1028692"/>
              <a:gd name="connsiteY6" fmla="*/ 817841 h 993734"/>
              <a:gd name="connsiteX7" fmla="*/ 732520 w 1028692"/>
              <a:gd name="connsiteY7" fmla="*/ 981313 h 993734"/>
              <a:gd name="connsiteX8" fmla="*/ 1009134 w 1028692"/>
              <a:gd name="connsiteY8" fmla="*/ 905864 h 993734"/>
              <a:gd name="connsiteX9" fmla="*/ 983988 w 1028692"/>
              <a:gd name="connsiteY9" fmla="*/ 302272 h 993734"/>
              <a:gd name="connsiteX10" fmla="*/ 807960 w 1028692"/>
              <a:gd name="connsiteY10" fmla="*/ 50776 h 993734"/>
              <a:gd name="connsiteX11" fmla="*/ 694800 w 1028692"/>
              <a:gd name="connsiteY11" fmla="*/ 163949 h 9937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28692" h="993734">
                <a:moveTo>
                  <a:pt x="694800" y="163949"/>
                </a:moveTo>
                <a:cubicBezTo>
                  <a:pt x="636124" y="155566"/>
                  <a:pt x="527154" y="-10003"/>
                  <a:pt x="455905" y="476"/>
                </a:cubicBezTo>
                <a:cubicBezTo>
                  <a:pt x="384656" y="10955"/>
                  <a:pt x="275686" y="161853"/>
                  <a:pt x="267304" y="226823"/>
                </a:cubicBezTo>
                <a:cubicBezTo>
                  <a:pt x="258922" y="291793"/>
                  <a:pt x="449619" y="331613"/>
                  <a:pt x="405612" y="390296"/>
                </a:cubicBezTo>
                <a:cubicBezTo>
                  <a:pt x="361605" y="448979"/>
                  <a:pt x="32601" y="501374"/>
                  <a:pt x="3263" y="578919"/>
                </a:cubicBezTo>
                <a:cubicBezTo>
                  <a:pt x="-26075" y="656464"/>
                  <a:pt x="149953" y="815745"/>
                  <a:pt x="229584" y="855565"/>
                </a:cubicBezTo>
                <a:cubicBezTo>
                  <a:pt x="309215" y="895385"/>
                  <a:pt x="397229" y="796883"/>
                  <a:pt x="481052" y="817841"/>
                </a:cubicBezTo>
                <a:cubicBezTo>
                  <a:pt x="564875" y="838799"/>
                  <a:pt x="644506" y="966643"/>
                  <a:pt x="732520" y="981313"/>
                </a:cubicBezTo>
                <a:cubicBezTo>
                  <a:pt x="820534" y="995983"/>
                  <a:pt x="967223" y="1019038"/>
                  <a:pt x="1009134" y="905864"/>
                </a:cubicBezTo>
                <a:cubicBezTo>
                  <a:pt x="1051045" y="792691"/>
                  <a:pt x="1017517" y="444787"/>
                  <a:pt x="983988" y="302272"/>
                </a:cubicBezTo>
                <a:cubicBezTo>
                  <a:pt x="950459" y="159757"/>
                  <a:pt x="856158" y="80117"/>
                  <a:pt x="807960" y="50776"/>
                </a:cubicBezTo>
                <a:cubicBezTo>
                  <a:pt x="759762" y="21435"/>
                  <a:pt x="753476" y="172332"/>
                  <a:pt x="694800" y="163949"/>
                </a:cubicBezTo>
                <a:close/>
              </a:path>
            </a:pathLst>
          </a:custGeom>
          <a:solidFill>
            <a:schemeClr val="accent4">
              <a:lumMod val="20000"/>
              <a:lumOff val="80000"/>
            </a:schemeClr>
          </a:solidFill>
          <a:ln>
            <a:solidFill>
              <a:schemeClr val="tx1">
                <a:lumMod val="50000"/>
                <a:lumOff val="50000"/>
              </a:schemeClr>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99" name="Freeform 98"/>
          <p:cNvSpPr/>
          <p:nvPr/>
        </p:nvSpPr>
        <p:spPr>
          <a:xfrm>
            <a:off x="6296025" y="5441202"/>
            <a:ext cx="204339" cy="254747"/>
          </a:xfrm>
          <a:custGeom>
            <a:avLst/>
            <a:gdLst>
              <a:gd name="connsiteX0" fmla="*/ 113188 w 269763"/>
              <a:gd name="connsiteY0" fmla="*/ 38 h 321859"/>
              <a:gd name="connsiteX1" fmla="*/ 4051 w 269763"/>
              <a:gd name="connsiteY1" fmla="*/ 99249 h 321859"/>
              <a:gd name="connsiteX2" fmla="*/ 43737 w 269763"/>
              <a:gd name="connsiteY2" fmla="*/ 297673 h 321859"/>
              <a:gd name="connsiteX3" fmla="*/ 232248 w 269763"/>
              <a:gd name="connsiteY3" fmla="*/ 297673 h 321859"/>
              <a:gd name="connsiteX4" fmla="*/ 262012 w 269763"/>
              <a:gd name="connsiteY4" fmla="*/ 109171 h 321859"/>
              <a:gd name="connsiteX5" fmla="*/ 113188 w 269763"/>
              <a:gd name="connsiteY5" fmla="*/ 38 h 321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69763" h="321859">
                <a:moveTo>
                  <a:pt x="113188" y="38"/>
                </a:moveTo>
                <a:cubicBezTo>
                  <a:pt x="70195" y="-1616"/>
                  <a:pt x="15626" y="49643"/>
                  <a:pt x="4051" y="99249"/>
                </a:cubicBezTo>
                <a:cubicBezTo>
                  <a:pt x="-7524" y="148855"/>
                  <a:pt x="5704" y="264602"/>
                  <a:pt x="43737" y="297673"/>
                </a:cubicBezTo>
                <a:cubicBezTo>
                  <a:pt x="81770" y="330744"/>
                  <a:pt x="195869" y="329090"/>
                  <a:pt x="232248" y="297673"/>
                </a:cubicBezTo>
                <a:cubicBezTo>
                  <a:pt x="268627" y="266256"/>
                  <a:pt x="278548" y="158777"/>
                  <a:pt x="262012" y="109171"/>
                </a:cubicBezTo>
                <a:cubicBezTo>
                  <a:pt x="245476" y="59565"/>
                  <a:pt x="156181" y="1692"/>
                  <a:pt x="113188" y="38"/>
                </a:cubicBezTo>
                <a:close/>
              </a:path>
            </a:pathLst>
          </a:custGeom>
          <a:solidFill>
            <a:srgbClr val="B35751"/>
          </a:solidFill>
          <a:ln>
            <a:no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100" name="Freeform 99"/>
          <p:cNvSpPr/>
          <p:nvPr/>
        </p:nvSpPr>
        <p:spPr>
          <a:xfrm flipH="1">
            <a:off x="7265587" y="4428359"/>
            <a:ext cx="1025668" cy="984744"/>
          </a:xfrm>
          <a:custGeom>
            <a:avLst/>
            <a:gdLst>
              <a:gd name="connsiteX0" fmla="*/ 694800 w 1028692"/>
              <a:gd name="connsiteY0" fmla="*/ 163949 h 993734"/>
              <a:gd name="connsiteX1" fmla="*/ 455905 w 1028692"/>
              <a:gd name="connsiteY1" fmla="*/ 476 h 993734"/>
              <a:gd name="connsiteX2" fmla="*/ 267304 w 1028692"/>
              <a:gd name="connsiteY2" fmla="*/ 226823 h 993734"/>
              <a:gd name="connsiteX3" fmla="*/ 405612 w 1028692"/>
              <a:gd name="connsiteY3" fmla="*/ 390296 h 993734"/>
              <a:gd name="connsiteX4" fmla="*/ 3263 w 1028692"/>
              <a:gd name="connsiteY4" fmla="*/ 578919 h 993734"/>
              <a:gd name="connsiteX5" fmla="*/ 229584 w 1028692"/>
              <a:gd name="connsiteY5" fmla="*/ 855565 h 993734"/>
              <a:gd name="connsiteX6" fmla="*/ 481052 w 1028692"/>
              <a:gd name="connsiteY6" fmla="*/ 817841 h 993734"/>
              <a:gd name="connsiteX7" fmla="*/ 732520 w 1028692"/>
              <a:gd name="connsiteY7" fmla="*/ 981313 h 993734"/>
              <a:gd name="connsiteX8" fmla="*/ 1009134 w 1028692"/>
              <a:gd name="connsiteY8" fmla="*/ 905864 h 993734"/>
              <a:gd name="connsiteX9" fmla="*/ 983988 w 1028692"/>
              <a:gd name="connsiteY9" fmla="*/ 302272 h 993734"/>
              <a:gd name="connsiteX10" fmla="*/ 807960 w 1028692"/>
              <a:gd name="connsiteY10" fmla="*/ 50776 h 993734"/>
              <a:gd name="connsiteX11" fmla="*/ 694800 w 1028692"/>
              <a:gd name="connsiteY11" fmla="*/ 163949 h 993734"/>
              <a:gd name="connsiteX0" fmla="*/ 691776 w 1025668"/>
              <a:gd name="connsiteY0" fmla="*/ 163949 h 993734"/>
              <a:gd name="connsiteX1" fmla="*/ 452881 w 1025668"/>
              <a:gd name="connsiteY1" fmla="*/ 476 h 993734"/>
              <a:gd name="connsiteX2" fmla="*/ 264280 w 1025668"/>
              <a:gd name="connsiteY2" fmla="*/ 226823 h 993734"/>
              <a:gd name="connsiteX3" fmla="*/ 269238 w 1025668"/>
              <a:gd name="connsiteY3" fmla="*/ 387121 h 993734"/>
              <a:gd name="connsiteX4" fmla="*/ 239 w 1025668"/>
              <a:gd name="connsiteY4" fmla="*/ 578919 h 993734"/>
              <a:gd name="connsiteX5" fmla="*/ 226560 w 1025668"/>
              <a:gd name="connsiteY5" fmla="*/ 855565 h 993734"/>
              <a:gd name="connsiteX6" fmla="*/ 478028 w 1025668"/>
              <a:gd name="connsiteY6" fmla="*/ 817841 h 993734"/>
              <a:gd name="connsiteX7" fmla="*/ 729496 w 1025668"/>
              <a:gd name="connsiteY7" fmla="*/ 981313 h 993734"/>
              <a:gd name="connsiteX8" fmla="*/ 1006110 w 1025668"/>
              <a:gd name="connsiteY8" fmla="*/ 905864 h 993734"/>
              <a:gd name="connsiteX9" fmla="*/ 980964 w 1025668"/>
              <a:gd name="connsiteY9" fmla="*/ 302272 h 993734"/>
              <a:gd name="connsiteX10" fmla="*/ 804936 w 1025668"/>
              <a:gd name="connsiteY10" fmla="*/ 50776 h 993734"/>
              <a:gd name="connsiteX11" fmla="*/ 691776 w 1025668"/>
              <a:gd name="connsiteY11" fmla="*/ 163949 h 993734"/>
              <a:gd name="connsiteX0" fmla="*/ 691776 w 1025668"/>
              <a:gd name="connsiteY0" fmla="*/ 163949 h 985009"/>
              <a:gd name="connsiteX1" fmla="*/ 452881 w 1025668"/>
              <a:gd name="connsiteY1" fmla="*/ 476 h 985009"/>
              <a:gd name="connsiteX2" fmla="*/ 264280 w 1025668"/>
              <a:gd name="connsiteY2" fmla="*/ 226823 h 985009"/>
              <a:gd name="connsiteX3" fmla="*/ 269238 w 1025668"/>
              <a:gd name="connsiteY3" fmla="*/ 387121 h 985009"/>
              <a:gd name="connsiteX4" fmla="*/ 239 w 1025668"/>
              <a:gd name="connsiteY4" fmla="*/ 578919 h 985009"/>
              <a:gd name="connsiteX5" fmla="*/ 226560 w 1025668"/>
              <a:gd name="connsiteY5" fmla="*/ 855565 h 985009"/>
              <a:gd name="connsiteX6" fmla="*/ 478028 w 1025668"/>
              <a:gd name="connsiteY6" fmla="*/ 938491 h 985009"/>
              <a:gd name="connsiteX7" fmla="*/ 729496 w 1025668"/>
              <a:gd name="connsiteY7" fmla="*/ 981313 h 985009"/>
              <a:gd name="connsiteX8" fmla="*/ 1006110 w 1025668"/>
              <a:gd name="connsiteY8" fmla="*/ 905864 h 985009"/>
              <a:gd name="connsiteX9" fmla="*/ 980964 w 1025668"/>
              <a:gd name="connsiteY9" fmla="*/ 302272 h 985009"/>
              <a:gd name="connsiteX10" fmla="*/ 804936 w 1025668"/>
              <a:gd name="connsiteY10" fmla="*/ 50776 h 985009"/>
              <a:gd name="connsiteX11" fmla="*/ 691776 w 1025668"/>
              <a:gd name="connsiteY11" fmla="*/ 163949 h 985009"/>
              <a:gd name="connsiteX0" fmla="*/ 726701 w 1025668"/>
              <a:gd name="connsiteY0" fmla="*/ 268459 h 984744"/>
              <a:gd name="connsiteX1" fmla="*/ 452881 w 1025668"/>
              <a:gd name="connsiteY1" fmla="*/ 211 h 984744"/>
              <a:gd name="connsiteX2" fmla="*/ 264280 w 1025668"/>
              <a:gd name="connsiteY2" fmla="*/ 226558 h 984744"/>
              <a:gd name="connsiteX3" fmla="*/ 269238 w 1025668"/>
              <a:gd name="connsiteY3" fmla="*/ 386856 h 984744"/>
              <a:gd name="connsiteX4" fmla="*/ 239 w 1025668"/>
              <a:gd name="connsiteY4" fmla="*/ 578654 h 984744"/>
              <a:gd name="connsiteX5" fmla="*/ 226560 w 1025668"/>
              <a:gd name="connsiteY5" fmla="*/ 855300 h 984744"/>
              <a:gd name="connsiteX6" fmla="*/ 478028 w 1025668"/>
              <a:gd name="connsiteY6" fmla="*/ 938226 h 984744"/>
              <a:gd name="connsiteX7" fmla="*/ 729496 w 1025668"/>
              <a:gd name="connsiteY7" fmla="*/ 981048 h 984744"/>
              <a:gd name="connsiteX8" fmla="*/ 1006110 w 1025668"/>
              <a:gd name="connsiteY8" fmla="*/ 905599 h 984744"/>
              <a:gd name="connsiteX9" fmla="*/ 980964 w 1025668"/>
              <a:gd name="connsiteY9" fmla="*/ 302007 h 984744"/>
              <a:gd name="connsiteX10" fmla="*/ 804936 w 1025668"/>
              <a:gd name="connsiteY10" fmla="*/ 50511 h 984744"/>
              <a:gd name="connsiteX11" fmla="*/ 726701 w 1025668"/>
              <a:gd name="connsiteY11" fmla="*/ 268459 h 9847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25668" h="984744">
                <a:moveTo>
                  <a:pt x="726701" y="268459"/>
                </a:moveTo>
                <a:cubicBezTo>
                  <a:pt x="668025" y="260076"/>
                  <a:pt x="529951" y="7194"/>
                  <a:pt x="452881" y="211"/>
                </a:cubicBezTo>
                <a:cubicBezTo>
                  <a:pt x="375811" y="-6772"/>
                  <a:pt x="294887" y="162117"/>
                  <a:pt x="264280" y="226558"/>
                </a:cubicBezTo>
                <a:cubicBezTo>
                  <a:pt x="233673" y="290999"/>
                  <a:pt x="313245" y="328173"/>
                  <a:pt x="269238" y="386856"/>
                </a:cubicBezTo>
                <a:cubicBezTo>
                  <a:pt x="225231" y="445539"/>
                  <a:pt x="7352" y="500580"/>
                  <a:pt x="239" y="578654"/>
                </a:cubicBezTo>
                <a:cubicBezTo>
                  <a:pt x="-6874" y="656728"/>
                  <a:pt x="146929" y="795371"/>
                  <a:pt x="226560" y="855300"/>
                </a:cubicBezTo>
                <a:cubicBezTo>
                  <a:pt x="306192" y="915229"/>
                  <a:pt x="394205" y="917268"/>
                  <a:pt x="478028" y="938226"/>
                </a:cubicBezTo>
                <a:cubicBezTo>
                  <a:pt x="561851" y="959184"/>
                  <a:pt x="641482" y="986486"/>
                  <a:pt x="729496" y="981048"/>
                </a:cubicBezTo>
                <a:cubicBezTo>
                  <a:pt x="817510" y="975610"/>
                  <a:pt x="964199" y="1018773"/>
                  <a:pt x="1006110" y="905599"/>
                </a:cubicBezTo>
                <a:cubicBezTo>
                  <a:pt x="1048021" y="792426"/>
                  <a:pt x="1014493" y="444522"/>
                  <a:pt x="980964" y="302007"/>
                </a:cubicBezTo>
                <a:cubicBezTo>
                  <a:pt x="947435" y="159492"/>
                  <a:pt x="847313" y="56102"/>
                  <a:pt x="804936" y="50511"/>
                </a:cubicBezTo>
                <a:cubicBezTo>
                  <a:pt x="762559" y="44920"/>
                  <a:pt x="785377" y="276842"/>
                  <a:pt x="726701" y="268459"/>
                </a:cubicBezTo>
                <a:close/>
              </a:path>
            </a:pathLst>
          </a:custGeom>
          <a:solidFill>
            <a:schemeClr val="accent4">
              <a:lumMod val="20000"/>
              <a:lumOff val="80000"/>
            </a:schemeClr>
          </a:solidFill>
          <a:ln>
            <a:solidFill>
              <a:schemeClr val="tx1">
                <a:lumMod val="50000"/>
                <a:lumOff val="50000"/>
              </a:schemeClr>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101" name="Freeform 100"/>
          <p:cNvSpPr/>
          <p:nvPr/>
        </p:nvSpPr>
        <p:spPr>
          <a:xfrm flipH="1">
            <a:off x="7692548" y="4751412"/>
            <a:ext cx="204339" cy="254747"/>
          </a:xfrm>
          <a:custGeom>
            <a:avLst/>
            <a:gdLst>
              <a:gd name="connsiteX0" fmla="*/ 113188 w 269763"/>
              <a:gd name="connsiteY0" fmla="*/ 38 h 321859"/>
              <a:gd name="connsiteX1" fmla="*/ 4051 w 269763"/>
              <a:gd name="connsiteY1" fmla="*/ 99249 h 321859"/>
              <a:gd name="connsiteX2" fmla="*/ 43737 w 269763"/>
              <a:gd name="connsiteY2" fmla="*/ 297673 h 321859"/>
              <a:gd name="connsiteX3" fmla="*/ 232248 w 269763"/>
              <a:gd name="connsiteY3" fmla="*/ 297673 h 321859"/>
              <a:gd name="connsiteX4" fmla="*/ 262012 w 269763"/>
              <a:gd name="connsiteY4" fmla="*/ 109171 h 321859"/>
              <a:gd name="connsiteX5" fmla="*/ 113188 w 269763"/>
              <a:gd name="connsiteY5" fmla="*/ 38 h 321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69763" h="321859">
                <a:moveTo>
                  <a:pt x="113188" y="38"/>
                </a:moveTo>
                <a:cubicBezTo>
                  <a:pt x="70195" y="-1616"/>
                  <a:pt x="15626" y="49643"/>
                  <a:pt x="4051" y="99249"/>
                </a:cubicBezTo>
                <a:cubicBezTo>
                  <a:pt x="-7524" y="148855"/>
                  <a:pt x="5704" y="264602"/>
                  <a:pt x="43737" y="297673"/>
                </a:cubicBezTo>
                <a:cubicBezTo>
                  <a:pt x="81770" y="330744"/>
                  <a:pt x="195869" y="329090"/>
                  <a:pt x="232248" y="297673"/>
                </a:cubicBezTo>
                <a:cubicBezTo>
                  <a:pt x="268627" y="266256"/>
                  <a:pt x="278548" y="158777"/>
                  <a:pt x="262012" y="109171"/>
                </a:cubicBezTo>
                <a:cubicBezTo>
                  <a:pt x="245476" y="59565"/>
                  <a:pt x="156181" y="1692"/>
                  <a:pt x="113188" y="38"/>
                </a:cubicBezTo>
                <a:close/>
              </a:path>
            </a:pathLst>
          </a:custGeom>
          <a:solidFill>
            <a:srgbClr val="B35751"/>
          </a:solidFill>
          <a:ln>
            <a:no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grpSp>
        <p:nvGrpSpPr>
          <p:cNvPr id="34" name="Group 33"/>
          <p:cNvGrpSpPr/>
          <p:nvPr/>
        </p:nvGrpSpPr>
        <p:grpSpPr>
          <a:xfrm rot="17461040">
            <a:off x="6915150" y="5371065"/>
            <a:ext cx="225976" cy="191535"/>
            <a:chOff x="2612601" y="5975585"/>
            <a:chExt cx="1037295" cy="632717"/>
          </a:xfrm>
        </p:grpSpPr>
        <p:sp>
          <p:nvSpPr>
            <p:cNvPr id="102" name="Freeform 101"/>
            <p:cNvSpPr/>
            <p:nvPr/>
          </p:nvSpPr>
          <p:spPr>
            <a:xfrm rot="3494845">
              <a:off x="3364793" y="6069003"/>
              <a:ext cx="270159" cy="300047"/>
            </a:xfrm>
            <a:custGeom>
              <a:avLst/>
              <a:gdLst>
                <a:gd name="connsiteX0" fmla="*/ 31399 w 346359"/>
                <a:gd name="connsiteY0" fmla="*/ 300047 h 300047"/>
                <a:gd name="connsiteX1" fmla="*/ 132999 w 346359"/>
                <a:gd name="connsiteY1" fmla="*/ 198447 h 300047"/>
                <a:gd name="connsiteX2" fmla="*/ 919 w 346359"/>
                <a:gd name="connsiteY2" fmla="*/ 46047 h 300047"/>
                <a:gd name="connsiteX3" fmla="*/ 214279 w 346359"/>
                <a:gd name="connsiteY3" fmla="*/ 5407 h 300047"/>
                <a:gd name="connsiteX4" fmla="*/ 163479 w 346359"/>
                <a:gd name="connsiteY4" fmla="*/ 147647 h 300047"/>
                <a:gd name="connsiteX5" fmla="*/ 254919 w 346359"/>
                <a:gd name="connsiteY5" fmla="*/ 208607 h 300047"/>
                <a:gd name="connsiteX6" fmla="*/ 193959 w 346359"/>
                <a:gd name="connsiteY6" fmla="*/ 269567 h 300047"/>
                <a:gd name="connsiteX7" fmla="*/ 122839 w 346359"/>
                <a:gd name="connsiteY7" fmla="*/ 167967 h 300047"/>
                <a:gd name="connsiteX8" fmla="*/ 346359 w 346359"/>
                <a:gd name="connsiteY8" fmla="*/ 147647 h 300047"/>
                <a:gd name="connsiteX0" fmla="*/ 31399 w 346359"/>
                <a:gd name="connsiteY0" fmla="*/ 300047 h 300047"/>
                <a:gd name="connsiteX1" fmla="*/ 132999 w 346359"/>
                <a:gd name="connsiteY1" fmla="*/ 198447 h 300047"/>
                <a:gd name="connsiteX2" fmla="*/ 919 w 346359"/>
                <a:gd name="connsiteY2" fmla="*/ 46047 h 300047"/>
                <a:gd name="connsiteX3" fmla="*/ 214279 w 346359"/>
                <a:gd name="connsiteY3" fmla="*/ 5407 h 300047"/>
                <a:gd name="connsiteX4" fmla="*/ 163479 w 346359"/>
                <a:gd name="connsiteY4" fmla="*/ 147647 h 300047"/>
                <a:gd name="connsiteX5" fmla="*/ 254919 w 346359"/>
                <a:gd name="connsiteY5" fmla="*/ 208607 h 300047"/>
                <a:gd name="connsiteX6" fmla="*/ 193959 w 346359"/>
                <a:gd name="connsiteY6" fmla="*/ 269567 h 300047"/>
                <a:gd name="connsiteX7" fmla="*/ 183164 w 346359"/>
                <a:gd name="connsiteY7" fmla="*/ 167967 h 300047"/>
                <a:gd name="connsiteX8" fmla="*/ 346359 w 346359"/>
                <a:gd name="connsiteY8" fmla="*/ 147647 h 300047"/>
                <a:gd name="connsiteX0" fmla="*/ 31399 w 346359"/>
                <a:gd name="connsiteY0" fmla="*/ 300047 h 300047"/>
                <a:gd name="connsiteX1" fmla="*/ 132999 w 346359"/>
                <a:gd name="connsiteY1" fmla="*/ 198447 h 300047"/>
                <a:gd name="connsiteX2" fmla="*/ 919 w 346359"/>
                <a:gd name="connsiteY2" fmla="*/ 46047 h 300047"/>
                <a:gd name="connsiteX3" fmla="*/ 214279 w 346359"/>
                <a:gd name="connsiteY3" fmla="*/ 5407 h 300047"/>
                <a:gd name="connsiteX4" fmla="*/ 163479 w 346359"/>
                <a:gd name="connsiteY4" fmla="*/ 147647 h 300047"/>
                <a:gd name="connsiteX5" fmla="*/ 188244 w 346359"/>
                <a:gd name="connsiteY5" fmla="*/ 199082 h 300047"/>
                <a:gd name="connsiteX6" fmla="*/ 193959 w 346359"/>
                <a:gd name="connsiteY6" fmla="*/ 269567 h 300047"/>
                <a:gd name="connsiteX7" fmla="*/ 183164 w 346359"/>
                <a:gd name="connsiteY7" fmla="*/ 167967 h 300047"/>
                <a:gd name="connsiteX8" fmla="*/ 346359 w 346359"/>
                <a:gd name="connsiteY8" fmla="*/ 147647 h 300047"/>
                <a:gd name="connsiteX0" fmla="*/ 31399 w 346359"/>
                <a:gd name="connsiteY0" fmla="*/ 300047 h 300047"/>
                <a:gd name="connsiteX1" fmla="*/ 132999 w 346359"/>
                <a:gd name="connsiteY1" fmla="*/ 198447 h 300047"/>
                <a:gd name="connsiteX2" fmla="*/ 919 w 346359"/>
                <a:gd name="connsiteY2" fmla="*/ 46047 h 300047"/>
                <a:gd name="connsiteX3" fmla="*/ 214279 w 346359"/>
                <a:gd name="connsiteY3" fmla="*/ 5407 h 300047"/>
                <a:gd name="connsiteX4" fmla="*/ 163479 w 346359"/>
                <a:gd name="connsiteY4" fmla="*/ 147647 h 300047"/>
                <a:gd name="connsiteX5" fmla="*/ 188244 w 346359"/>
                <a:gd name="connsiteY5" fmla="*/ 199082 h 300047"/>
                <a:gd name="connsiteX6" fmla="*/ 168559 w 346359"/>
                <a:gd name="connsiteY6" fmla="*/ 209242 h 300047"/>
                <a:gd name="connsiteX7" fmla="*/ 183164 w 346359"/>
                <a:gd name="connsiteY7" fmla="*/ 167967 h 300047"/>
                <a:gd name="connsiteX8" fmla="*/ 346359 w 346359"/>
                <a:gd name="connsiteY8" fmla="*/ 147647 h 300047"/>
                <a:gd name="connsiteX0" fmla="*/ 31399 w 346359"/>
                <a:gd name="connsiteY0" fmla="*/ 300047 h 300047"/>
                <a:gd name="connsiteX1" fmla="*/ 132999 w 346359"/>
                <a:gd name="connsiteY1" fmla="*/ 198447 h 300047"/>
                <a:gd name="connsiteX2" fmla="*/ 919 w 346359"/>
                <a:gd name="connsiteY2" fmla="*/ 46047 h 300047"/>
                <a:gd name="connsiteX3" fmla="*/ 214279 w 346359"/>
                <a:gd name="connsiteY3" fmla="*/ 5407 h 300047"/>
                <a:gd name="connsiteX4" fmla="*/ 163479 w 346359"/>
                <a:gd name="connsiteY4" fmla="*/ 147647 h 300047"/>
                <a:gd name="connsiteX5" fmla="*/ 188244 w 346359"/>
                <a:gd name="connsiteY5" fmla="*/ 199082 h 300047"/>
                <a:gd name="connsiteX6" fmla="*/ 183164 w 346359"/>
                <a:gd name="connsiteY6" fmla="*/ 167967 h 300047"/>
                <a:gd name="connsiteX7" fmla="*/ 346359 w 346359"/>
                <a:gd name="connsiteY7" fmla="*/ 147647 h 300047"/>
                <a:gd name="connsiteX0" fmla="*/ 31399 w 346359"/>
                <a:gd name="connsiteY0" fmla="*/ 300047 h 300047"/>
                <a:gd name="connsiteX1" fmla="*/ 132999 w 346359"/>
                <a:gd name="connsiteY1" fmla="*/ 198447 h 300047"/>
                <a:gd name="connsiteX2" fmla="*/ 919 w 346359"/>
                <a:gd name="connsiteY2" fmla="*/ 46047 h 300047"/>
                <a:gd name="connsiteX3" fmla="*/ 214279 w 346359"/>
                <a:gd name="connsiteY3" fmla="*/ 5407 h 300047"/>
                <a:gd name="connsiteX4" fmla="*/ 163479 w 346359"/>
                <a:gd name="connsiteY4" fmla="*/ 147647 h 300047"/>
                <a:gd name="connsiteX5" fmla="*/ 183164 w 346359"/>
                <a:gd name="connsiteY5" fmla="*/ 167967 h 300047"/>
                <a:gd name="connsiteX6" fmla="*/ 346359 w 346359"/>
                <a:gd name="connsiteY6" fmla="*/ 147647 h 300047"/>
                <a:gd name="connsiteX0" fmla="*/ 31399 w 270159"/>
                <a:gd name="connsiteY0" fmla="*/ 300047 h 300047"/>
                <a:gd name="connsiteX1" fmla="*/ 132999 w 270159"/>
                <a:gd name="connsiteY1" fmla="*/ 198447 h 300047"/>
                <a:gd name="connsiteX2" fmla="*/ 919 w 270159"/>
                <a:gd name="connsiteY2" fmla="*/ 46047 h 300047"/>
                <a:gd name="connsiteX3" fmla="*/ 214279 w 270159"/>
                <a:gd name="connsiteY3" fmla="*/ 5407 h 300047"/>
                <a:gd name="connsiteX4" fmla="*/ 163479 w 270159"/>
                <a:gd name="connsiteY4" fmla="*/ 147647 h 300047"/>
                <a:gd name="connsiteX5" fmla="*/ 183164 w 270159"/>
                <a:gd name="connsiteY5" fmla="*/ 167967 h 300047"/>
                <a:gd name="connsiteX6" fmla="*/ 270159 w 270159"/>
                <a:gd name="connsiteY6" fmla="*/ 255597 h 300047"/>
                <a:gd name="connsiteX0" fmla="*/ 31399 w 270159"/>
                <a:gd name="connsiteY0" fmla="*/ 300047 h 300047"/>
                <a:gd name="connsiteX1" fmla="*/ 132999 w 270159"/>
                <a:gd name="connsiteY1" fmla="*/ 198447 h 300047"/>
                <a:gd name="connsiteX2" fmla="*/ 919 w 270159"/>
                <a:gd name="connsiteY2" fmla="*/ 46047 h 300047"/>
                <a:gd name="connsiteX3" fmla="*/ 214279 w 270159"/>
                <a:gd name="connsiteY3" fmla="*/ 5407 h 300047"/>
                <a:gd name="connsiteX4" fmla="*/ 163479 w 270159"/>
                <a:gd name="connsiteY4" fmla="*/ 147647 h 300047"/>
                <a:gd name="connsiteX5" fmla="*/ 270159 w 270159"/>
                <a:gd name="connsiteY5" fmla="*/ 255597 h 3000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0159" h="300047">
                  <a:moveTo>
                    <a:pt x="31399" y="300047"/>
                  </a:moveTo>
                  <a:cubicBezTo>
                    <a:pt x="84739" y="270413"/>
                    <a:pt x="138079" y="240780"/>
                    <a:pt x="132999" y="198447"/>
                  </a:cubicBezTo>
                  <a:cubicBezTo>
                    <a:pt x="127919" y="156114"/>
                    <a:pt x="-12628" y="78220"/>
                    <a:pt x="919" y="46047"/>
                  </a:cubicBezTo>
                  <a:cubicBezTo>
                    <a:pt x="14466" y="13874"/>
                    <a:pt x="187186" y="-11526"/>
                    <a:pt x="214279" y="5407"/>
                  </a:cubicBezTo>
                  <a:cubicBezTo>
                    <a:pt x="241372" y="22340"/>
                    <a:pt x="154166" y="105949"/>
                    <a:pt x="163479" y="147647"/>
                  </a:cubicBezTo>
                  <a:cubicBezTo>
                    <a:pt x="172792" y="189345"/>
                    <a:pt x="247934" y="233108"/>
                    <a:pt x="270159" y="255597"/>
                  </a:cubicBezTo>
                </a:path>
              </a:pathLst>
            </a:custGeom>
            <a:solidFill>
              <a:schemeClr val="accent2"/>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03" name="Freeform 102"/>
            <p:cNvSpPr/>
            <p:nvPr/>
          </p:nvSpPr>
          <p:spPr>
            <a:xfrm rot="1587130" flipH="1" flipV="1">
              <a:off x="3137255" y="6189656"/>
              <a:ext cx="270159" cy="300047"/>
            </a:xfrm>
            <a:custGeom>
              <a:avLst/>
              <a:gdLst>
                <a:gd name="connsiteX0" fmla="*/ 31399 w 346359"/>
                <a:gd name="connsiteY0" fmla="*/ 300047 h 300047"/>
                <a:gd name="connsiteX1" fmla="*/ 132999 w 346359"/>
                <a:gd name="connsiteY1" fmla="*/ 198447 h 300047"/>
                <a:gd name="connsiteX2" fmla="*/ 919 w 346359"/>
                <a:gd name="connsiteY2" fmla="*/ 46047 h 300047"/>
                <a:gd name="connsiteX3" fmla="*/ 214279 w 346359"/>
                <a:gd name="connsiteY3" fmla="*/ 5407 h 300047"/>
                <a:gd name="connsiteX4" fmla="*/ 163479 w 346359"/>
                <a:gd name="connsiteY4" fmla="*/ 147647 h 300047"/>
                <a:gd name="connsiteX5" fmla="*/ 254919 w 346359"/>
                <a:gd name="connsiteY5" fmla="*/ 208607 h 300047"/>
                <a:gd name="connsiteX6" fmla="*/ 193959 w 346359"/>
                <a:gd name="connsiteY6" fmla="*/ 269567 h 300047"/>
                <a:gd name="connsiteX7" fmla="*/ 122839 w 346359"/>
                <a:gd name="connsiteY7" fmla="*/ 167967 h 300047"/>
                <a:gd name="connsiteX8" fmla="*/ 346359 w 346359"/>
                <a:gd name="connsiteY8" fmla="*/ 147647 h 300047"/>
                <a:gd name="connsiteX0" fmla="*/ 31399 w 346359"/>
                <a:gd name="connsiteY0" fmla="*/ 300047 h 300047"/>
                <a:gd name="connsiteX1" fmla="*/ 132999 w 346359"/>
                <a:gd name="connsiteY1" fmla="*/ 198447 h 300047"/>
                <a:gd name="connsiteX2" fmla="*/ 919 w 346359"/>
                <a:gd name="connsiteY2" fmla="*/ 46047 h 300047"/>
                <a:gd name="connsiteX3" fmla="*/ 214279 w 346359"/>
                <a:gd name="connsiteY3" fmla="*/ 5407 h 300047"/>
                <a:gd name="connsiteX4" fmla="*/ 163479 w 346359"/>
                <a:gd name="connsiteY4" fmla="*/ 147647 h 300047"/>
                <a:gd name="connsiteX5" fmla="*/ 254919 w 346359"/>
                <a:gd name="connsiteY5" fmla="*/ 208607 h 300047"/>
                <a:gd name="connsiteX6" fmla="*/ 193959 w 346359"/>
                <a:gd name="connsiteY6" fmla="*/ 269567 h 300047"/>
                <a:gd name="connsiteX7" fmla="*/ 183164 w 346359"/>
                <a:gd name="connsiteY7" fmla="*/ 167967 h 300047"/>
                <a:gd name="connsiteX8" fmla="*/ 346359 w 346359"/>
                <a:gd name="connsiteY8" fmla="*/ 147647 h 300047"/>
                <a:gd name="connsiteX0" fmla="*/ 31399 w 346359"/>
                <a:gd name="connsiteY0" fmla="*/ 300047 h 300047"/>
                <a:gd name="connsiteX1" fmla="*/ 132999 w 346359"/>
                <a:gd name="connsiteY1" fmla="*/ 198447 h 300047"/>
                <a:gd name="connsiteX2" fmla="*/ 919 w 346359"/>
                <a:gd name="connsiteY2" fmla="*/ 46047 h 300047"/>
                <a:gd name="connsiteX3" fmla="*/ 214279 w 346359"/>
                <a:gd name="connsiteY3" fmla="*/ 5407 h 300047"/>
                <a:gd name="connsiteX4" fmla="*/ 163479 w 346359"/>
                <a:gd name="connsiteY4" fmla="*/ 147647 h 300047"/>
                <a:gd name="connsiteX5" fmla="*/ 188244 w 346359"/>
                <a:gd name="connsiteY5" fmla="*/ 199082 h 300047"/>
                <a:gd name="connsiteX6" fmla="*/ 193959 w 346359"/>
                <a:gd name="connsiteY6" fmla="*/ 269567 h 300047"/>
                <a:gd name="connsiteX7" fmla="*/ 183164 w 346359"/>
                <a:gd name="connsiteY7" fmla="*/ 167967 h 300047"/>
                <a:gd name="connsiteX8" fmla="*/ 346359 w 346359"/>
                <a:gd name="connsiteY8" fmla="*/ 147647 h 300047"/>
                <a:gd name="connsiteX0" fmla="*/ 31399 w 346359"/>
                <a:gd name="connsiteY0" fmla="*/ 300047 h 300047"/>
                <a:gd name="connsiteX1" fmla="*/ 132999 w 346359"/>
                <a:gd name="connsiteY1" fmla="*/ 198447 h 300047"/>
                <a:gd name="connsiteX2" fmla="*/ 919 w 346359"/>
                <a:gd name="connsiteY2" fmla="*/ 46047 h 300047"/>
                <a:gd name="connsiteX3" fmla="*/ 214279 w 346359"/>
                <a:gd name="connsiteY3" fmla="*/ 5407 h 300047"/>
                <a:gd name="connsiteX4" fmla="*/ 163479 w 346359"/>
                <a:gd name="connsiteY4" fmla="*/ 147647 h 300047"/>
                <a:gd name="connsiteX5" fmla="*/ 188244 w 346359"/>
                <a:gd name="connsiteY5" fmla="*/ 199082 h 300047"/>
                <a:gd name="connsiteX6" fmla="*/ 168559 w 346359"/>
                <a:gd name="connsiteY6" fmla="*/ 209242 h 300047"/>
                <a:gd name="connsiteX7" fmla="*/ 183164 w 346359"/>
                <a:gd name="connsiteY7" fmla="*/ 167967 h 300047"/>
                <a:gd name="connsiteX8" fmla="*/ 346359 w 346359"/>
                <a:gd name="connsiteY8" fmla="*/ 147647 h 300047"/>
                <a:gd name="connsiteX0" fmla="*/ 31399 w 346359"/>
                <a:gd name="connsiteY0" fmla="*/ 300047 h 300047"/>
                <a:gd name="connsiteX1" fmla="*/ 132999 w 346359"/>
                <a:gd name="connsiteY1" fmla="*/ 198447 h 300047"/>
                <a:gd name="connsiteX2" fmla="*/ 919 w 346359"/>
                <a:gd name="connsiteY2" fmla="*/ 46047 h 300047"/>
                <a:gd name="connsiteX3" fmla="*/ 214279 w 346359"/>
                <a:gd name="connsiteY3" fmla="*/ 5407 h 300047"/>
                <a:gd name="connsiteX4" fmla="*/ 163479 w 346359"/>
                <a:gd name="connsiteY4" fmla="*/ 147647 h 300047"/>
                <a:gd name="connsiteX5" fmla="*/ 188244 w 346359"/>
                <a:gd name="connsiteY5" fmla="*/ 199082 h 300047"/>
                <a:gd name="connsiteX6" fmla="*/ 183164 w 346359"/>
                <a:gd name="connsiteY6" fmla="*/ 167967 h 300047"/>
                <a:gd name="connsiteX7" fmla="*/ 346359 w 346359"/>
                <a:gd name="connsiteY7" fmla="*/ 147647 h 300047"/>
                <a:gd name="connsiteX0" fmla="*/ 31399 w 346359"/>
                <a:gd name="connsiteY0" fmla="*/ 300047 h 300047"/>
                <a:gd name="connsiteX1" fmla="*/ 132999 w 346359"/>
                <a:gd name="connsiteY1" fmla="*/ 198447 h 300047"/>
                <a:gd name="connsiteX2" fmla="*/ 919 w 346359"/>
                <a:gd name="connsiteY2" fmla="*/ 46047 h 300047"/>
                <a:gd name="connsiteX3" fmla="*/ 214279 w 346359"/>
                <a:gd name="connsiteY3" fmla="*/ 5407 h 300047"/>
                <a:gd name="connsiteX4" fmla="*/ 163479 w 346359"/>
                <a:gd name="connsiteY4" fmla="*/ 147647 h 300047"/>
                <a:gd name="connsiteX5" fmla="*/ 183164 w 346359"/>
                <a:gd name="connsiteY5" fmla="*/ 167967 h 300047"/>
                <a:gd name="connsiteX6" fmla="*/ 346359 w 346359"/>
                <a:gd name="connsiteY6" fmla="*/ 147647 h 300047"/>
                <a:gd name="connsiteX0" fmla="*/ 31399 w 270159"/>
                <a:gd name="connsiteY0" fmla="*/ 300047 h 300047"/>
                <a:gd name="connsiteX1" fmla="*/ 132999 w 270159"/>
                <a:gd name="connsiteY1" fmla="*/ 198447 h 300047"/>
                <a:gd name="connsiteX2" fmla="*/ 919 w 270159"/>
                <a:gd name="connsiteY2" fmla="*/ 46047 h 300047"/>
                <a:gd name="connsiteX3" fmla="*/ 214279 w 270159"/>
                <a:gd name="connsiteY3" fmla="*/ 5407 h 300047"/>
                <a:gd name="connsiteX4" fmla="*/ 163479 w 270159"/>
                <a:gd name="connsiteY4" fmla="*/ 147647 h 300047"/>
                <a:gd name="connsiteX5" fmla="*/ 183164 w 270159"/>
                <a:gd name="connsiteY5" fmla="*/ 167967 h 300047"/>
                <a:gd name="connsiteX6" fmla="*/ 270159 w 270159"/>
                <a:gd name="connsiteY6" fmla="*/ 255597 h 300047"/>
                <a:gd name="connsiteX0" fmla="*/ 31399 w 270159"/>
                <a:gd name="connsiteY0" fmla="*/ 300047 h 300047"/>
                <a:gd name="connsiteX1" fmla="*/ 132999 w 270159"/>
                <a:gd name="connsiteY1" fmla="*/ 198447 h 300047"/>
                <a:gd name="connsiteX2" fmla="*/ 919 w 270159"/>
                <a:gd name="connsiteY2" fmla="*/ 46047 h 300047"/>
                <a:gd name="connsiteX3" fmla="*/ 214279 w 270159"/>
                <a:gd name="connsiteY3" fmla="*/ 5407 h 300047"/>
                <a:gd name="connsiteX4" fmla="*/ 163479 w 270159"/>
                <a:gd name="connsiteY4" fmla="*/ 147647 h 300047"/>
                <a:gd name="connsiteX5" fmla="*/ 270159 w 270159"/>
                <a:gd name="connsiteY5" fmla="*/ 255597 h 3000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0159" h="300047">
                  <a:moveTo>
                    <a:pt x="31399" y="300047"/>
                  </a:moveTo>
                  <a:cubicBezTo>
                    <a:pt x="84739" y="270413"/>
                    <a:pt x="138079" y="240780"/>
                    <a:pt x="132999" y="198447"/>
                  </a:cubicBezTo>
                  <a:cubicBezTo>
                    <a:pt x="127919" y="156114"/>
                    <a:pt x="-12628" y="78220"/>
                    <a:pt x="919" y="46047"/>
                  </a:cubicBezTo>
                  <a:cubicBezTo>
                    <a:pt x="14466" y="13874"/>
                    <a:pt x="187186" y="-11526"/>
                    <a:pt x="214279" y="5407"/>
                  </a:cubicBezTo>
                  <a:cubicBezTo>
                    <a:pt x="241372" y="22340"/>
                    <a:pt x="154166" y="105949"/>
                    <a:pt x="163479" y="147647"/>
                  </a:cubicBezTo>
                  <a:cubicBezTo>
                    <a:pt x="172792" y="189345"/>
                    <a:pt x="247934" y="233108"/>
                    <a:pt x="270159" y="255597"/>
                  </a:cubicBezTo>
                </a:path>
              </a:pathLst>
            </a:custGeom>
            <a:solidFill>
              <a:schemeClr val="accent2"/>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04" name="Freeform 103"/>
            <p:cNvSpPr/>
            <p:nvPr/>
          </p:nvSpPr>
          <p:spPr>
            <a:xfrm rot="1757192">
              <a:off x="3362479" y="6324494"/>
              <a:ext cx="271484" cy="283808"/>
            </a:xfrm>
            <a:custGeom>
              <a:avLst/>
              <a:gdLst>
                <a:gd name="connsiteX0" fmla="*/ 102081 w 271484"/>
                <a:gd name="connsiteY0" fmla="*/ 147426 h 283808"/>
                <a:gd name="connsiteX1" fmla="*/ 481 w 271484"/>
                <a:gd name="connsiteY1" fmla="*/ 232092 h 283808"/>
                <a:gd name="connsiteX2" fmla="*/ 152881 w 271484"/>
                <a:gd name="connsiteY2" fmla="*/ 282892 h 283808"/>
                <a:gd name="connsiteX3" fmla="*/ 262948 w 271484"/>
                <a:gd name="connsiteY3" fmla="*/ 189759 h 283808"/>
                <a:gd name="connsiteX4" fmla="*/ 246014 w 271484"/>
                <a:gd name="connsiteY4" fmla="*/ 28892 h 283808"/>
                <a:gd name="connsiteX5" fmla="*/ 102081 w 271484"/>
                <a:gd name="connsiteY5" fmla="*/ 3492 h 283808"/>
                <a:gd name="connsiteX6" fmla="*/ 25881 w 271484"/>
                <a:gd name="connsiteY6" fmla="*/ 71226 h 283808"/>
                <a:gd name="connsiteX7" fmla="*/ 102081 w 271484"/>
                <a:gd name="connsiteY7" fmla="*/ 147426 h 2838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71484" h="283808">
                  <a:moveTo>
                    <a:pt x="102081" y="147426"/>
                  </a:moveTo>
                  <a:cubicBezTo>
                    <a:pt x="97848" y="174237"/>
                    <a:pt x="-7986" y="209514"/>
                    <a:pt x="481" y="232092"/>
                  </a:cubicBezTo>
                  <a:cubicBezTo>
                    <a:pt x="8948" y="254670"/>
                    <a:pt x="109137" y="289948"/>
                    <a:pt x="152881" y="282892"/>
                  </a:cubicBezTo>
                  <a:cubicBezTo>
                    <a:pt x="196626" y="275837"/>
                    <a:pt x="247426" y="232092"/>
                    <a:pt x="262948" y="189759"/>
                  </a:cubicBezTo>
                  <a:cubicBezTo>
                    <a:pt x="278470" y="147426"/>
                    <a:pt x="272825" y="59936"/>
                    <a:pt x="246014" y="28892"/>
                  </a:cubicBezTo>
                  <a:cubicBezTo>
                    <a:pt x="219203" y="-2152"/>
                    <a:pt x="138770" y="-3564"/>
                    <a:pt x="102081" y="3492"/>
                  </a:cubicBezTo>
                  <a:cubicBezTo>
                    <a:pt x="65392" y="10548"/>
                    <a:pt x="28703" y="45826"/>
                    <a:pt x="25881" y="71226"/>
                  </a:cubicBezTo>
                  <a:cubicBezTo>
                    <a:pt x="23059" y="96626"/>
                    <a:pt x="106314" y="120615"/>
                    <a:pt x="102081" y="147426"/>
                  </a:cubicBezTo>
                  <a:close/>
                </a:path>
              </a:pathLst>
            </a:custGeom>
            <a:solidFill>
              <a:schemeClr val="bg2">
                <a:lumMod val="50000"/>
              </a:schemeClr>
            </a:solidFill>
            <a:ln>
              <a:no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grpSp>
          <p:nvGrpSpPr>
            <p:cNvPr id="124" name="Group 123"/>
            <p:cNvGrpSpPr/>
            <p:nvPr/>
          </p:nvGrpSpPr>
          <p:grpSpPr>
            <a:xfrm>
              <a:off x="2612601" y="6171597"/>
              <a:ext cx="559859" cy="128873"/>
              <a:chOff x="993775" y="2472511"/>
              <a:chExt cx="559859" cy="128873"/>
            </a:xfrm>
          </p:grpSpPr>
          <p:sp>
            <p:nvSpPr>
              <p:cNvPr id="125" name="Freeform 124"/>
              <p:cNvSpPr/>
              <p:nvPr/>
            </p:nvSpPr>
            <p:spPr>
              <a:xfrm>
                <a:off x="993775" y="2472511"/>
                <a:ext cx="181628" cy="128873"/>
              </a:xfrm>
              <a:custGeom>
                <a:avLst/>
                <a:gdLst>
                  <a:gd name="connsiteX0" fmla="*/ 0 w 596900"/>
                  <a:gd name="connsiteY0" fmla="*/ 128873 h 128873"/>
                  <a:gd name="connsiteX1" fmla="*/ 38100 w 596900"/>
                  <a:gd name="connsiteY1" fmla="*/ 1873 h 128873"/>
                  <a:gd name="connsiteX2" fmla="*/ 114300 w 596900"/>
                  <a:gd name="connsiteY2" fmla="*/ 52673 h 128873"/>
                  <a:gd name="connsiteX3" fmla="*/ 461433 w 596900"/>
                  <a:gd name="connsiteY3" fmla="*/ 48439 h 128873"/>
                  <a:gd name="connsiteX4" fmla="*/ 596900 w 596900"/>
                  <a:gd name="connsiteY4" fmla="*/ 61139 h 128873"/>
                  <a:gd name="connsiteX0" fmla="*/ 0 w 461433"/>
                  <a:gd name="connsiteY0" fmla="*/ 128873 h 128873"/>
                  <a:gd name="connsiteX1" fmla="*/ 38100 w 461433"/>
                  <a:gd name="connsiteY1" fmla="*/ 1873 h 128873"/>
                  <a:gd name="connsiteX2" fmla="*/ 114300 w 461433"/>
                  <a:gd name="connsiteY2" fmla="*/ 52673 h 128873"/>
                  <a:gd name="connsiteX3" fmla="*/ 461433 w 461433"/>
                  <a:gd name="connsiteY3" fmla="*/ 48439 h 128873"/>
                  <a:gd name="connsiteX0" fmla="*/ 0 w 461433"/>
                  <a:gd name="connsiteY0" fmla="*/ 128873 h 128873"/>
                  <a:gd name="connsiteX1" fmla="*/ 38100 w 461433"/>
                  <a:gd name="connsiteY1" fmla="*/ 1873 h 128873"/>
                  <a:gd name="connsiteX2" fmla="*/ 227226 w 461433"/>
                  <a:gd name="connsiteY2" fmla="*/ 52673 h 128873"/>
                  <a:gd name="connsiteX3" fmla="*/ 461433 w 461433"/>
                  <a:gd name="connsiteY3" fmla="*/ 48439 h 128873"/>
                </a:gdLst>
                <a:ahLst/>
                <a:cxnLst>
                  <a:cxn ang="0">
                    <a:pos x="connsiteX0" y="connsiteY0"/>
                  </a:cxn>
                  <a:cxn ang="0">
                    <a:pos x="connsiteX1" y="connsiteY1"/>
                  </a:cxn>
                  <a:cxn ang="0">
                    <a:pos x="connsiteX2" y="connsiteY2"/>
                  </a:cxn>
                  <a:cxn ang="0">
                    <a:pos x="connsiteX3" y="connsiteY3"/>
                  </a:cxn>
                </a:cxnLst>
                <a:rect l="l" t="t" r="r" b="b"/>
                <a:pathLst>
                  <a:path w="461433" h="128873">
                    <a:moveTo>
                      <a:pt x="0" y="128873"/>
                    </a:moveTo>
                    <a:cubicBezTo>
                      <a:pt x="9525" y="71723"/>
                      <a:pt x="229" y="14573"/>
                      <a:pt x="38100" y="1873"/>
                    </a:cubicBezTo>
                    <a:cubicBezTo>
                      <a:pt x="75971" y="-10827"/>
                      <a:pt x="156671" y="44912"/>
                      <a:pt x="227226" y="52673"/>
                    </a:cubicBezTo>
                    <a:cubicBezTo>
                      <a:pt x="297781" y="60434"/>
                      <a:pt x="381000" y="47028"/>
                      <a:pt x="461433" y="48439"/>
                    </a:cubicBezTo>
                  </a:path>
                </a:pathLst>
              </a:custGeom>
              <a:ln w="28575" cmpd="sng">
                <a:solidFill>
                  <a:schemeClr val="accent2">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26" name="Can 125"/>
              <p:cNvSpPr/>
              <p:nvPr/>
            </p:nvSpPr>
            <p:spPr>
              <a:xfrm rot="5400000">
                <a:off x="1249362" y="2392364"/>
                <a:ext cx="79374" cy="254001"/>
              </a:xfrm>
              <a:prstGeom prst="can">
                <a:avLst>
                  <a:gd name="adj" fmla="val 42045"/>
                </a:avLst>
              </a:prstGeom>
              <a:solidFill>
                <a:schemeClr val="accent2">
                  <a:lumMod val="75000"/>
                </a:schemeClr>
              </a:solidFill>
              <a:ln>
                <a:no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127" name="Freeform 126"/>
              <p:cNvSpPr/>
              <p:nvPr/>
            </p:nvSpPr>
            <p:spPr>
              <a:xfrm>
                <a:off x="1394884" y="2483909"/>
                <a:ext cx="158750" cy="45719"/>
              </a:xfrm>
              <a:custGeom>
                <a:avLst/>
                <a:gdLst>
                  <a:gd name="connsiteX0" fmla="*/ 0 w 88900"/>
                  <a:gd name="connsiteY0" fmla="*/ 31750 h 31750"/>
                  <a:gd name="connsiteX1" fmla="*/ 50800 w 88900"/>
                  <a:gd name="connsiteY1" fmla="*/ 0 h 31750"/>
                  <a:gd name="connsiteX2" fmla="*/ 88900 w 88900"/>
                  <a:gd name="connsiteY2" fmla="*/ 31750 h 31750"/>
                </a:gdLst>
                <a:ahLst/>
                <a:cxnLst>
                  <a:cxn ang="0">
                    <a:pos x="connsiteX0" y="connsiteY0"/>
                  </a:cxn>
                  <a:cxn ang="0">
                    <a:pos x="connsiteX1" y="connsiteY1"/>
                  </a:cxn>
                  <a:cxn ang="0">
                    <a:pos x="connsiteX2" y="connsiteY2"/>
                  </a:cxn>
                </a:cxnLst>
                <a:rect l="l" t="t" r="r" b="b"/>
                <a:pathLst>
                  <a:path w="88900" h="31750">
                    <a:moveTo>
                      <a:pt x="0" y="31750"/>
                    </a:moveTo>
                    <a:cubicBezTo>
                      <a:pt x="17991" y="15875"/>
                      <a:pt x="35983" y="0"/>
                      <a:pt x="50800" y="0"/>
                    </a:cubicBezTo>
                    <a:cubicBezTo>
                      <a:pt x="65617" y="0"/>
                      <a:pt x="88900" y="31750"/>
                      <a:pt x="88900" y="31750"/>
                    </a:cubicBezTo>
                  </a:path>
                </a:pathLst>
              </a:custGeom>
              <a:ln w="19050" cmpd="sng">
                <a:solidFill>
                  <a:srgbClr val="953735"/>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sp>
          <p:nvSpPr>
            <p:cNvPr id="128" name="Freeform 127"/>
            <p:cNvSpPr/>
            <p:nvPr/>
          </p:nvSpPr>
          <p:spPr>
            <a:xfrm rot="473152">
              <a:off x="3079261" y="5975585"/>
              <a:ext cx="270199" cy="314848"/>
            </a:xfrm>
            <a:custGeom>
              <a:avLst/>
              <a:gdLst>
                <a:gd name="connsiteX0" fmla="*/ 31399 w 346359"/>
                <a:gd name="connsiteY0" fmla="*/ 300047 h 300047"/>
                <a:gd name="connsiteX1" fmla="*/ 132999 w 346359"/>
                <a:gd name="connsiteY1" fmla="*/ 198447 h 300047"/>
                <a:gd name="connsiteX2" fmla="*/ 919 w 346359"/>
                <a:gd name="connsiteY2" fmla="*/ 46047 h 300047"/>
                <a:gd name="connsiteX3" fmla="*/ 214279 w 346359"/>
                <a:gd name="connsiteY3" fmla="*/ 5407 h 300047"/>
                <a:gd name="connsiteX4" fmla="*/ 163479 w 346359"/>
                <a:gd name="connsiteY4" fmla="*/ 147647 h 300047"/>
                <a:gd name="connsiteX5" fmla="*/ 254919 w 346359"/>
                <a:gd name="connsiteY5" fmla="*/ 208607 h 300047"/>
                <a:gd name="connsiteX6" fmla="*/ 193959 w 346359"/>
                <a:gd name="connsiteY6" fmla="*/ 269567 h 300047"/>
                <a:gd name="connsiteX7" fmla="*/ 122839 w 346359"/>
                <a:gd name="connsiteY7" fmla="*/ 167967 h 300047"/>
                <a:gd name="connsiteX8" fmla="*/ 346359 w 346359"/>
                <a:gd name="connsiteY8" fmla="*/ 147647 h 300047"/>
                <a:gd name="connsiteX0" fmla="*/ 31399 w 346359"/>
                <a:gd name="connsiteY0" fmla="*/ 300047 h 300047"/>
                <a:gd name="connsiteX1" fmla="*/ 132999 w 346359"/>
                <a:gd name="connsiteY1" fmla="*/ 198447 h 300047"/>
                <a:gd name="connsiteX2" fmla="*/ 919 w 346359"/>
                <a:gd name="connsiteY2" fmla="*/ 46047 h 300047"/>
                <a:gd name="connsiteX3" fmla="*/ 214279 w 346359"/>
                <a:gd name="connsiteY3" fmla="*/ 5407 h 300047"/>
                <a:gd name="connsiteX4" fmla="*/ 163479 w 346359"/>
                <a:gd name="connsiteY4" fmla="*/ 147647 h 300047"/>
                <a:gd name="connsiteX5" fmla="*/ 254919 w 346359"/>
                <a:gd name="connsiteY5" fmla="*/ 208607 h 300047"/>
                <a:gd name="connsiteX6" fmla="*/ 193959 w 346359"/>
                <a:gd name="connsiteY6" fmla="*/ 269567 h 300047"/>
                <a:gd name="connsiteX7" fmla="*/ 183164 w 346359"/>
                <a:gd name="connsiteY7" fmla="*/ 167967 h 300047"/>
                <a:gd name="connsiteX8" fmla="*/ 346359 w 346359"/>
                <a:gd name="connsiteY8" fmla="*/ 147647 h 300047"/>
                <a:gd name="connsiteX0" fmla="*/ 31399 w 346359"/>
                <a:gd name="connsiteY0" fmla="*/ 300047 h 300047"/>
                <a:gd name="connsiteX1" fmla="*/ 132999 w 346359"/>
                <a:gd name="connsiteY1" fmla="*/ 198447 h 300047"/>
                <a:gd name="connsiteX2" fmla="*/ 919 w 346359"/>
                <a:gd name="connsiteY2" fmla="*/ 46047 h 300047"/>
                <a:gd name="connsiteX3" fmla="*/ 214279 w 346359"/>
                <a:gd name="connsiteY3" fmla="*/ 5407 h 300047"/>
                <a:gd name="connsiteX4" fmla="*/ 163479 w 346359"/>
                <a:gd name="connsiteY4" fmla="*/ 147647 h 300047"/>
                <a:gd name="connsiteX5" fmla="*/ 188244 w 346359"/>
                <a:gd name="connsiteY5" fmla="*/ 199082 h 300047"/>
                <a:gd name="connsiteX6" fmla="*/ 193959 w 346359"/>
                <a:gd name="connsiteY6" fmla="*/ 269567 h 300047"/>
                <a:gd name="connsiteX7" fmla="*/ 183164 w 346359"/>
                <a:gd name="connsiteY7" fmla="*/ 167967 h 300047"/>
                <a:gd name="connsiteX8" fmla="*/ 346359 w 346359"/>
                <a:gd name="connsiteY8" fmla="*/ 147647 h 300047"/>
                <a:gd name="connsiteX0" fmla="*/ 31399 w 346359"/>
                <a:gd name="connsiteY0" fmla="*/ 300047 h 300047"/>
                <a:gd name="connsiteX1" fmla="*/ 132999 w 346359"/>
                <a:gd name="connsiteY1" fmla="*/ 198447 h 300047"/>
                <a:gd name="connsiteX2" fmla="*/ 919 w 346359"/>
                <a:gd name="connsiteY2" fmla="*/ 46047 h 300047"/>
                <a:gd name="connsiteX3" fmla="*/ 214279 w 346359"/>
                <a:gd name="connsiteY3" fmla="*/ 5407 h 300047"/>
                <a:gd name="connsiteX4" fmla="*/ 163479 w 346359"/>
                <a:gd name="connsiteY4" fmla="*/ 147647 h 300047"/>
                <a:gd name="connsiteX5" fmla="*/ 188244 w 346359"/>
                <a:gd name="connsiteY5" fmla="*/ 199082 h 300047"/>
                <a:gd name="connsiteX6" fmla="*/ 168559 w 346359"/>
                <a:gd name="connsiteY6" fmla="*/ 209242 h 300047"/>
                <a:gd name="connsiteX7" fmla="*/ 183164 w 346359"/>
                <a:gd name="connsiteY7" fmla="*/ 167967 h 300047"/>
                <a:gd name="connsiteX8" fmla="*/ 346359 w 346359"/>
                <a:gd name="connsiteY8" fmla="*/ 147647 h 300047"/>
                <a:gd name="connsiteX0" fmla="*/ 31399 w 346359"/>
                <a:gd name="connsiteY0" fmla="*/ 300047 h 300047"/>
                <a:gd name="connsiteX1" fmla="*/ 132999 w 346359"/>
                <a:gd name="connsiteY1" fmla="*/ 198447 h 300047"/>
                <a:gd name="connsiteX2" fmla="*/ 919 w 346359"/>
                <a:gd name="connsiteY2" fmla="*/ 46047 h 300047"/>
                <a:gd name="connsiteX3" fmla="*/ 214279 w 346359"/>
                <a:gd name="connsiteY3" fmla="*/ 5407 h 300047"/>
                <a:gd name="connsiteX4" fmla="*/ 163479 w 346359"/>
                <a:gd name="connsiteY4" fmla="*/ 147647 h 300047"/>
                <a:gd name="connsiteX5" fmla="*/ 188244 w 346359"/>
                <a:gd name="connsiteY5" fmla="*/ 199082 h 300047"/>
                <a:gd name="connsiteX6" fmla="*/ 183164 w 346359"/>
                <a:gd name="connsiteY6" fmla="*/ 167967 h 300047"/>
                <a:gd name="connsiteX7" fmla="*/ 346359 w 346359"/>
                <a:gd name="connsiteY7" fmla="*/ 147647 h 300047"/>
                <a:gd name="connsiteX0" fmla="*/ 31399 w 346359"/>
                <a:gd name="connsiteY0" fmla="*/ 300047 h 300047"/>
                <a:gd name="connsiteX1" fmla="*/ 132999 w 346359"/>
                <a:gd name="connsiteY1" fmla="*/ 198447 h 300047"/>
                <a:gd name="connsiteX2" fmla="*/ 919 w 346359"/>
                <a:gd name="connsiteY2" fmla="*/ 46047 h 300047"/>
                <a:gd name="connsiteX3" fmla="*/ 214279 w 346359"/>
                <a:gd name="connsiteY3" fmla="*/ 5407 h 300047"/>
                <a:gd name="connsiteX4" fmla="*/ 163479 w 346359"/>
                <a:gd name="connsiteY4" fmla="*/ 147647 h 300047"/>
                <a:gd name="connsiteX5" fmla="*/ 183164 w 346359"/>
                <a:gd name="connsiteY5" fmla="*/ 167967 h 300047"/>
                <a:gd name="connsiteX6" fmla="*/ 346359 w 346359"/>
                <a:gd name="connsiteY6" fmla="*/ 147647 h 300047"/>
                <a:gd name="connsiteX0" fmla="*/ 31399 w 270159"/>
                <a:gd name="connsiteY0" fmla="*/ 300047 h 300047"/>
                <a:gd name="connsiteX1" fmla="*/ 132999 w 270159"/>
                <a:gd name="connsiteY1" fmla="*/ 198447 h 300047"/>
                <a:gd name="connsiteX2" fmla="*/ 919 w 270159"/>
                <a:gd name="connsiteY2" fmla="*/ 46047 h 300047"/>
                <a:gd name="connsiteX3" fmla="*/ 214279 w 270159"/>
                <a:gd name="connsiteY3" fmla="*/ 5407 h 300047"/>
                <a:gd name="connsiteX4" fmla="*/ 163479 w 270159"/>
                <a:gd name="connsiteY4" fmla="*/ 147647 h 300047"/>
                <a:gd name="connsiteX5" fmla="*/ 183164 w 270159"/>
                <a:gd name="connsiteY5" fmla="*/ 167967 h 300047"/>
                <a:gd name="connsiteX6" fmla="*/ 270159 w 270159"/>
                <a:gd name="connsiteY6" fmla="*/ 255597 h 300047"/>
                <a:gd name="connsiteX0" fmla="*/ 31399 w 270159"/>
                <a:gd name="connsiteY0" fmla="*/ 300047 h 300047"/>
                <a:gd name="connsiteX1" fmla="*/ 132999 w 270159"/>
                <a:gd name="connsiteY1" fmla="*/ 198447 h 300047"/>
                <a:gd name="connsiteX2" fmla="*/ 919 w 270159"/>
                <a:gd name="connsiteY2" fmla="*/ 46047 h 300047"/>
                <a:gd name="connsiteX3" fmla="*/ 214279 w 270159"/>
                <a:gd name="connsiteY3" fmla="*/ 5407 h 300047"/>
                <a:gd name="connsiteX4" fmla="*/ 163479 w 270159"/>
                <a:gd name="connsiteY4" fmla="*/ 147647 h 300047"/>
                <a:gd name="connsiteX5" fmla="*/ 270159 w 270159"/>
                <a:gd name="connsiteY5" fmla="*/ 255597 h 300047"/>
                <a:gd name="connsiteX0" fmla="*/ 70051 w 270200"/>
                <a:gd name="connsiteY0" fmla="*/ 301110 h 301110"/>
                <a:gd name="connsiteX1" fmla="*/ 133040 w 270200"/>
                <a:gd name="connsiteY1" fmla="*/ 198447 h 301110"/>
                <a:gd name="connsiteX2" fmla="*/ 960 w 270200"/>
                <a:gd name="connsiteY2" fmla="*/ 46047 h 301110"/>
                <a:gd name="connsiteX3" fmla="*/ 214320 w 270200"/>
                <a:gd name="connsiteY3" fmla="*/ 5407 h 301110"/>
                <a:gd name="connsiteX4" fmla="*/ 163520 w 270200"/>
                <a:gd name="connsiteY4" fmla="*/ 147647 h 301110"/>
                <a:gd name="connsiteX5" fmla="*/ 270200 w 270200"/>
                <a:gd name="connsiteY5" fmla="*/ 255597 h 301110"/>
                <a:gd name="connsiteX0" fmla="*/ 70050 w 270199"/>
                <a:gd name="connsiteY0" fmla="*/ 301110 h 301110"/>
                <a:gd name="connsiteX1" fmla="*/ 68294 w 270199"/>
                <a:gd name="connsiteY1" fmla="*/ 242782 h 301110"/>
                <a:gd name="connsiteX2" fmla="*/ 133039 w 270199"/>
                <a:gd name="connsiteY2" fmla="*/ 198447 h 301110"/>
                <a:gd name="connsiteX3" fmla="*/ 959 w 270199"/>
                <a:gd name="connsiteY3" fmla="*/ 46047 h 301110"/>
                <a:gd name="connsiteX4" fmla="*/ 214319 w 270199"/>
                <a:gd name="connsiteY4" fmla="*/ 5407 h 301110"/>
                <a:gd name="connsiteX5" fmla="*/ 163519 w 270199"/>
                <a:gd name="connsiteY5" fmla="*/ 147647 h 301110"/>
                <a:gd name="connsiteX6" fmla="*/ 270199 w 270199"/>
                <a:gd name="connsiteY6" fmla="*/ 255597 h 301110"/>
                <a:gd name="connsiteX0" fmla="*/ 132854 w 270199"/>
                <a:gd name="connsiteY0" fmla="*/ 314848 h 314848"/>
                <a:gd name="connsiteX1" fmla="*/ 68294 w 270199"/>
                <a:gd name="connsiteY1" fmla="*/ 242782 h 314848"/>
                <a:gd name="connsiteX2" fmla="*/ 133039 w 270199"/>
                <a:gd name="connsiteY2" fmla="*/ 198447 h 314848"/>
                <a:gd name="connsiteX3" fmla="*/ 959 w 270199"/>
                <a:gd name="connsiteY3" fmla="*/ 46047 h 314848"/>
                <a:gd name="connsiteX4" fmla="*/ 214319 w 270199"/>
                <a:gd name="connsiteY4" fmla="*/ 5407 h 314848"/>
                <a:gd name="connsiteX5" fmla="*/ 163519 w 270199"/>
                <a:gd name="connsiteY5" fmla="*/ 147647 h 314848"/>
                <a:gd name="connsiteX6" fmla="*/ 270199 w 270199"/>
                <a:gd name="connsiteY6" fmla="*/ 255597 h 3148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0199" h="314848">
                  <a:moveTo>
                    <a:pt x="132854" y="314848"/>
                  </a:moveTo>
                  <a:cubicBezTo>
                    <a:pt x="142811" y="305844"/>
                    <a:pt x="57796" y="259892"/>
                    <a:pt x="68294" y="242782"/>
                  </a:cubicBezTo>
                  <a:cubicBezTo>
                    <a:pt x="78792" y="225672"/>
                    <a:pt x="144261" y="231236"/>
                    <a:pt x="133039" y="198447"/>
                  </a:cubicBezTo>
                  <a:cubicBezTo>
                    <a:pt x="121817" y="165658"/>
                    <a:pt x="-12588" y="78220"/>
                    <a:pt x="959" y="46047"/>
                  </a:cubicBezTo>
                  <a:cubicBezTo>
                    <a:pt x="14506" y="13874"/>
                    <a:pt x="187226" y="-11526"/>
                    <a:pt x="214319" y="5407"/>
                  </a:cubicBezTo>
                  <a:cubicBezTo>
                    <a:pt x="241412" y="22340"/>
                    <a:pt x="154206" y="105949"/>
                    <a:pt x="163519" y="147647"/>
                  </a:cubicBezTo>
                  <a:cubicBezTo>
                    <a:pt x="172832" y="189345"/>
                    <a:pt x="247974" y="233108"/>
                    <a:pt x="270199" y="255597"/>
                  </a:cubicBezTo>
                </a:path>
              </a:pathLst>
            </a:custGeom>
            <a:solidFill>
              <a:schemeClr val="accent2"/>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grpSp>
        <p:nvGrpSpPr>
          <p:cNvPr id="32" name="Group 31"/>
          <p:cNvGrpSpPr/>
          <p:nvPr/>
        </p:nvGrpSpPr>
        <p:grpSpPr>
          <a:xfrm rot="20525885">
            <a:off x="7067693" y="5243755"/>
            <a:ext cx="259150" cy="169118"/>
            <a:chOff x="3578860" y="5822238"/>
            <a:chExt cx="1189568" cy="558665"/>
          </a:xfrm>
        </p:grpSpPr>
        <p:sp>
          <p:nvSpPr>
            <p:cNvPr id="105" name="Freeform 104"/>
            <p:cNvSpPr/>
            <p:nvPr/>
          </p:nvSpPr>
          <p:spPr>
            <a:xfrm rot="17279821">
              <a:off x="3744844" y="6150460"/>
              <a:ext cx="277599" cy="152556"/>
            </a:xfrm>
            <a:custGeom>
              <a:avLst/>
              <a:gdLst>
                <a:gd name="connsiteX0" fmla="*/ 34 w 288244"/>
                <a:gd name="connsiteY0" fmla="*/ 29129 h 262322"/>
                <a:gd name="connsiteX1" fmla="*/ 228634 w 288244"/>
                <a:gd name="connsiteY1" fmla="*/ 20663 h 262322"/>
                <a:gd name="connsiteX2" fmla="*/ 287901 w 288244"/>
                <a:gd name="connsiteY2" fmla="*/ 189996 h 262322"/>
                <a:gd name="connsiteX3" fmla="*/ 211701 w 288244"/>
                <a:gd name="connsiteY3" fmla="*/ 257729 h 262322"/>
                <a:gd name="connsiteX4" fmla="*/ 34 w 288244"/>
                <a:gd name="connsiteY4" fmla="*/ 29129 h 2623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8244" h="262322">
                  <a:moveTo>
                    <a:pt x="34" y="29129"/>
                  </a:moveTo>
                  <a:cubicBezTo>
                    <a:pt x="2856" y="-10382"/>
                    <a:pt x="180656" y="-6148"/>
                    <a:pt x="228634" y="20663"/>
                  </a:cubicBezTo>
                  <a:cubicBezTo>
                    <a:pt x="276612" y="47474"/>
                    <a:pt x="290723" y="150485"/>
                    <a:pt x="287901" y="189996"/>
                  </a:cubicBezTo>
                  <a:cubicBezTo>
                    <a:pt x="285079" y="229507"/>
                    <a:pt x="256857" y="277485"/>
                    <a:pt x="211701" y="257729"/>
                  </a:cubicBezTo>
                  <a:cubicBezTo>
                    <a:pt x="166546" y="237974"/>
                    <a:pt x="-2788" y="68640"/>
                    <a:pt x="34" y="29129"/>
                  </a:cubicBezTo>
                  <a:close/>
                </a:path>
              </a:pathLst>
            </a:custGeom>
            <a:solidFill>
              <a:srgbClr val="D99694"/>
            </a:solidFill>
            <a:ln>
              <a:no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106" name="Freeform 105"/>
            <p:cNvSpPr/>
            <p:nvPr/>
          </p:nvSpPr>
          <p:spPr>
            <a:xfrm rot="17632886">
              <a:off x="3914567" y="6134317"/>
              <a:ext cx="179421" cy="152556"/>
            </a:xfrm>
            <a:custGeom>
              <a:avLst/>
              <a:gdLst>
                <a:gd name="connsiteX0" fmla="*/ 34 w 288244"/>
                <a:gd name="connsiteY0" fmla="*/ 29129 h 262322"/>
                <a:gd name="connsiteX1" fmla="*/ 228634 w 288244"/>
                <a:gd name="connsiteY1" fmla="*/ 20663 h 262322"/>
                <a:gd name="connsiteX2" fmla="*/ 287901 w 288244"/>
                <a:gd name="connsiteY2" fmla="*/ 189996 h 262322"/>
                <a:gd name="connsiteX3" fmla="*/ 211701 w 288244"/>
                <a:gd name="connsiteY3" fmla="*/ 257729 h 262322"/>
                <a:gd name="connsiteX4" fmla="*/ 34 w 288244"/>
                <a:gd name="connsiteY4" fmla="*/ 29129 h 2623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8244" h="262322">
                  <a:moveTo>
                    <a:pt x="34" y="29129"/>
                  </a:moveTo>
                  <a:cubicBezTo>
                    <a:pt x="2856" y="-10382"/>
                    <a:pt x="180656" y="-6148"/>
                    <a:pt x="228634" y="20663"/>
                  </a:cubicBezTo>
                  <a:cubicBezTo>
                    <a:pt x="276612" y="47474"/>
                    <a:pt x="290723" y="150485"/>
                    <a:pt x="287901" y="189996"/>
                  </a:cubicBezTo>
                  <a:cubicBezTo>
                    <a:pt x="285079" y="229507"/>
                    <a:pt x="256857" y="277485"/>
                    <a:pt x="211701" y="257729"/>
                  </a:cubicBezTo>
                  <a:cubicBezTo>
                    <a:pt x="166546" y="237974"/>
                    <a:pt x="-2788" y="68640"/>
                    <a:pt x="34" y="29129"/>
                  </a:cubicBezTo>
                  <a:close/>
                </a:path>
              </a:pathLst>
            </a:custGeom>
            <a:solidFill>
              <a:srgbClr val="D99694"/>
            </a:solidFill>
            <a:ln>
              <a:no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107" name="Freeform 106"/>
            <p:cNvSpPr/>
            <p:nvPr/>
          </p:nvSpPr>
          <p:spPr>
            <a:xfrm rot="17632886">
              <a:off x="4049974" y="6133298"/>
              <a:ext cx="179421" cy="152556"/>
            </a:xfrm>
            <a:custGeom>
              <a:avLst/>
              <a:gdLst>
                <a:gd name="connsiteX0" fmla="*/ 34 w 288244"/>
                <a:gd name="connsiteY0" fmla="*/ 29129 h 262322"/>
                <a:gd name="connsiteX1" fmla="*/ 228634 w 288244"/>
                <a:gd name="connsiteY1" fmla="*/ 20663 h 262322"/>
                <a:gd name="connsiteX2" fmla="*/ 287901 w 288244"/>
                <a:gd name="connsiteY2" fmla="*/ 189996 h 262322"/>
                <a:gd name="connsiteX3" fmla="*/ 211701 w 288244"/>
                <a:gd name="connsiteY3" fmla="*/ 257729 h 262322"/>
                <a:gd name="connsiteX4" fmla="*/ 34 w 288244"/>
                <a:gd name="connsiteY4" fmla="*/ 29129 h 2623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8244" h="262322">
                  <a:moveTo>
                    <a:pt x="34" y="29129"/>
                  </a:moveTo>
                  <a:cubicBezTo>
                    <a:pt x="2856" y="-10382"/>
                    <a:pt x="180656" y="-6148"/>
                    <a:pt x="228634" y="20663"/>
                  </a:cubicBezTo>
                  <a:cubicBezTo>
                    <a:pt x="276612" y="47474"/>
                    <a:pt x="290723" y="150485"/>
                    <a:pt x="287901" y="189996"/>
                  </a:cubicBezTo>
                  <a:cubicBezTo>
                    <a:pt x="285079" y="229507"/>
                    <a:pt x="256857" y="277485"/>
                    <a:pt x="211701" y="257729"/>
                  </a:cubicBezTo>
                  <a:cubicBezTo>
                    <a:pt x="166546" y="237974"/>
                    <a:pt x="-2788" y="68640"/>
                    <a:pt x="34" y="29129"/>
                  </a:cubicBezTo>
                  <a:close/>
                </a:path>
              </a:pathLst>
            </a:custGeom>
            <a:solidFill>
              <a:srgbClr val="D99694"/>
            </a:solidFill>
            <a:ln>
              <a:no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108" name="Freeform 107"/>
            <p:cNvSpPr/>
            <p:nvPr/>
          </p:nvSpPr>
          <p:spPr>
            <a:xfrm rot="6832886">
              <a:off x="4090418" y="5954670"/>
              <a:ext cx="134849" cy="118185"/>
            </a:xfrm>
            <a:custGeom>
              <a:avLst/>
              <a:gdLst>
                <a:gd name="connsiteX0" fmla="*/ 34 w 288244"/>
                <a:gd name="connsiteY0" fmla="*/ 29129 h 262322"/>
                <a:gd name="connsiteX1" fmla="*/ 228634 w 288244"/>
                <a:gd name="connsiteY1" fmla="*/ 20663 h 262322"/>
                <a:gd name="connsiteX2" fmla="*/ 287901 w 288244"/>
                <a:gd name="connsiteY2" fmla="*/ 189996 h 262322"/>
                <a:gd name="connsiteX3" fmla="*/ 211701 w 288244"/>
                <a:gd name="connsiteY3" fmla="*/ 257729 h 262322"/>
                <a:gd name="connsiteX4" fmla="*/ 34 w 288244"/>
                <a:gd name="connsiteY4" fmla="*/ 29129 h 2623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8244" h="262322">
                  <a:moveTo>
                    <a:pt x="34" y="29129"/>
                  </a:moveTo>
                  <a:cubicBezTo>
                    <a:pt x="2856" y="-10382"/>
                    <a:pt x="180656" y="-6148"/>
                    <a:pt x="228634" y="20663"/>
                  </a:cubicBezTo>
                  <a:cubicBezTo>
                    <a:pt x="276612" y="47474"/>
                    <a:pt x="290723" y="150485"/>
                    <a:pt x="287901" y="189996"/>
                  </a:cubicBezTo>
                  <a:cubicBezTo>
                    <a:pt x="285079" y="229507"/>
                    <a:pt x="256857" y="277485"/>
                    <a:pt x="211701" y="257729"/>
                  </a:cubicBezTo>
                  <a:cubicBezTo>
                    <a:pt x="166546" y="237974"/>
                    <a:pt x="-2788" y="68640"/>
                    <a:pt x="34" y="29129"/>
                  </a:cubicBezTo>
                  <a:close/>
                </a:path>
              </a:pathLst>
            </a:custGeom>
            <a:solidFill>
              <a:schemeClr val="accent6">
                <a:lumMod val="60000"/>
                <a:lumOff val="40000"/>
              </a:schemeClr>
            </a:solidFill>
            <a:ln>
              <a:no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109" name="Freeform 108"/>
            <p:cNvSpPr/>
            <p:nvPr/>
          </p:nvSpPr>
          <p:spPr>
            <a:xfrm rot="6832886">
              <a:off x="4002162" y="5924726"/>
              <a:ext cx="134849" cy="118185"/>
            </a:xfrm>
            <a:custGeom>
              <a:avLst/>
              <a:gdLst>
                <a:gd name="connsiteX0" fmla="*/ 34 w 288244"/>
                <a:gd name="connsiteY0" fmla="*/ 29129 h 262322"/>
                <a:gd name="connsiteX1" fmla="*/ 228634 w 288244"/>
                <a:gd name="connsiteY1" fmla="*/ 20663 h 262322"/>
                <a:gd name="connsiteX2" fmla="*/ 287901 w 288244"/>
                <a:gd name="connsiteY2" fmla="*/ 189996 h 262322"/>
                <a:gd name="connsiteX3" fmla="*/ 211701 w 288244"/>
                <a:gd name="connsiteY3" fmla="*/ 257729 h 262322"/>
                <a:gd name="connsiteX4" fmla="*/ 34 w 288244"/>
                <a:gd name="connsiteY4" fmla="*/ 29129 h 2623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8244" h="262322">
                  <a:moveTo>
                    <a:pt x="34" y="29129"/>
                  </a:moveTo>
                  <a:cubicBezTo>
                    <a:pt x="2856" y="-10382"/>
                    <a:pt x="180656" y="-6148"/>
                    <a:pt x="228634" y="20663"/>
                  </a:cubicBezTo>
                  <a:cubicBezTo>
                    <a:pt x="276612" y="47474"/>
                    <a:pt x="290723" y="150485"/>
                    <a:pt x="287901" y="189996"/>
                  </a:cubicBezTo>
                  <a:cubicBezTo>
                    <a:pt x="285079" y="229507"/>
                    <a:pt x="256857" y="277485"/>
                    <a:pt x="211701" y="257729"/>
                  </a:cubicBezTo>
                  <a:cubicBezTo>
                    <a:pt x="166546" y="237974"/>
                    <a:pt x="-2788" y="68640"/>
                    <a:pt x="34" y="29129"/>
                  </a:cubicBezTo>
                  <a:close/>
                </a:path>
              </a:pathLst>
            </a:custGeom>
            <a:solidFill>
              <a:schemeClr val="accent6">
                <a:lumMod val="60000"/>
                <a:lumOff val="40000"/>
              </a:schemeClr>
            </a:solidFill>
            <a:ln>
              <a:no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110" name="Freeform 109"/>
            <p:cNvSpPr/>
            <p:nvPr/>
          </p:nvSpPr>
          <p:spPr>
            <a:xfrm rot="6832886">
              <a:off x="3918049" y="5954961"/>
              <a:ext cx="134849" cy="118185"/>
            </a:xfrm>
            <a:custGeom>
              <a:avLst/>
              <a:gdLst>
                <a:gd name="connsiteX0" fmla="*/ 34 w 288244"/>
                <a:gd name="connsiteY0" fmla="*/ 29129 h 262322"/>
                <a:gd name="connsiteX1" fmla="*/ 228634 w 288244"/>
                <a:gd name="connsiteY1" fmla="*/ 20663 h 262322"/>
                <a:gd name="connsiteX2" fmla="*/ 287901 w 288244"/>
                <a:gd name="connsiteY2" fmla="*/ 189996 h 262322"/>
                <a:gd name="connsiteX3" fmla="*/ 211701 w 288244"/>
                <a:gd name="connsiteY3" fmla="*/ 257729 h 262322"/>
                <a:gd name="connsiteX4" fmla="*/ 34 w 288244"/>
                <a:gd name="connsiteY4" fmla="*/ 29129 h 2623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8244" h="262322">
                  <a:moveTo>
                    <a:pt x="34" y="29129"/>
                  </a:moveTo>
                  <a:cubicBezTo>
                    <a:pt x="2856" y="-10382"/>
                    <a:pt x="180656" y="-6148"/>
                    <a:pt x="228634" y="20663"/>
                  </a:cubicBezTo>
                  <a:cubicBezTo>
                    <a:pt x="276612" y="47474"/>
                    <a:pt x="290723" y="150485"/>
                    <a:pt x="287901" y="189996"/>
                  </a:cubicBezTo>
                  <a:cubicBezTo>
                    <a:pt x="285079" y="229507"/>
                    <a:pt x="256857" y="277485"/>
                    <a:pt x="211701" y="257729"/>
                  </a:cubicBezTo>
                  <a:cubicBezTo>
                    <a:pt x="166546" y="237974"/>
                    <a:pt x="-2788" y="68640"/>
                    <a:pt x="34" y="29129"/>
                  </a:cubicBezTo>
                  <a:close/>
                </a:path>
              </a:pathLst>
            </a:custGeom>
            <a:solidFill>
              <a:schemeClr val="accent6">
                <a:lumMod val="60000"/>
                <a:lumOff val="40000"/>
              </a:schemeClr>
            </a:solidFill>
            <a:ln>
              <a:no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111" name="Freeform 110"/>
            <p:cNvSpPr/>
            <p:nvPr/>
          </p:nvSpPr>
          <p:spPr>
            <a:xfrm rot="6832886">
              <a:off x="3840147" y="5931702"/>
              <a:ext cx="134849" cy="118185"/>
            </a:xfrm>
            <a:custGeom>
              <a:avLst/>
              <a:gdLst>
                <a:gd name="connsiteX0" fmla="*/ 34 w 288244"/>
                <a:gd name="connsiteY0" fmla="*/ 29129 h 262322"/>
                <a:gd name="connsiteX1" fmla="*/ 228634 w 288244"/>
                <a:gd name="connsiteY1" fmla="*/ 20663 h 262322"/>
                <a:gd name="connsiteX2" fmla="*/ 287901 w 288244"/>
                <a:gd name="connsiteY2" fmla="*/ 189996 h 262322"/>
                <a:gd name="connsiteX3" fmla="*/ 211701 w 288244"/>
                <a:gd name="connsiteY3" fmla="*/ 257729 h 262322"/>
                <a:gd name="connsiteX4" fmla="*/ 34 w 288244"/>
                <a:gd name="connsiteY4" fmla="*/ 29129 h 2623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8244" h="262322">
                  <a:moveTo>
                    <a:pt x="34" y="29129"/>
                  </a:moveTo>
                  <a:cubicBezTo>
                    <a:pt x="2856" y="-10382"/>
                    <a:pt x="180656" y="-6148"/>
                    <a:pt x="228634" y="20663"/>
                  </a:cubicBezTo>
                  <a:cubicBezTo>
                    <a:pt x="276612" y="47474"/>
                    <a:pt x="290723" y="150485"/>
                    <a:pt x="287901" y="189996"/>
                  </a:cubicBezTo>
                  <a:cubicBezTo>
                    <a:pt x="285079" y="229507"/>
                    <a:pt x="256857" y="277485"/>
                    <a:pt x="211701" y="257729"/>
                  </a:cubicBezTo>
                  <a:cubicBezTo>
                    <a:pt x="166546" y="237974"/>
                    <a:pt x="-2788" y="68640"/>
                    <a:pt x="34" y="29129"/>
                  </a:cubicBezTo>
                  <a:close/>
                </a:path>
              </a:pathLst>
            </a:custGeom>
            <a:solidFill>
              <a:schemeClr val="accent6">
                <a:lumMod val="60000"/>
                <a:lumOff val="40000"/>
              </a:schemeClr>
            </a:solidFill>
            <a:ln>
              <a:no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112" name="Freeform 111"/>
            <p:cNvSpPr/>
            <p:nvPr/>
          </p:nvSpPr>
          <p:spPr>
            <a:xfrm rot="15798126">
              <a:off x="3724801" y="5854434"/>
              <a:ext cx="134849" cy="70458"/>
            </a:xfrm>
            <a:custGeom>
              <a:avLst/>
              <a:gdLst>
                <a:gd name="connsiteX0" fmla="*/ 34 w 288244"/>
                <a:gd name="connsiteY0" fmla="*/ 29129 h 262322"/>
                <a:gd name="connsiteX1" fmla="*/ 228634 w 288244"/>
                <a:gd name="connsiteY1" fmla="*/ 20663 h 262322"/>
                <a:gd name="connsiteX2" fmla="*/ 287901 w 288244"/>
                <a:gd name="connsiteY2" fmla="*/ 189996 h 262322"/>
                <a:gd name="connsiteX3" fmla="*/ 211701 w 288244"/>
                <a:gd name="connsiteY3" fmla="*/ 257729 h 262322"/>
                <a:gd name="connsiteX4" fmla="*/ 34 w 288244"/>
                <a:gd name="connsiteY4" fmla="*/ 29129 h 2623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8244" h="262322">
                  <a:moveTo>
                    <a:pt x="34" y="29129"/>
                  </a:moveTo>
                  <a:cubicBezTo>
                    <a:pt x="2856" y="-10382"/>
                    <a:pt x="180656" y="-6148"/>
                    <a:pt x="228634" y="20663"/>
                  </a:cubicBezTo>
                  <a:cubicBezTo>
                    <a:pt x="276612" y="47474"/>
                    <a:pt x="290723" y="150485"/>
                    <a:pt x="287901" y="189996"/>
                  </a:cubicBezTo>
                  <a:cubicBezTo>
                    <a:pt x="285079" y="229507"/>
                    <a:pt x="256857" y="277485"/>
                    <a:pt x="211701" y="257729"/>
                  </a:cubicBezTo>
                  <a:cubicBezTo>
                    <a:pt x="166546" y="237974"/>
                    <a:pt x="-2788" y="68640"/>
                    <a:pt x="34" y="29129"/>
                  </a:cubicBezTo>
                  <a:close/>
                </a:path>
              </a:pathLst>
            </a:custGeom>
            <a:solidFill>
              <a:schemeClr val="accent6">
                <a:lumMod val="60000"/>
                <a:lumOff val="40000"/>
              </a:schemeClr>
            </a:solidFill>
            <a:ln>
              <a:no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113" name="Freeform 112"/>
            <p:cNvSpPr/>
            <p:nvPr/>
          </p:nvSpPr>
          <p:spPr>
            <a:xfrm rot="6832886">
              <a:off x="3758106" y="5961936"/>
              <a:ext cx="134849" cy="118185"/>
            </a:xfrm>
            <a:custGeom>
              <a:avLst/>
              <a:gdLst>
                <a:gd name="connsiteX0" fmla="*/ 34 w 288244"/>
                <a:gd name="connsiteY0" fmla="*/ 29129 h 262322"/>
                <a:gd name="connsiteX1" fmla="*/ 228634 w 288244"/>
                <a:gd name="connsiteY1" fmla="*/ 20663 h 262322"/>
                <a:gd name="connsiteX2" fmla="*/ 287901 w 288244"/>
                <a:gd name="connsiteY2" fmla="*/ 189996 h 262322"/>
                <a:gd name="connsiteX3" fmla="*/ 211701 w 288244"/>
                <a:gd name="connsiteY3" fmla="*/ 257729 h 262322"/>
                <a:gd name="connsiteX4" fmla="*/ 34 w 288244"/>
                <a:gd name="connsiteY4" fmla="*/ 29129 h 2623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8244" h="262322">
                  <a:moveTo>
                    <a:pt x="34" y="29129"/>
                  </a:moveTo>
                  <a:cubicBezTo>
                    <a:pt x="2856" y="-10382"/>
                    <a:pt x="180656" y="-6148"/>
                    <a:pt x="228634" y="20663"/>
                  </a:cubicBezTo>
                  <a:cubicBezTo>
                    <a:pt x="276612" y="47474"/>
                    <a:pt x="290723" y="150485"/>
                    <a:pt x="287901" y="189996"/>
                  </a:cubicBezTo>
                  <a:cubicBezTo>
                    <a:pt x="285079" y="229507"/>
                    <a:pt x="256857" y="277485"/>
                    <a:pt x="211701" y="257729"/>
                  </a:cubicBezTo>
                  <a:cubicBezTo>
                    <a:pt x="166546" y="237974"/>
                    <a:pt x="-2788" y="68640"/>
                    <a:pt x="34" y="29129"/>
                  </a:cubicBezTo>
                  <a:close/>
                </a:path>
              </a:pathLst>
            </a:custGeom>
            <a:solidFill>
              <a:schemeClr val="accent6">
                <a:lumMod val="60000"/>
                <a:lumOff val="40000"/>
              </a:schemeClr>
            </a:solidFill>
            <a:ln>
              <a:no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114" name="Freeform 113"/>
            <p:cNvSpPr/>
            <p:nvPr/>
          </p:nvSpPr>
          <p:spPr>
            <a:xfrm rot="6832886">
              <a:off x="3656148" y="5923509"/>
              <a:ext cx="196959" cy="118185"/>
            </a:xfrm>
            <a:custGeom>
              <a:avLst/>
              <a:gdLst>
                <a:gd name="connsiteX0" fmla="*/ 34 w 288244"/>
                <a:gd name="connsiteY0" fmla="*/ 29129 h 262322"/>
                <a:gd name="connsiteX1" fmla="*/ 228634 w 288244"/>
                <a:gd name="connsiteY1" fmla="*/ 20663 h 262322"/>
                <a:gd name="connsiteX2" fmla="*/ 287901 w 288244"/>
                <a:gd name="connsiteY2" fmla="*/ 189996 h 262322"/>
                <a:gd name="connsiteX3" fmla="*/ 211701 w 288244"/>
                <a:gd name="connsiteY3" fmla="*/ 257729 h 262322"/>
                <a:gd name="connsiteX4" fmla="*/ 34 w 288244"/>
                <a:gd name="connsiteY4" fmla="*/ 29129 h 2623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8244" h="262322">
                  <a:moveTo>
                    <a:pt x="34" y="29129"/>
                  </a:moveTo>
                  <a:cubicBezTo>
                    <a:pt x="2856" y="-10382"/>
                    <a:pt x="180656" y="-6148"/>
                    <a:pt x="228634" y="20663"/>
                  </a:cubicBezTo>
                  <a:cubicBezTo>
                    <a:pt x="276612" y="47474"/>
                    <a:pt x="290723" y="150485"/>
                    <a:pt x="287901" y="189996"/>
                  </a:cubicBezTo>
                  <a:cubicBezTo>
                    <a:pt x="285079" y="229507"/>
                    <a:pt x="256857" y="277485"/>
                    <a:pt x="211701" y="257729"/>
                  </a:cubicBezTo>
                  <a:cubicBezTo>
                    <a:pt x="166546" y="237974"/>
                    <a:pt x="-2788" y="68640"/>
                    <a:pt x="34" y="29129"/>
                  </a:cubicBezTo>
                  <a:close/>
                </a:path>
              </a:pathLst>
            </a:custGeom>
            <a:solidFill>
              <a:schemeClr val="accent6">
                <a:lumMod val="60000"/>
                <a:lumOff val="40000"/>
              </a:schemeClr>
            </a:solidFill>
            <a:ln>
              <a:no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115" name="Freeform 114"/>
            <p:cNvSpPr/>
            <p:nvPr/>
          </p:nvSpPr>
          <p:spPr>
            <a:xfrm rot="16200000">
              <a:off x="3515373" y="5963244"/>
              <a:ext cx="286413" cy="159440"/>
            </a:xfrm>
            <a:custGeom>
              <a:avLst/>
              <a:gdLst>
                <a:gd name="connsiteX0" fmla="*/ 14146 w 271993"/>
                <a:gd name="connsiteY0" fmla="*/ 47174 h 244462"/>
                <a:gd name="connsiteX1" fmla="*/ 26846 w 271993"/>
                <a:gd name="connsiteY1" fmla="*/ 237674 h 244462"/>
                <a:gd name="connsiteX2" fmla="*/ 271321 w 271993"/>
                <a:gd name="connsiteY2" fmla="*/ 183699 h 244462"/>
                <a:gd name="connsiteX3" fmla="*/ 96696 w 271993"/>
                <a:gd name="connsiteY3" fmla="*/ 9074 h 244462"/>
                <a:gd name="connsiteX4" fmla="*/ 14146 w 271993"/>
                <a:gd name="connsiteY4" fmla="*/ 47174 h 2444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1993" h="244462">
                  <a:moveTo>
                    <a:pt x="14146" y="47174"/>
                  </a:moveTo>
                  <a:cubicBezTo>
                    <a:pt x="2504" y="85274"/>
                    <a:pt x="-16016" y="214920"/>
                    <a:pt x="26846" y="237674"/>
                  </a:cubicBezTo>
                  <a:cubicBezTo>
                    <a:pt x="69708" y="260428"/>
                    <a:pt x="259679" y="221799"/>
                    <a:pt x="271321" y="183699"/>
                  </a:cubicBezTo>
                  <a:cubicBezTo>
                    <a:pt x="282963" y="145599"/>
                    <a:pt x="140088" y="31828"/>
                    <a:pt x="96696" y="9074"/>
                  </a:cubicBezTo>
                  <a:cubicBezTo>
                    <a:pt x="53304" y="-13680"/>
                    <a:pt x="25788" y="9074"/>
                    <a:pt x="14146" y="47174"/>
                  </a:cubicBezTo>
                  <a:close/>
                </a:path>
              </a:pathLst>
            </a:custGeom>
            <a:solidFill>
              <a:schemeClr val="accent6">
                <a:lumMod val="75000"/>
              </a:schemeClr>
            </a:solidFill>
            <a:ln>
              <a:no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grpSp>
          <p:nvGrpSpPr>
            <p:cNvPr id="116" name="Group 115"/>
            <p:cNvGrpSpPr/>
            <p:nvPr/>
          </p:nvGrpSpPr>
          <p:grpSpPr>
            <a:xfrm flipH="1">
              <a:off x="4204336" y="6137732"/>
              <a:ext cx="559859" cy="128873"/>
              <a:chOff x="993775" y="2472511"/>
              <a:chExt cx="559859" cy="128873"/>
            </a:xfrm>
          </p:grpSpPr>
          <p:sp>
            <p:nvSpPr>
              <p:cNvPr id="117" name="Freeform 116"/>
              <p:cNvSpPr/>
              <p:nvPr/>
            </p:nvSpPr>
            <p:spPr>
              <a:xfrm>
                <a:off x="993775" y="2472511"/>
                <a:ext cx="181628" cy="128873"/>
              </a:xfrm>
              <a:custGeom>
                <a:avLst/>
                <a:gdLst>
                  <a:gd name="connsiteX0" fmla="*/ 0 w 596900"/>
                  <a:gd name="connsiteY0" fmla="*/ 128873 h 128873"/>
                  <a:gd name="connsiteX1" fmla="*/ 38100 w 596900"/>
                  <a:gd name="connsiteY1" fmla="*/ 1873 h 128873"/>
                  <a:gd name="connsiteX2" fmla="*/ 114300 w 596900"/>
                  <a:gd name="connsiteY2" fmla="*/ 52673 h 128873"/>
                  <a:gd name="connsiteX3" fmla="*/ 461433 w 596900"/>
                  <a:gd name="connsiteY3" fmla="*/ 48439 h 128873"/>
                  <a:gd name="connsiteX4" fmla="*/ 596900 w 596900"/>
                  <a:gd name="connsiteY4" fmla="*/ 61139 h 128873"/>
                  <a:gd name="connsiteX0" fmla="*/ 0 w 461433"/>
                  <a:gd name="connsiteY0" fmla="*/ 128873 h 128873"/>
                  <a:gd name="connsiteX1" fmla="*/ 38100 w 461433"/>
                  <a:gd name="connsiteY1" fmla="*/ 1873 h 128873"/>
                  <a:gd name="connsiteX2" fmla="*/ 114300 w 461433"/>
                  <a:gd name="connsiteY2" fmla="*/ 52673 h 128873"/>
                  <a:gd name="connsiteX3" fmla="*/ 461433 w 461433"/>
                  <a:gd name="connsiteY3" fmla="*/ 48439 h 128873"/>
                  <a:gd name="connsiteX0" fmla="*/ 0 w 461433"/>
                  <a:gd name="connsiteY0" fmla="*/ 128873 h 128873"/>
                  <a:gd name="connsiteX1" fmla="*/ 38100 w 461433"/>
                  <a:gd name="connsiteY1" fmla="*/ 1873 h 128873"/>
                  <a:gd name="connsiteX2" fmla="*/ 227226 w 461433"/>
                  <a:gd name="connsiteY2" fmla="*/ 52673 h 128873"/>
                  <a:gd name="connsiteX3" fmla="*/ 461433 w 461433"/>
                  <a:gd name="connsiteY3" fmla="*/ 48439 h 128873"/>
                </a:gdLst>
                <a:ahLst/>
                <a:cxnLst>
                  <a:cxn ang="0">
                    <a:pos x="connsiteX0" y="connsiteY0"/>
                  </a:cxn>
                  <a:cxn ang="0">
                    <a:pos x="connsiteX1" y="connsiteY1"/>
                  </a:cxn>
                  <a:cxn ang="0">
                    <a:pos x="connsiteX2" y="connsiteY2"/>
                  </a:cxn>
                  <a:cxn ang="0">
                    <a:pos x="connsiteX3" y="connsiteY3"/>
                  </a:cxn>
                </a:cxnLst>
                <a:rect l="l" t="t" r="r" b="b"/>
                <a:pathLst>
                  <a:path w="461433" h="128873">
                    <a:moveTo>
                      <a:pt x="0" y="128873"/>
                    </a:moveTo>
                    <a:cubicBezTo>
                      <a:pt x="9525" y="71723"/>
                      <a:pt x="229" y="14573"/>
                      <a:pt x="38100" y="1873"/>
                    </a:cubicBezTo>
                    <a:cubicBezTo>
                      <a:pt x="75971" y="-10827"/>
                      <a:pt x="156671" y="44912"/>
                      <a:pt x="227226" y="52673"/>
                    </a:cubicBezTo>
                    <a:cubicBezTo>
                      <a:pt x="297781" y="60434"/>
                      <a:pt x="381000" y="47028"/>
                      <a:pt x="461433" y="48439"/>
                    </a:cubicBezTo>
                  </a:path>
                </a:pathLst>
              </a:custGeom>
              <a:ln w="28575" cmpd="sng">
                <a:solidFill>
                  <a:srgbClr val="D99694"/>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18" name="Can 117"/>
              <p:cNvSpPr/>
              <p:nvPr/>
            </p:nvSpPr>
            <p:spPr>
              <a:xfrm rot="5400000">
                <a:off x="1249362" y="2396597"/>
                <a:ext cx="79374" cy="254001"/>
              </a:xfrm>
              <a:prstGeom prst="can">
                <a:avLst>
                  <a:gd name="adj" fmla="val 42045"/>
                </a:avLst>
              </a:prstGeom>
              <a:solidFill>
                <a:srgbClr val="D99694"/>
              </a:solidFill>
              <a:ln>
                <a:no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119" name="Freeform 118"/>
              <p:cNvSpPr/>
              <p:nvPr/>
            </p:nvSpPr>
            <p:spPr>
              <a:xfrm>
                <a:off x="1394884" y="2483909"/>
                <a:ext cx="158750" cy="45719"/>
              </a:xfrm>
              <a:custGeom>
                <a:avLst/>
                <a:gdLst>
                  <a:gd name="connsiteX0" fmla="*/ 0 w 88900"/>
                  <a:gd name="connsiteY0" fmla="*/ 31750 h 31750"/>
                  <a:gd name="connsiteX1" fmla="*/ 50800 w 88900"/>
                  <a:gd name="connsiteY1" fmla="*/ 0 h 31750"/>
                  <a:gd name="connsiteX2" fmla="*/ 88900 w 88900"/>
                  <a:gd name="connsiteY2" fmla="*/ 31750 h 31750"/>
                </a:gdLst>
                <a:ahLst/>
                <a:cxnLst>
                  <a:cxn ang="0">
                    <a:pos x="connsiteX0" y="connsiteY0"/>
                  </a:cxn>
                  <a:cxn ang="0">
                    <a:pos x="connsiteX1" y="connsiteY1"/>
                  </a:cxn>
                  <a:cxn ang="0">
                    <a:pos x="connsiteX2" y="connsiteY2"/>
                  </a:cxn>
                </a:cxnLst>
                <a:rect l="l" t="t" r="r" b="b"/>
                <a:pathLst>
                  <a:path w="88900" h="31750">
                    <a:moveTo>
                      <a:pt x="0" y="31750"/>
                    </a:moveTo>
                    <a:cubicBezTo>
                      <a:pt x="17991" y="15875"/>
                      <a:pt x="35983" y="0"/>
                      <a:pt x="50800" y="0"/>
                    </a:cubicBezTo>
                    <a:cubicBezTo>
                      <a:pt x="65617" y="0"/>
                      <a:pt x="88900" y="31750"/>
                      <a:pt x="88900" y="31750"/>
                    </a:cubicBezTo>
                  </a:path>
                </a:pathLst>
              </a:custGeom>
              <a:ln w="19050" cmpd="sng">
                <a:solidFill>
                  <a:srgbClr val="D99694"/>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grpSp>
          <p:nvGrpSpPr>
            <p:cNvPr id="120" name="Group 119"/>
            <p:cNvGrpSpPr/>
            <p:nvPr/>
          </p:nvGrpSpPr>
          <p:grpSpPr>
            <a:xfrm flipH="1">
              <a:off x="4208569" y="5955699"/>
              <a:ext cx="559859" cy="128873"/>
              <a:chOff x="993775" y="2472511"/>
              <a:chExt cx="559859" cy="128873"/>
            </a:xfrm>
          </p:grpSpPr>
          <p:sp>
            <p:nvSpPr>
              <p:cNvPr id="121" name="Freeform 120"/>
              <p:cNvSpPr/>
              <p:nvPr/>
            </p:nvSpPr>
            <p:spPr>
              <a:xfrm>
                <a:off x="993775" y="2472511"/>
                <a:ext cx="181628" cy="128873"/>
              </a:xfrm>
              <a:custGeom>
                <a:avLst/>
                <a:gdLst>
                  <a:gd name="connsiteX0" fmla="*/ 0 w 596900"/>
                  <a:gd name="connsiteY0" fmla="*/ 128873 h 128873"/>
                  <a:gd name="connsiteX1" fmla="*/ 38100 w 596900"/>
                  <a:gd name="connsiteY1" fmla="*/ 1873 h 128873"/>
                  <a:gd name="connsiteX2" fmla="*/ 114300 w 596900"/>
                  <a:gd name="connsiteY2" fmla="*/ 52673 h 128873"/>
                  <a:gd name="connsiteX3" fmla="*/ 461433 w 596900"/>
                  <a:gd name="connsiteY3" fmla="*/ 48439 h 128873"/>
                  <a:gd name="connsiteX4" fmla="*/ 596900 w 596900"/>
                  <a:gd name="connsiteY4" fmla="*/ 61139 h 128873"/>
                  <a:gd name="connsiteX0" fmla="*/ 0 w 461433"/>
                  <a:gd name="connsiteY0" fmla="*/ 128873 h 128873"/>
                  <a:gd name="connsiteX1" fmla="*/ 38100 w 461433"/>
                  <a:gd name="connsiteY1" fmla="*/ 1873 h 128873"/>
                  <a:gd name="connsiteX2" fmla="*/ 114300 w 461433"/>
                  <a:gd name="connsiteY2" fmla="*/ 52673 h 128873"/>
                  <a:gd name="connsiteX3" fmla="*/ 461433 w 461433"/>
                  <a:gd name="connsiteY3" fmla="*/ 48439 h 128873"/>
                  <a:gd name="connsiteX0" fmla="*/ 0 w 461433"/>
                  <a:gd name="connsiteY0" fmla="*/ 128873 h 128873"/>
                  <a:gd name="connsiteX1" fmla="*/ 38100 w 461433"/>
                  <a:gd name="connsiteY1" fmla="*/ 1873 h 128873"/>
                  <a:gd name="connsiteX2" fmla="*/ 227226 w 461433"/>
                  <a:gd name="connsiteY2" fmla="*/ 52673 h 128873"/>
                  <a:gd name="connsiteX3" fmla="*/ 461433 w 461433"/>
                  <a:gd name="connsiteY3" fmla="*/ 48439 h 128873"/>
                </a:gdLst>
                <a:ahLst/>
                <a:cxnLst>
                  <a:cxn ang="0">
                    <a:pos x="connsiteX0" y="connsiteY0"/>
                  </a:cxn>
                  <a:cxn ang="0">
                    <a:pos x="connsiteX1" y="connsiteY1"/>
                  </a:cxn>
                  <a:cxn ang="0">
                    <a:pos x="connsiteX2" y="connsiteY2"/>
                  </a:cxn>
                  <a:cxn ang="0">
                    <a:pos x="connsiteX3" y="connsiteY3"/>
                  </a:cxn>
                </a:cxnLst>
                <a:rect l="l" t="t" r="r" b="b"/>
                <a:pathLst>
                  <a:path w="461433" h="128873">
                    <a:moveTo>
                      <a:pt x="0" y="128873"/>
                    </a:moveTo>
                    <a:cubicBezTo>
                      <a:pt x="9525" y="71723"/>
                      <a:pt x="229" y="14573"/>
                      <a:pt x="38100" y="1873"/>
                    </a:cubicBezTo>
                    <a:cubicBezTo>
                      <a:pt x="75971" y="-10827"/>
                      <a:pt x="156671" y="44912"/>
                      <a:pt x="227226" y="52673"/>
                    </a:cubicBezTo>
                    <a:cubicBezTo>
                      <a:pt x="297781" y="60434"/>
                      <a:pt x="381000" y="47028"/>
                      <a:pt x="461433" y="48439"/>
                    </a:cubicBezTo>
                  </a:path>
                </a:pathLst>
              </a:custGeom>
              <a:ln w="28575" cmpd="sng">
                <a:solidFill>
                  <a:srgbClr val="FAC09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22" name="Can 121"/>
              <p:cNvSpPr/>
              <p:nvPr/>
            </p:nvSpPr>
            <p:spPr>
              <a:xfrm rot="5400000">
                <a:off x="1249362" y="2396597"/>
                <a:ext cx="79374" cy="254001"/>
              </a:xfrm>
              <a:prstGeom prst="can">
                <a:avLst>
                  <a:gd name="adj" fmla="val 42045"/>
                </a:avLst>
              </a:prstGeom>
              <a:solidFill>
                <a:schemeClr val="accent6">
                  <a:lumMod val="60000"/>
                  <a:lumOff val="40000"/>
                </a:schemeClr>
              </a:solidFill>
              <a:ln>
                <a:no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123" name="Freeform 122"/>
              <p:cNvSpPr/>
              <p:nvPr/>
            </p:nvSpPr>
            <p:spPr>
              <a:xfrm>
                <a:off x="1394884" y="2483909"/>
                <a:ext cx="158750" cy="45719"/>
              </a:xfrm>
              <a:custGeom>
                <a:avLst/>
                <a:gdLst>
                  <a:gd name="connsiteX0" fmla="*/ 0 w 88900"/>
                  <a:gd name="connsiteY0" fmla="*/ 31750 h 31750"/>
                  <a:gd name="connsiteX1" fmla="*/ 50800 w 88900"/>
                  <a:gd name="connsiteY1" fmla="*/ 0 h 31750"/>
                  <a:gd name="connsiteX2" fmla="*/ 88900 w 88900"/>
                  <a:gd name="connsiteY2" fmla="*/ 31750 h 31750"/>
                </a:gdLst>
                <a:ahLst/>
                <a:cxnLst>
                  <a:cxn ang="0">
                    <a:pos x="connsiteX0" y="connsiteY0"/>
                  </a:cxn>
                  <a:cxn ang="0">
                    <a:pos x="connsiteX1" y="connsiteY1"/>
                  </a:cxn>
                  <a:cxn ang="0">
                    <a:pos x="connsiteX2" y="connsiteY2"/>
                  </a:cxn>
                </a:cxnLst>
                <a:rect l="l" t="t" r="r" b="b"/>
                <a:pathLst>
                  <a:path w="88900" h="31750">
                    <a:moveTo>
                      <a:pt x="0" y="31750"/>
                    </a:moveTo>
                    <a:cubicBezTo>
                      <a:pt x="17991" y="15875"/>
                      <a:pt x="35983" y="0"/>
                      <a:pt x="50800" y="0"/>
                    </a:cubicBezTo>
                    <a:cubicBezTo>
                      <a:pt x="65617" y="0"/>
                      <a:pt x="88900" y="31750"/>
                      <a:pt x="88900" y="31750"/>
                    </a:cubicBezTo>
                  </a:path>
                </a:pathLst>
              </a:custGeom>
              <a:ln w="19050" cmpd="sng">
                <a:solidFill>
                  <a:schemeClr val="accent6">
                    <a:lumMod val="60000"/>
                    <a:lumOff val="4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sp>
          <p:nvSpPr>
            <p:cNvPr id="129" name="Freeform 128"/>
            <p:cNvSpPr/>
            <p:nvPr/>
          </p:nvSpPr>
          <p:spPr>
            <a:xfrm rot="18716561">
              <a:off x="3608506" y="6157977"/>
              <a:ext cx="286413" cy="159440"/>
            </a:xfrm>
            <a:custGeom>
              <a:avLst/>
              <a:gdLst>
                <a:gd name="connsiteX0" fmla="*/ 14146 w 271993"/>
                <a:gd name="connsiteY0" fmla="*/ 47174 h 244462"/>
                <a:gd name="connsiteX1" fmla="*/ 26846 w 271993"/>
                <a:gd name="connsiteY1" fmla="*/ 237674 h 244462"/>
                <a:gd name="connsiteX2" fmla="*/ 271321 w 271993"/>
                <a:gd name="connsiteY2" fmla="*/ 183699 h 244462"/>
                <a:gd name="connsiteX3" fmla="*/ 96696 w 271993"/>
                <a:gd name="connsiteY3" fmla="*/ 9074 h 244462"/>
                <a:gd name="connsiteX4" fmla="*/ 14146 w 271993"/>
                <a:gd name="connsiteY4" fmla="*/ 47174 h 2444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1993" h="244462">
                  <a:moveTo>
                    <a:pt x="14146" y="47174"/>
                  </a:moveTo>
                  <a:cubicBezTo>
                    <a:pt x="2504" y="85274"/>
                    <a:pt x="-16016" y="214920"/>
                    <a:pt x="26846" y="237674"/>
                  </a:cubicBezTo>
                  <a:cubicBezTo>
                    <a:pt x="69708" y="260428"/>
                    <a:pt x="259679" y="221799"/>
                    <a:pt x="271321" y="183699"/>
                  </a:cubicBezTo>
                  <a:cubicBezTo>
                    <a:pt x="282963" y="145599"/>
                    <a:pt x="140088" y="31828"/>
                    <a:pt x="96696" y="9074"/>
                  </a:cubicBezTo>
                  <a:cubicBezTo>
                    <a:pt x="53304" y="-13680"/>
                    <a:pt x="25788" y="9074"/>
                    <a:pt x="14146" y="47174"/>
                  </a:cubicBezTo>
                  <a:close/>
                </a:path>
              </a:pathLst>
            </a:custGeom>
            <a:solidFill>
              <a:schemeClr val="accent6">
                <a:lumMod val="75000"/>
              </a:schemeClr>
            </a:solidFill>
            <a:ln>
              <a:no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grpSp>
    </p:spTree>
  </p:cSld>
  <p:clrMapOvr>
    <a:masterClrMapping/>
  </p:clrMapOvr>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32" name="Text Box 60"/>
          <p:cNvSpPr txBox="1">
            <a:spLocks noChangeArrowheads="1"/>
          </p:cNvSpPr>
          <p:nvPr/>
        </p:nvSpPr>
        <p:spPr bwMode="auto">
          <a:xfrm>
            <a:off x="169863" y="236538"/>
            <a:ext cx="7150891" cy="369332"/>
          </a:xfrm>
          <a:prstGeom prst="rect">
            <a:avLst/>
          </a:prstGeom>
          <a:noFill/>
          <a:ln w="9525">
            <a:noFill/>
            <a:miter lim="800000"/>
            <a:headEnd/>
            <a:tailEnd/>
          </a:ln>
          <a:effectLst/>
        </p:spPr>
        <p:txBody>
          <a:bodyPr wrap="none">
            <a:spAutoFit/>
          </a:bodyPr>
          <a:lstStyle/>
          <a:p>
            <a:pPr algn="l"/>
            <a:r>
              <a:rPr lang="en-US" dirty="0">
                <a:latin typeface="Helvetica"/>
                <a:cs typeface="Helvetica"/>
              </a:rPr>
              <a:t>Shared cell walls make adaptations for simple “multicellularity” easy:</a:t>
            </a:r>
          </a:p>
        </p:txBody>
      </p:sp>
      <p:grpSp>
        <p:nvGrpSpPr>
          <p:cNvPr id="3198" name="Group 126"/>
          <p:cNvGrpSpPr>
            <a:grpSpLocks/>
          </p:cNvGrpSpPr>
          <p:nvPr/>
        </p:nvGrpSpPr>
        <p:grpSpPr bwMode="auto">
          <a:xfrm>
            <a:off x="515650" y="5508625"/>
            <a:ext cx="1122362" cy="1211263"/>
            <a:chOff x="3337" y="731"/>
            <a:chExt cx="707" cy="763"/>
          </a:xfrm>
        </p:grpSpPr>
        <p:pic>
          <p:nvPicPr>
            <p:cNvPr id="3134" name="Picture 62"/>
            <p:cNvPicPr>
              <a:picLocks noChangeAspect="1" noChangeArrowheads="1"/>
            </p:cNvPicPr>
            <p:nvPr/>
          </p:nvPicPr>
          <p:blipFill>
            <a:blip r:embed="rId3" cstate="print"/>
            <a:srcRect/>
            <a:stretch>
              <a:fillRect/>
            </a:stretch>
          </p:blipFill>
          <p:spPr bwMode="auto">
            <a:xfrm>
              <a:off x="3337" y="731"/>
              <a:ext cx="707" cy="522"/>
            </a:xfrm>
            <a:prstGeom prst="rect">
              <a:avLst/>
            </a:prstGeom>
            <a:noFill/>
            <a:ln w="9525">
              <a:noFill/>
              <a:miter lim="800000"/>
              <a:headEnd/>
              <a:tailEnd/>
            </a:ln>
            <a:effectLst/>
          </p:spPr>
        </p:pic>
        <p:sp>
          <p:nvSpPr>
            <p:cNvPr id="3161" name="Text Box 89"/>
            <p:cNvSpPr txBox="1">
              <a:spLocks noChangeArrowheads="1"/>
            </p:cNvSpPr>
            <p:nvPr/>
          </p:nvSpPr>
          <p:spPr bwMode="auto">
            <a:xfrm>
              <a:off x="3345" y="1232"/>
              <a:ext cx="692" cy="262"/>
            </a:xfrm>
            <a:prstGeom prst="rect">
              <a:avLst/>
            </a:prstGeom>
            <a:noFill/>
            <a:ln w="9525">
              <a:noFill/>
              <a:miter lim="800000"/>
              <a:headEnd/>
              <a:tailEnd/>
            </a:ln>
            <a:effectLst/>
          </p:spPr>
          <p:txBody>
            <a:bodyPr wrap="none">
              <a:spAutoFit/>
            </a:bodyPr>
            <a:lstStyle/>
            <a:p>
              <a:r>
                <a:rPr lang="en-US" sz="1200" i="1" dirty="0">
                  <a:latin typeface="Helvetica"/>
                  <a:cs typeface="Helvetica"/>
                </a:rPr>
                <a:t>Nostoc</a:t>
              </a:r>
              <a:endParaRPr lang="en-US" sz="1200" dirty="0">
                <a:latin typeface="Helvetica"/>
                <a:cs typeface="Helvetica"/>
              </a:endParaRPr>
            </a:p>
            <a:p>
              <a:r>
                <a:rPr lang="en-US" sz="900" dirty="0">
                  <a:latin typeface="Helvetica"/>
                  <a:cs typeface="Helvetica"/>
                </a:rPr>
                <a:t>(cyanobacterium)</a:t>
              </a:r>
              <a:endParaRPr lang="en-US" sz="900" i="1" dirty="0">
                <a:latin typeface="Helvetica"/>
                <a:cs typeface="Helvetica"/>
              </a:endParaRPr>
            </a:p>
          </p:txBody>
        </p:sp>
      </p:grpSp>
      <p:pic>
        <p:nvPicPr>
          <p:cNvPr id="3172" name="Picture 100"/>
          <p:cNvPicPr>
            <a:picLocks noChangeAspect="1" noChangeArrowheads="1"/>
          </p:cNvPicPr>
          <p:nvPr/>
        </p:nvPicPr>
        <p:blipFill>
          <a:blip r:embed="rId4" cstate="print"/>
          <a:srcRect/>
          <a:stretch>
            <a:fillRect/>
          </a:stretch>
        </p:blipFill>
        <p:spPr bwMode="auto">
          <a:xfrm>
            <a:off x="4590694" y="5443472"/>
            <a:ext cx="1238250" cy="828675"/>
          </a:xfrm>
          <a:prstGeom prst="rect">
            <a:avLst/>
          </a:prstGeom>
          <a:noFill/>
          <a:ln w="9525">
            <a:noFill/>
            <a:miter lim="800000"/>
            <a:headEnd/>
            <a:tailEnd/>
          </a:ln>
          <a:effectLst/>
        </p:spPr>
      </p:pic>
      <p:sp>
        <p:nvSpPr>
          <p:cNvPr id="3183" name="Text Box 111"/>
          <p:cNvSpPr txBox="1">
            <a:spLocks noChangeArrowheads="1"/>
          </p:cNvSpPr>
          <p:nvPr/>
        </p:nvSpPr>
        <p:spPr bwMode="auto">
          <a:xfrm>
            <a:off x="4647840" y="6250501"/>
            <a:ext cx="1147050" cy="415498"/>
          </a:xfrm>
          <a:prstGeom prst="rect">
            <a:avLst/>
          </a:prstGeom>
          <a:noFill/>
          <a:ln w="9525">
            <a:noFill/>
            <a:miter lim="800000"/>
            <a:headEnd/>
            <a:tailEnd/>
          </a:ln>
          <a:effectLst/>
        </p:spPr>
        <p:txBody>
          <a:bodyPr wrap="none">
            <a:spAutoFit/>
          </a:bodyPr>
          <a:lstStyle/>
          <a:p>
            <a:r>
              <a:rPr lang="en-US" sz="1200" i="1" dirty="0">
                <a:latin typeface="Helvetica"/>
                <a:cs typeface="Helvetica"/>
              </a:rPr>
              <a:t>Spirogyra</a:t>
            </a:r>
            <a:endParaRPr lang="en-US" sz="1200" dirty="0">
              <a:latin typeface="Helvetica"/>
              <a:cs typeface="Helvetica"/>
            </a:endParaRPr>
          </a:p>
          <a:p>
            <a:r>
              <a:rPr lang="en-US" sz="900" dirty="0">
                <a:latin typeface="Helvetica"/>
                <a:cs typeface="Helvetica"/>
              </a:rPr>
              <a:t>(charophyte algae)</a:t>
            </a:r>
          </a:p>
        </p:txBody>
      </p:sp>
      <p:grpSp>
        <p:nvGrpSpPr>
          <p:cNvPr id="8" name="Group 7"/>
          <p:cNvGrpSpPr/>
          <p:nvPr/>
        </p:nvGrpSpPr>
        <p:grpSpPr>
          <a:xfrm>
            <a:off x="7375171" y="1650509"/>
            <a:ext cx="1209675" cy="1250523"/>
            <a:chOff x="5657850" y="1366838"/>
            <a:chExt cx="1209675" cy="1250523"/>
          </a:xfrm>
        </p:grpSpPr>
        <p:pic>
          <p:nvPicPr>
            <p:cNvPr id="3194" name="Picture 122"/>
            <p:cNvPicPr>
              <a:picLocks noChangeAspect="1" noChangeArrowheads="1"/>
            </p:cNvPicPr>
            <p:nvPr/>
          </p:nvPicPr>
          <p:blipFill>
            <a:blip r:embed="rId5" cstate="print"/>
            <a:srcRect/>
            <a:stretch>
              <a:fillRect/>
            </a:stretch>
          </p:blipFill>
          <p:spPr bwMode="auto">
            <a:xfrm>
              <a:off x="5657850" y="1366838"/>
              <a:ext cx="1209675" cy="809625"/>
            </a:xfrm>
            <a:prstGeom prst="rect">
              <a:avLst/>
            </a:prstGeom>
            <a:noFill/>
            <a:ln w="9525">
              <a:noFill/>
              <a:miter lim="800000"/>
              <a:headEnd/>
              <a:tailEnd/>
            </a:ln>
            <a:effectLst/>
          </p:spPr>
        </p:pic>
        <p:sp>
          <p:nvSpPr>
            <p:cNvPr id="3195" name="Text Box 123"/>
            <p:cNvSpPr txBox="1">
              <a:spLocks noChangeArrowheads="1"/>
            </p:cNvSpPr>
            <p:nvPr/>
          </p:nvSpPr>
          <p:spPr bwMode="auto">
            <a:xfrm>
              <a:off x="5721514" y="2201863"/>
              <a:ext cx="1082348" cy="415498"/>
            </a:xfrm>
            <a:prstGeom prst="rect">
              <a:avLst/>
            </a:prstGeom>
            <a:noFill/>
            <a:ln w="9525">
              <a:noFill/>
              <a:miter lim="800000"/>
              <a:headEnd/>
              <a:tailEnd/>
            </a:ln>
            <a:effectLst/>
          </p:spPr>
          <p:txBody>
            <a:bodyPr wrap="none">
              <a:spAutoFit/>
            </a:bodyPr>
            <a:lstStyle/>
            <a:p>
              <a:r>
                <a:rPr lang="en-US" sz="1200" i="1" dirty="0">
                  <a:latin typeface="Helvetica"/>
                  <a:cs typeface="Helvetica"/>
                </a:rPr>
                <a:t>Neurospora</a:t>
              </a:r>
              <a:endParaRPr lang="en-US" sz="1200" dirty="0">
                <a:latin typeface="Helvetica"/>
                <a:cs typeface="Helvetica"/>
              </a:endParaRPr>
            </a:p>
            <a:p>
              <a:r>
                <a:rPr lang="en-US" sz="900" dirty="0">
                  <a:latin typeface="Helvetica"/>
                  <a:cs typeface="Helvetica"/>
                </a:rPr>
                <a:t>(dikaryan fungus)</a:t>
              </a:r>
            </a:p>
          </p:txBody>
        </p:sp>
      </p:grpSp>
      <p:sp>
        <p:nvSpPr>
          <p:cNvPr id="3199" name="Text Box 127"/>
          <p:cNvSpPr txBox="1">
            <a:spLocks noChangeArrowheads="1"/>
          </p:cNvSpPr>
          <p:nvPr/>
        </p:nvSpPr>
        <p:spPr bwMode="auto">
          <a:xfrm>
            <a:off x="1056507" y="747149"/>
            <a:ext cx="5462587" cy="304800"/>
          </a:xfrm>
          <a:prstGeom prst="rect">
            <a:avLst/>
          </a:prstGeom>
          <a:noFill/>
          <a:ln w="9525">
            <a:noFill/>
            <a:miter lim="800000"/>
            <a:headEnd/>
            <a:tailEnd/>
          </a:ln>
          <a:effectLst/>
        </p:spPr>
        <p:txBody>
          <a:bodyPr>
            <a:spAutoFit/>
          </a:bodyPr>
          <a:lstStyle/>
          <a:p>
            <a:pPr algn="l"/>
            <a:r>
              <a:rPr lang="en-US" sz="1400" dirty="0">
                <a:latin typeface="Helvetica"/>
                <a:cs typeface="Helvetica"/>
              </a:rPr>
              <a:t>“Filamentous” forms are common in many branches of life</a:t>
            </a:r>
          </a:p>
        </p:txBody>
      </p:sp>
      <p:grpSp>
        <p:nvGrpSpPr>
          <p:cNvPr id="7" name="Group 6"/>
          <p:cNvGrpSpPr/>
          <p:nvPr/>
        </p:nvGrpSpPr>
        <p:grpSpPr>
          <a:xfrm>
            <a:off x="6173727" y="975133"/>
            <a:ext cx="2311700" cy="1116259"/>
            <a:chOff x="7384845" y="1614752"/>
            <a:chExt cx="2311700" cy="1116259"/>
          </a:xfrm>
        </p:grpSpPr>
        <p:pic>
          <p:nvPicPr>
            <p:cNvPr id="1026" name="Picture 2"/>
            <p:cNvPicPr>
              <a:picLocks noChangeAspect="1" noChangeArrowheads="1"/>
            </p:cNvPicPr>
            <p:nvPr/>
          </p:nvPicPr>
          <p:blipFill>
            <a:blip r:embed="rId6" cstate="print"/>
            <a:srcRect l="21667" t="556" r="50833" b="52407"/>
            <a:stretch>
              <a:fillRect/>
            </a:stretch>
          </p:blipFill>
          <p:spPr bwMode="auto">
            <a:xfrm>
              <a:off x="7384845" y="1614752"/>
              <a:ext cx="870155" cy="1116259"/>
            </a:xfrm>
            <a:prstGeom prst="rect">
              <a:avLst/>
            </a:prstGeom>
            <a:noFill/>
            <a:ln w="9525">
              <a:noFill/>
              <a:miter lim="800000"/>
              <a:headEnd/>
              <a:tailEnd/>
            </a:ln>
          </p:spPr>
        </p:pic>
        <p:sp>
          <p:nvSpPr>
            <p:cNvPr id="102" name="Text Box 123"/>
            <p:cNvSpPr txBox="1">
              <a:spLocks noChangeArrowheads="1"/>
            </p:cNvSpPr>
            <p:nvPr/>
          </p:nvSpPr>
          <p:spPr bwMode="auto">
            <a:xfrm>
              <a:off x="8251919" y="1727009"/>
              <a:ext cx="1444626" cy="415498"/>
            </a:xfrm>
            <a:prstGeom prst="rect">
              <a:avLst/>
            </a:prstGeom>
            <a:noFill/>
            <a:ln w="9525">
              <a:noFill/>
              <a:miter lim="800000"/>
              <a:headEnd/>
              <a:tailEnd/>
            </a:ln>
            <a:effectLst/>
          </p:spPr>
          <p:txBody>
            <a:bodyPr wrap="none">
              <a:spAutoFit/>
            </a:bodyPr>
            <a:lstStyle/>
            <a:p>
              <a:r>
                <a:rPr lang="en-US" sz="1200" dirty="0" smtClean="0">
                  <a:latin typeface="Helvetica"/>
                  <a:cs typeface="Helvetica"/>
                </a:rPr>
                <a:t>Synconoid sponge</a:t>
              </a:r>
              <a:endParaRPr lang="en-US" sz="1200" dirty="0">
                <a:latin typeface="Helvetica"/>
                <a:cs typeface="Helvetica"/>
              </a:endParaRPr>
            </a:p>
            <a:p>
              <a:r>
                <a:rPr lang="en-US" sz="900" dirty="0" smtClean="0">
                  <a:latin typeface="Helvetica"/>
                  <a:cs typeface="Helvetica"/>
                </a:rPr>
                <a:t>(poriferan animal)</a:t>
              </a:r>
              <a:endParaRPr lang="en-US" sz="900" dirty="0">
                <a:latin typeface="Helvetica"/>
                <a:cs typeface="Helvetica"/>
              </a:endParaRPr>
            </a:p>
          </p:txBody>
        </p:sp>
      </p:grpSp>
      <p:grpSp>
        <p:nvGrpSpPr>
          <p:cNvPr id="6" name="Group 5"/>
          <p:cNvGrpSpPr/>
          <p:nvPr/>
        </p:nvGrpSpPr>
        <p:grpSpPr>
          <a:xfrm>
            <a:off x="6287732" y="4908779"/>
            <a:ext cx="2100558" cy="1293844"/>
            <a:chOff x="139700" y="1803400"/>
            <a:chExt cx="2327599" cy="1524000"/>
          </a:xfrm>
        </p:grpSpPr>
        <p:pic>
          <p:nvPicPr>
            <p:cNvPr id="3" name="Picture 2"/>
            <p:cNvPicPr>
              <a:picLocks noChangeAspect="1"/>
            </p:cNvPicPr>
            <p:nvPr/>
          </p:nvPicPr>
          <p:blipFill>
            <a:blip r:embed="rId7"/>
            <a:stretch>
              <a:fillRect/>
            </a:stretch>
          </p:blipFill>
          <p:spPr>
            <a:xfrm>
              <a:off x="139700" y="1803400"/>
              <a:ext cx="1171787" cy="1524000"/>
            </a:xfrm>
            <a:prstGeom prst="rect">
              <a:avLst/>
            </a:prstGeom>
          </p:spPr>
        </p:pic>
        <p:sp>
          <p:nvSpPr>
            <p:cNvPr id="67" name="Text Box 89"/>
            <p:cNvSpPr txBox="1">
              <a:spLocks noChangeArrowheads="1"/>
            </p:cNvSpPr>
            <p:nvPr/>
          </p:nvSpPr>
          <p:spPr bwMode="auto">
            <a:xfrm>
              <a:off x="1286692" y="2094634"/>
              <a:ext cx="1180607" cy="489409"/>
            </a:xfrm>
            <a:prstGeom prst="rect">
              <a:avLst/>
            </a:prstGeom>
            <a:noFill/>
            <a:ln w="9525">
              <a:noFill/>
              <a:miter lim="800000"/>
              <a:headEnd/>
              <a:tailEnd/>
            </a:ln>
            <a:effectLst/>
          </p:spPr>
          <p:txBody>
            <a:bodyPr wrap="none">
              <a:spAutoFit/>
            </a:bodyPr>
            <a:lstStyle/>
            <a:p>
              <a:r>
                <a:rPr lang="en-US" sz="1200" i="1" dirty="0" err="1" smtClean="0">
                  <a:latin typeface="Helvetica"/>
                  <a:cs typeface="Helvetica"/>
                </a:rPr>
                <a:t>Polysiphonia</a:t>
              </a:r>
              <a:endParaRPr lang="en-US" sz="1200" dirty="0">
                <a:latin typeface="Helvetica"/>
                <a:cs typeface="Helvetica"/>
              </a:endParaRPr>
            </a:p>
            <a:p>
              <a:r>
                <a:rPr lang="en-US" sz="900" dirty="0" smtClean="0">
                  <a:latin typeface="Helvetica"/>
                  <a:cs typeface="Helvetica"/>
                </a:rPr>
                <a:t>(red algae)</a:t>
              </a:r>
              <a:endParaRPr lang="en-US" sz="900" i="1" dirty="0">
                <a:latin typeface="Helvetica"/>
                <a:cs typeface="Helvetica"/>
              </a:endParaRPr>
            </a:p>
          </p:txBody>
        </p:sp>
      </p:grpSp>
      <p:grpSp>
        <p:nvGrpSpPr>
          <p:cNvPr id="5" name="Group 4"/>
          <p:cNvGrpSpPr/>
          <p:nvPr/>
        </p:nvGrpSpPr>
        <p:grpSpPr>
          <a:xfrm>
            <a:off x="270036" y="1413164"/>
            <a:ext cx="1141815" cy="1690261"/>
            <a:chOff x="5348881" y="3175000"/>
            <a:chExt cx="1141815" cy="1690261"/>
          </a:xfrm>
        </p:grpSpPr>
        <p:pic>
          <p:nvPicPr>
            <p:cNvPr id="4" name="Picture 3"/>
            <p:cNvPicPr>
              <a:picLocks noChangeAspect="1"/>
            </p:cNvPicPr>
            <p:nvPr/>
          </p:nvPicPr>
          <p:blipFill>
            <a:blip r:embed="rId8"/>
            <a:stretch>
              <a:fillRect/>
            </a:stretch>
          </p:blipFill>
          <p:spPr>
            <a:xfrm>
              <a:off x="5473700" y="3175000"/>
              <a:ext cx="901700" cy="1258305"/>
            </a:xfrm>
            <a:prstGeom prst="rect">
              <a:avLst/>
            </a:prstGeom>
          </p:spPr>
        </p:pic>
        <p:sp>
          <p:nvSpPr>
            <p:cNvPr id="69" name="Text Box 89"/>
            <p:cNvSpPr txBox="1">
              <a:spLocks noChangeArrowheads="1"/>
            </p:cNvSpPr>
            <p:nvPr/>
          </p:nvSpPr>
          <p:spPr bwMode="auto">
            <a:xfrm>
              <a:off x="5348881" y="4449763"/>
              <a:ext cx="1141815" cy="415498"/>
            </a:xfrm>
            <a:prstGeom prst="rect">
              <a:avLst/>
            </a:prstGeom>
            <a:noFill/>
            <a:ln w="9525">
              <a:noFill/>
              <a:miter lim="800000"/>
              <a:headEnd/>
              <a:tailEnd/>
            </a:ln>
            <a:effectLst/>
          </p:spPr>
          <p:txBody>
            <a:bodyPr wrap="none">
              <a:spAutoFit/>
            </a:bodyPr>
            <a:lstStyle/>
            <a:p>
              <a:r>
                <a:rPr lang="en-US" sz="1200" i="1" dirty="0" smtClean="0">
                  <a:latin typeface="Helvetica"/>
                  <a:cs typeface="Helvetica"/>
                </a:rPr>
                <a:t>Streptomyces</a:t>
              </a:r>
              <a:endParaRPr lang="en-US" sz="1200" dirty="0">
                <a:latin typeface="Helvetica"/>
                <a:cs typeface="Helvetica"/>
              </a:endParaRPr>
            </a:p>
            <a:p>
              <a:r>
                <a:rPr lang="en-US" sz="900" dirty="0" smtClean="0">
                  <a:latin typeface="Helvetica"/>
                  <a:cs typeface="Helvetica"/>
                </a:rPr>
                <a:t>(actinobacterium)</a:t>
              </a:r>
              <a:endParaRPr lang="en-US" sz="900" i="1" dirty="0">
                <a:latin typeface="Helvetica"/>
                <a:cs typeface="Helvetica"/>
              </a:endParaRPr>
            </a:p>
          </p:txBody>
        </p:sp>
      </p:grpSp>
      <p:grpSp>
        <p:nvGrpSpPr>
          <p:cNvPr id="10" name="Group 9"/>
          <p:cNvGrpSpPr/>
          <p:nvPr/>
        </p:nvGrpSpPr>
        <p:grpSpPr>
          <a:xfrm>
            <a:off x="6710703" y="3727103"/>
            <a:ext cx="2433297" cy="990600"/>
            <a:chOff x="4066906" y="2540000"/>
            <a:chExt cx="2433297" cy="990600"/>
          </a:xfrm>
        </p:grpSpPr>
        <p:pic>
          <p:nvPicPr>
            <p:cNvPr id="9" name="Picture 8"/>
            <p:cNvPicPr>
              <a:picLocks noChangeAspect="1"/>
            </p:cNvPicPr>
            <p:nvPr/>
          </p:nvPicPr>
          <p:blipFill>
            <a:blip r:embed="rId9"/>
            <a:stretch>
              <a:fillRect/>
            </a:stretch>
          </p:blipFill>
          <p:spPr>
            <a:xfrm>
              <a:off x="4066906" y="2540000"/>
              <a:ext cx="1432193" cy="990600"/>
            </a:xfrm>
            <a:prstGeom prst="rect">
              <a:avLst/>
            </a:prstGeom>
          </p:spPr>
        </p:pic>
        <p:sp>
          <p:nvSpPr>
            <p:cNvPr id="75" name="Text Box 89"/>
            <p:cNvSpPr txBox="1">
              <a:spLocks noChangeArrowheads="1"/>
            </p:cNvSpPr>
            <p:nvPr/>
          </p:nvSpPr>
          <p:spPr bwMode="auto">
            <a:xfrm>
              <a:off x="5501011" y="2794145"/>
              <a:ext cx="999192" cy="415498"/>
            </a:xfrm>
            <a:prstGeom prst="rect">
              <a:avLst/>
            </a:prstGeom>
            <a:noFill/>
            <a:ln w="9525">
              <a:noFill/>
              <a:miter lim="800000"/>
              <a:headEnd/>
              <a:tailEnd/>
            </a:ln>
            <a:effectLst/>
          </p:spPr>
          <p:txBody>
            <a:bodyPr wrap="none">
              <a:spAutoFit/>
            </a:bodyPr>
            <a:lstStyle/>
            <a:p>
              <a:r>
                <a:rPr lang="en-US" sz="1200" i="1" dirty="0" err="1" smtClean="0">
                  <a:latin typeface="Helvetica"/>
                  <a:cs typeface="Helvetica"/>
                </a:rPr>
                <a:t>Ectocarpus</a:t>
              </a:r>
              <a:endParaRPr lang="en-US" sz="1200" dirty="0">
                <a:latin typeface="Helvetica"/>
                <a:cs typeface="Helvetica"/>
              </a:endParaRPr>
            </a:p>
            <a:p>
              <a:r>
                <a:rPr lang="en-US" sz="900" dirty="0" smtClean="0">
                  <a:latin typeface="Helvetica"/>
                  <a:cs typeface="Helvetica"/>
                </a:rPr>
                <a:t>(brown algae)</a:t>
              </a:r>
              <a:endParaRPr lang="en-US" sz="900" i="1" dirty="0">
                <a:latin typeface="Helvetica"/>
                <a:cs typeface="Helvetica"/>
              </a:endParaRPr>
            </a:p>
          </p:txBody>
        </p:sp>
      </p:grpSp>
      <p:sp>
        <p:nvSpPr>
          <p:cNvPr id="72" name="Oval 5"/>
          <p:cNvSpPr>
            <a:spLocks noChangeArrowheads="1"/>
          </p:cNvSpPr>
          <p:nvPr/>
        </p:nvSpPr>
        <p:spPr bwMode="auto">
          <a:xfrm>
            <a:off x="3146302" y="3585475"/>
            <a:ext cx="1057138" cy="1057138"/>
          </a:xfrm>
          <a:prstGeom prst="ellipse">
            <a:avLst/>
          </a:prstGeom>
          <a:solidFill>
            <a:schemeClr val="accent4">
              <a:lumMod val="20000"/>
              <a:lumOff val="80000"/>
            </a:schemeClr>
          </a:solidFill>
          <a:ln w="12700">
            <a:solidFill>
              <a:schemeClr val="tx1"/>
            </a:solidFill>
            <a:prstDash val="sysDot"/>
            <a:round/>
            <a:headEnd/>
            <a:tailEnd/>
          </a:ln>
          <a:effectLst/>
        </p:spPr>
        <p:txBody>
          <a:bodyPr wrap="none" anchor="ctr">
            <a:prstTxWarp prst="textNoShape">
              <a:avLst/>
            </a:prstTxWarp>
          </a:bodyPr>
          <a:lstStyle/>
          <a:p>
            <a:pPr algn="l"/>
            <a:endParaRPr lang="en-US" sz="900" dirty="0">
              <a:solidFill>
                <a:srgbClr val="000000"/>
              </a:solidFill>
              <a:latin typeface="Helvetica"/>
              <a:cs typeface="Helvetica"/>
            </a:endParaRPr>
          </a:p>
        </p:txBody>
      </p:sp>
      <p:sp>
        <p:nvSpPr>
          <p:cNvPr id="73" name="Oval 5"/>
          <p:cNvSpPr>
            <a:spLocks noChangeArrowheads="1"/>
          </p:cNvSpPr>
          <p:nvPr/>
        </p:nvSpPr>
        <p:spPr bwMode="auto">
          <a:xfrm>
            <a:off x="4113830" y="2996152"/>
            <a:ext cx="514698" cy="514698"/>
          </a:xfrm>
          <a:prstGeom prst="ellipse">
            <a:avLst/>
          </a:prstGeom>
          <a:solidFill>
            <a:schemeClr val="accent1">
              <a:lumMod val="20000"/>
              <a:lumOff val="80000"/>
            </a:schemeClr>
          </a:solidFill>
          <a:ln w="12700">
            <a:solidFill>
              <a:schemeClr val="tx1"/>
            </a:solidFill>
            <a:prstDash val="sysDot"/>
            <a:round/>
            <a:headEnd/>
            <a:tailEnd/>
          </a:ln>
          <a:effectLst/>
        </p:spPr>
        <p:txBody>
          <a:bodyPr wrap="none" anchor="ctr">
            <a:prstTxWarp prst="textNoShape">
              <a:avLst/>
            </a:prstTxWarp>
          </a:bodyPr>
          <a:lstStyle/>
          <a:p>
            <a:pPr algn="l"/>
            <a:endParaRPr lang="en-US" sz="900" dirty="0">
              <a:solidFill>
                <a:srgbClr val="000000"/>
              </a:solidFill>
              <a:latin typeface="Helvetica"/>
              <a:cs typeface="Helvetica"/>
            </a:endParaRPr>
          </a:p>
        </p:txBody>
      </p:sp>
      <p:sp>
        <p:nvSpPr>
          <p:cNvPr id="74" name="Line 4"/>
          <p:cNvSpPr>
            <a:spLocks noChangeShapeType="1"/>
          </p:cNvSpPr>
          <p:nvPr/>
        </p:nvSpPr>
        <p:spPr bwMode="auto">
          <a:xfrm>
            <a:off x="2855192" y="3725141"/>
            <a:ext cx="731432" cy="146966"/>
          </a:xfrm>
          <a:prstGeom prst="line">
            <a:avLst/>
          </a:prstGeom>
          <a:noFill/>
          <a:ln w="19050">
            <a:solidFill>
              <a:srgbClr val="996633"/>
            </a:solidFill>
            <a:round/>
            <a:headEnd/>
            <a:tailEnd/>
          </a:ln>
          <a:effectLst/>
        </p:spPr>
        <p:txBody>
          <a:bodyPr>
            <a:prstTxWarp prst="textNoShape">
              <a:avLst/>
            </a:prstTxWarp>
          </a:bodyPr>
          <a:lstStyle/>
          <a:p>
            <a:pPr algn="l"/>
            <a:endParaRPr lang="en-US" sz="900" dirty="0">
              <a:solidFill>
                <a:srgbClr val="000000"/>
              </a:solidFill>
              <a:latin typeface="Helvetica"/>
              <a:cs typeface="Helvetica"/>
            </a:endParaRPr>
          </a:p>
        </p:txBody>
      </p:sp>
      <p:sp>
        <p:nvSpPr>
          <p:cNvPr id="76" name="Line 6"/>
          <p:cNvSpPr>
            <a:spLocks noChangeShapeType="1"/>
          </p:cNvSpPr>
          <p:nvPr/>
        </p:nvSpPr>
        <p:spPr bwMode="auto">
          <a:xfrm>
            <a:off x="3686703" y="4118594"/>
            <a:ext cx="224083" cy="816816"/>
          </a:xfrm>
          <a:prstGeom prst="line">
            <a:avLst/>
          </a:prstGeom>
          <a:noFill/>
          <a:ln w="19050">
            <a:solidFill>
              <a:srgbClr val="996633"/>
            </a:solidFill>
            <a:round/>
            <a:headEnd/>
            <a:tailEnd/>
          </a:ln>
          <a:effectLst/>
        </p:spPr>
        <p:txBody>
          <a:bodyPr>
            <a:prstTxWarp prst="textNoShape">
              <a:avLst/>
            </a:prstTxWarp>
          </a:bodyPr>
          <a:lstStyle/>
          <a:p>
            <a:pPr algn="l"/>
            <a:endParaRPr lang="en-US" sz="900" dirty="0">
              <a:solidFill>
                <a:srgbClr val="000000"/>
              </a:solidFill>
              <a:latin typeface="Helvetica"/>
              <a:cs typeface="Helvetica"/>
            </a:endParaRPr>
          </a:p>
        </p:txBody>
      </p:sp>
      <p:sp>
        <p:nvSpPr>
          <p:cNvPr id="78" name="Line 7"/>
          <p:cNvSpPr>
            <a:spLocks noChangeShapeType="1"/>
          </p:cNvSpPr>
          <p:nvPr/>
        </p:nvSpPr>
        <p:spPr bwMode="auto">
          <a:xfrm flipH="1">
            <a:off x="3515591" y="4104559"/>
            <a:ext cx="160482" cy="849307"/>
          </a:xfrm>
          <a:prstGeom prst="line">
            <a:avLst/>
          </a:prstGeom>
          <a:noFill/>
          <a:ln w="19050">
            <a:solidFill>
              <a:srgbClr val="996633"/>
            </a:solidFill>
            <a:round/>
            <a:headEnd/>
            <a:tailEnd/>
          </a:ln>
          <a:effectLst/>
        </p:spPr>
        <p:txBody>
          <a:bodyPr>
            <a:prstTxWarp prst="textNoShape">
              <a:avLst/>
            </a:prstTxWarp>
          </a:bodyPr>
          <a:lstStyle/>
          <a:p>
            <a:pPr algn="l"/>
            <a:endParaRPr lang="en-US" sz="900" dirty="0">
              <a:solidFill>
                <a:srgbClr val="000000"/>
              </a:solidFill>
              <a:latin typeface="Helvetica"/>
              <a:cs typeface="Helvetica"/>
            </a:endParaRPr>
          </a:p>
        </p:txBody>
      </p:sp>
      <p:sp>
        <p:nvSpPr>
          <p:cNvPr id="79" name="Line 8"/>
          <p:cNvSpPr>
            <a:spLocks noChangeShapeType="1"/>
          </p:cNvSpPr>
          <p:nvPr/>
        </p:nvSpPr>
        <p:spPr bwMode="auto">
          <a:xfrm flipH="1">
            <a:off x="3407026" y="4094624"/>
            <a:ext cx="242181" cy="371010"/>
          </a:xfrm>
          <a:prstGeom prst="line">
            <a:avLst/>
          </a:prstGeom>
          <a:noFill/>
          <a:ln w="19050">
            <a:solidFill>
              <a:srgbClr val="996633"/>
            </a:solidFill>
            <a:round/>
            <a:headEnd/>
            <a:tailEnd/>
          </a:ln>
          <a:effectLst/>
        </p:spPr>
        <p:txBody>
          <a:bodyPr>
            <a:prstTxWarp prst="textNoShape">
              <a:avLst/>
            </a:prstTxWarp>
          </a:bodyPr>
          <a:lstStyle/>
          <a:p>
            <a:pPr algn="l"/>
            <a:endParaRPr lang="en-US" sz="900" dirty="0">
              <a:solidFill>
                <a:srgbClr val="000000"/>
              </a:solidFill>
              <a:latin typeface="Helvetica"/>
              <a:cs typeface="Helvetica"/>
            </a:endParaRPr>
          </a:p>
        </p:txBody>
      </p:sp>
      <p:sp>
        <p:nvSpPr>
          <p:cNvPr id="80" name="Line 9"/>
          <p:cNvSpPr>
            <a:spLocks noChangeShapeType="1"/>
          </p:cNvSpPr>
          <p:nvPr/>
        </p:nvSpPr>
        <p:spPr bwMode="auto">
          <a:xfrm flipH="1">
            <a:off x="3529025" y="4067728"/>
            <a:ext cx="90594" cy="28715"/>
          </a:xfrm>
          <a:prstGeom prst="line">
            <a:avLst/>
          </a:prstGeom>
          <a:noFill/>
          <a:ln w="19050">
            <a:solidFill>
              <a:srgbClr val="996633"/>
            </a:solidFill>
            <a:round/>
            <a:headEnd/>
            <a:tailEnd/>
          </a:ln>
          <a:effectLst/>
        </p:spPr>
        <p:txBody>
          <a:bodyPr>
            <a:prstTxWarp prst="textNoShape">
              <a:avLst/>
            </a:prstTxWarp>
          </a:bodyPr>
          <a:lstStyle/>
          <a:p>
            <a:pPr algn="l"/>
            <a:endParaRPr lang="en-US" sz="900" dirty="0">
              <a:solidFill>
                <a:srgbClr val="000000"/>
              </a:solidFill>
              <a:latin typeface="Helvetica"/>
              <a:cs typeface="Helvetica"/>
            </a:endParaRPr>
          </a:p>
        </p:txBody>
      </p:sp>
      <p:sp>
        <p:nvSpPr>
          <p:cNvPr id="81" name="Line 11"/>
          <p:cNvSpPr>
            <a:spLocks noChangeShapeType="1"/>
          </p:cNvSpPr>
          <p:nvPr/>
        </p:nvSpPr>
        <p:spPr bwMode="auto">
          <a:xfrm>
            <a:off x="3439894" y="4060131"/>
            <a:ext cx="98405" cy="32383"/>
          </a:xfrm>
          <a:prstGeom prst="line">
            <a:avLst/>
          </a:prstGeom>
          <a:noFill/>
          <a:ln w="19050">
            <a:solidFill>
              <a:srgbClr val="996633"/>
            </a:solidFill>
            <a:round/>
            <a:headEnd/>
            <a:tailEnd/>
          </a:ln>
          <a:effectLst/>
        </p:spPr>
        <p:txBody>
          <a:bodyPr>
            <a:prstTxWarp prst="textNoShape">
              <a:avLst/>
            </a:prstTxWarp>
          </a:bodyPr>
          <a:lstStyle/>
          <a:p>
            <a:pPr algn="l"/>
            <a:endParaRPr lang="en-US" sz="900" dirty="0">
              <a:solidFill>
                <a:srgbClr val="000000"/>
              </a:solidFill>
              <a:latin typeface="Helvetica"/>
              <a:cs typeface="Helvetica"/>
            </a:endParaRPr>
          </a:p>
        </p:txBody>
      </p:sp>
      <p:sp>
        <p:nvSpPr>
          <p:cNvPr id="82" name="Line 12"/>
          <p:cNvSpPr>
            <a:spLocks noChangeShapeType="1"/>
          </p:cNvSpPr>
          <p:nvPr/>
        </p:nvSpPr>
        <p:spPr bwMode="auto">
          <a:xfrm flipH="1" flipV="1">
            <a:off x="3586622" y="3872107"/>
            <a:ext cx="27816" cy="191226"/>
          </a:xfrm>
          <a:prstGeom prst="line">
            <a:avLst/>
          </a:prstGeom>
          <a:noFill/>
          <a:ln w="19050">
            <a:solidFill>
              <a:srgbClr val="996633"/>
            </a:solidFill>
            <a:round/>
            <a:headEnd/>
            <a:tailEnd/>
          </a:ln>
          <a:effectLst/>
        </p:spPr>
        <p:txBody>
          <a:bodyPr>
            <a:prstTxWarp prst="textNoShape">
              <a:avLst/>
            </a:prstTxWarp>
          </a:bodyPr>
          <a:lstStyle/>
          <a:p>
            <a:pPr algn="l"/>
            <a:endParaRPr lang="en-US" sz="900" dirty="0">
              <a:solidFill>
                <a:srgbClr val="000000"/>
              </a:solidFill>
              <a:latin typeface="Helvetica"/>
              <a:cs typeface="Helvetica"/>
            </a:endParaRPr>
          </a:p>
        </p:txBody>
      </p:sp>
      <p:sp>
        <p:nvSpPr>
          <p:cNvPr id="83" name="Line 13"/>
          <p:cNvSpPr>
            <a:spLocks noChangeShapeType="1"/>
          </p:cNvSpPr>
          <p:nvPr/>
        </p:nvSpPr>
        <p:spPr bwMode="auto">
          <a:xfrm flipH="1" flipV="1">
            <a:off x="3032991" y="3591790"/>
            <a:ext cx="584922" cy="196873"/>
          </a:xfrm>
          <a:prstGeom prst="line">
            <a:avLst/>
          </a:prstGeom>
          <a:noFill/>
          <a:ln w="19050">
            <a:solidFill>
              <a:srgbClr val="996633"/>
            </a:solidFill>
            <a:round/>
            <a:headEnd/>
            <a:tailEnd/>
          </a:ln>
          <a:effectLst/>
        </p:spPr>
        <p:txBody>
          <a:bodyPr>
            <a:prstTxWarp prst="textNoShape">
              <a:avLst/>
            </a:prstTxWarp>
          </a:bodyPr>
          <a:lstStyle/>
          <a:p>
            <a:pPr algn="l"/>
            <a:endParaRPr lang="en-US" sz="900" dirty="0">
              <a:solidFill>
                <a:srgbClr val="000000"/>
              </a:solidFill>
              <a:latin typeface="Helvetica"/>
              <a:cs typeface="Helvetica"/>
            </a:endParaRPr>
          </a:p>
        </p:txBody>
      </p:sp>
      <p:sp>
        <p:nvSpPr>
          <p:cNvPr id="84" name="Line 14"/>
          <p:cNvSpPr>
            <a:spLocks noChangeShapeType="1"/>
          </p:cNvSpPr>
          <p:nvPr/>
        </p:nvSpPr>
        <p:spPr bwMode="auto">
          <a:xfrm flipV="1">
            <a:off x="3617915" y="3429666"/>
            <a:ext cx="256411" cy="369429"/>
          </a:xfrm>
          <a:prstGeom prst="line">
            <a:avLst/>
          </a:prstGeom>
          <a:noFill/>
          <a:ln w="19050">
            <a:solidFill>
              <a:schemeClr val="tx1"/>
            </a:solidFill>
            <a:round/>
            <a:headEnd/>
            <a:tailEnd/>
          </a:ln>
          <a:effectLst/>
        </p:spPr>
        <p:txBody>
          <a:bodyPr>
            <a:prstTxWarp prst="textNoShape">
              <a:avLst/>
            </a:prstTxWarp>
          </a:bodyPr>
          <a:lstStyle/>
          <a:p>
            <a:pPr algn="l"/>
            <a:endParaRPr lang="en-US" sz="900" dirty="0">
              <a:solidFill>
                <a:srgbClr val="000000"/>
              </a:solidFill>
              <a:latin typeface="Helvetica"/>
              <a:cs typeface="Helvetica"/>
            </a:endParaRPr>
          </a:p>
        </p:txBody>
      </p:sp>
      <p:sp>
        <p:nvSpPr>
          <p:cNvPr id="85" name="Line 15"/>
          <p:cNvSpPr>
            <a:spLocks noChangeShapeType="1"/>
          </p:cNvSpPr>
          <p:nvPr/>
        </p:nvSpPr>
        <p:spPr bwMode="auto">
          <a:xfrm flipH="1" flipV="1">
            <a:off x="3766023" y="3106016"/>
            <a:ext cx="114444" cy="330328"/>
          </a:xfrm>
          <a:prstGeom prst="line">
            <a:avLst/>
          </a:prstGeom>
          <a:noFill/>
          <a:ln w="19050">
            <a:solidFill>
              <a:srgbClr val="009999"/>
            </a:solidFill>
            <a:round/>
            <a:headEnd/>
            <a:tailEnd/>
          </a:ln>
          <a:effectLst/>
        </p:spPr>
        <p:txBody>
          <a:bodyPr>
            <a:prstTxWarp prst="textNoShape">
              <a:avLst/>
            </a:prstTxWarp>
          </a:bodyPr>
          <a:lstStyle/>
          <a:p>
            <a:pPr algn="l"/>
            <a:endParaRPr lang="en-US" sz="900" dirty="0">
              <a:solidFill>
                <a:srgbClr val="000000"/>
              </a:solidFill>
              <a:latin typeface="Helvetica"/>
              <a:cs typeface="Helvetica"/>
            </a:endParaRPr>
          </a:p>
        </p:txBody>
      </p:sp>
      <p:sp>
        <p:nvSpPr>
          <p:cNvPr id="86" name="Line 16"/>
          <p:cNvSpPr>
            <a:spLocks noChangeShapeType="1"/>
          </p:cNvSpPr>
          <p:nvPr/>
        </p:nvSpPr>
        <p:spPr bwMode="auto">
          <a:xfrm flipH="1">
            <a:off x="2928216" y="4081558"/>
            <a:ext cx="570784" cy="348433"/>
          </a:xfrm>
          <a:prstGeom prst="line">
            <a:avLst/>
          </a:prstGeom>
          <a:noFill/>
          <a:ln w="19050">
            <a:solidFill>
              <a:srgbClr val="996633"/>
            </a:solidFill>
            <a:round/>
            <a:headEnd/>
            <a:tailEnd/>
          </a:ln>
          <a:effectLst/>
        </p:spPr>
        <p:txBody>
          <a:bodyPr>
            <a:prstTxWarp prst="textNoShape">
              <a:avLst/>
            </a:prstTxWarp>
          </a:bodyPr>
          <a:lstStyle/>
          <a:p>
            <a:pPr algn="l"/>
            <a:endParaRPr lang="en-US" sz="900" dirty="0">
              <a:solidFill>
                <a:srgbClr val="000000"/>
              </a:solidFill>
              <a:latin typeface="Helvetica"/>
              <a:cs typeface="Helvetica"/>
            </a:endParaRPr>
          </a:p>
        </p:txBody>
      </p:sp>
      <p:sp>
        <p:nvSpPr>
          <p:cNvPr id="87" name="Line 20"/>
          <p:cNvSpPr>
            <a:spLocks noChangeShapeType="1"/>
          </p:cNvSpPr>
          <p:nvPr/>
        </p:nvSpPr>
        <p:spPr bwMode="auto">
          <a:xfrm flipV="1">
            <a:off x="3861417" y="3259682"/>
            <a:ext cx="475750" cy="181423"/>
          </a:xfrm>
          <a:prstGeom prst="line">
            <a:avLst/>
          </a:prstGeom>
          <a:noFill/>
          <a:ln w="19050">
            <a:solidFill>
              <a:schemeClr val="tx1">
                <a:lumMod val="50000"/>
                <a:lumOff val="50000"/>
              </a:schemeClr>
            </a:solidFill>
            <a:round/>
            <a:headEnd/>
            <a:tailEnd/>
          </a:ln>
          <a:effectLst/>
        </p:spPr>
        <p:txBody>
          <a:bodyPr>
            <a:prstTxWarp prst="textNoShape">
              <a:avLst/>
            </a:prstTxWarp>
          </a:bodyPr>
          <a:lstStyle/>
          <a:p>
            <a:pPr algn="l"/>
            <a:endParaRPr lang="en-US" sz="900" dirty="0">
              <a:solidFill>
                <a:srgbClr val="000000"/>
              </a:solidFill>
              <a:latin typeface="Helvetica"/>
              <a:cs typeface="Helvetica"/>
            </a:endParaRPr>
          </a:p>
        </p:txBody>
      </p:sp>
      <p:sp>
        <p:nvSpPr>
          <p:cNvPr id="88" name="Text Box 25"/>
          <p:cNvSpPr txBox="1">
            <a:spLocks noChangeArrowheads="1"/>
          </p:cNvSpPr>
          <p:nvPr/>
        </p:nvSpPr>
        <p:spPr bwMode="auto">
          <a:xfrm>
            <a:off x="3685923" y="4979482"/>
            <a:ext cx="864339" cy="230832"/>
          </a:xfrm>
          <a:prstGeom prst="rect">
            <a:avLst/>
          </a:prstGeom>
          <a:solidFill>
            <a:schemeClr val="bg2">
              <a:lumMod val="90000"/>
            </a:schemeClr>
          </a:solidFill>
          <a:ln w="19050">
            <a:noFill/>
            <a:miter lim="800000"/>
            <a:headEnd/>
            <a:tailEnd/>
          </a:ln>
          <a:effectLst/>
        </p:spPr>
        <p:txBody>
          <a:bodyPr wrap="none">
            <a:prstTxWarp prst="textNoShape">
              <a:avLst/>
            </a:prstTxWarp>
            <a:spAutoFit/>
          </a:bodyPr>
          <a:lstStyle/>
          <a:p>
            <a:r>
              <a:rPr lang="en-US" sz="900" b="1" cap="small" dirty="0" smtClean="0">
                <a:solidFill>
                  <a:srgbClr val="000000"/>
                </a:solidFill>
                <a:latin typeface="Helvetica"/>
                <a:cs typeface="Helvetica"/>
              </a:rPr>
              <a:t>Chloroflexi</a:t>
            </a:r>
            <a:endParaRPr lang="en-US" sz="900" b="1" cap="small" dirty="0">
              <a:solidFill>
                <a:srgbClr val="000000"/>
              </a:solidFill>
              <a:latin typeface="Helvetica"/>
              <a:cs typeface="Helvetica"/>
            </a:endParaRPr>
          </a:p>
        </p:txBody>
      </p:sp>
      <p:sp>
        <p:nvSpPr>
          <p:cNvPr id="89" name="Text Box 26"/>
          <p:cNvSpPr txBox="1">
            <a:spLocks noChangeArrowheads="1"/>
          </p:cNvSpPr>
          <p:nvPr/>
        </p:nvSpPr>
        <p:spPr bwMode="auto">
          <a:xfrm>
            <a:off x="3088551" y="5248667"/>
            <a:ext cx="981607" cy="369332"/>
          </a:xfrm>
          <a:prstGeom prst="rect">
            <a:avLst/>
          </a:prstGeom>
          <a:solidFill>
            <a:schemeClr val="bg2">
              <a:lumMod val="90000"/>
            </a:schemeClr>
          </a:solidFill>
          <a:ln w="19050">
            <a:noFill/>
            <a:miter lim="800000"/>
            <a:headEnd/>
            <a:tailEnd/>
          </a:ln>
          <a:effectLst/>
        </p:spPr>
        <p:txBody>
          <a:bodyPr wrap="square">
            <a:prstTxWarp prst="textNoShape">
              <a:avLst/>
            </a:prstTxWarp>
            <a:spAutoFit/>
          </a:bodyPr>
          <a:lstStyle/>
          <a:p>
            <a:r>
              <a:rPr lang="en-US" sz="900" b="1" cap="small" dirty="0" smtClean="0">
                <a:solidFill>
                  <a:srgbClr val="000000"/>
                </a:solidFill>
                <a:latin typeface="Helvetica"/>
                <a:cs typeface="Helvetica"/>
              </a:rPr>
              <a:t>Deinococcus-Thermus</a:t>
            </a:r>
            <a:endParaRPr lang="en-US" sz="900" b="1" cap="small" dirty="0">
              <a:solidFill>
                <a:srgbClr val="000000"/>
              </a:solidFill>
              <a:latin typeface="Helvetica"/>
              <a:cs typeface="Helvetica"/>
            </a:endParaRPr>
          </a:p>
        </p:txBody>
      </p:sp>
      <p:sp>
        <p:nvSpPr>
          <p:cNvPr id="90" name="Text Box 27"/>
          <p:cNvSpPr txBox="1">
            <a:spLocks noChangeArrowheads="1"/>
          </p:cNvSpPr>
          <p:nvPr/>
        </p:nvSpPr>
        <p:spPr bwMode="auto">
          <a:xfrm>
            <a:off x="1993785" y="5145124"/>
            <a:ext cx="1015022" cy="230832"/>
          </a:xfrm>
          <a:prstGeom prst="rect">
            <a:avLst/>
          </a:prstGeom>
          <a:solidFill>
            <a:schemeClr val="bg2">
              <a:lumMod val="90000"/>
            </a:schemeClr>
          </a:solidFill>
          <a:ln w="19050">
            <a:noFill/>
            <a:miter lim="800000"/>
            <a:headEnd/>
            <a:tailEnd/>
          </a:ln>
          <a:effectLst/>
        </p:spPr>
        <p:txBody>
          <a:bodyPr wrap="none">
            <a:prstTxWarp prst="textNoShape">
              <a:avLst/>
            </a:prstTxWarp>
            <a:spAutoFit/>
          </a:bodyPr>
          <a:lstStyle/>
          <a:p>
            <a:r>
              <a:rPr lang="en-US" sz="900" b="1" cap="small" dirty="0">
                <a:solidFill>
                  <a:srgbClr val="000000"/>
                </a:solidFill>
                <a:latin typeface="Helvetica"/>
                <a:cs typeface="Helvetica"/>
              </a:rPr>
              <a:t>Cyanobacteria</a:t>
            </a:r>
          </a:p>
        </p:txBody>
      </p:sp>
      <p:sp>
        <p:nvSpPr>
          <p:cNvPr id="91" name="Text Box 28"/>
          <p:cNvSpPr txBox="1">
            <a:spLocks noChangeArrowheads="1"/>
          </p:cNvSpPr>
          <p:nvPr/>
        </p:nvSpPr>
        <p:spPr bwMode="auto">
          <a:xfrm>
            <a:off x="1845769" y="4586069"/>
            <a:ext cx="534296" cy="230832"/>
          </a:xfrm>
          <a:prstGeom prst="rect">
            <a:avLst/>
          </a:prstGeom>
          <a:solidFill>
            <a:schemeClr val="bg2">
              <a:lumMod val="90000"/>
            </a:schemeClr>
          </a:solidFill>
          <a:ln w="19050">
            <a:noFill/>
            <a:miter lim="800000"/>
            <a:headEnd/>
            <a:tailEnd/>
          </a:ln>
          <a:effectLst/>
        </p:spPr>
        <p:txBody>
          <a:bodyPr wrap="none">
            <a:prstTxWarp prst="textNoShape">
              <a:avLst/>
            </a:prstTxWarp>
            <a:spAutoFit/>
          </a:bodyPr>
          <a:lstStyle/>
          <a:p>
            <a:r>
              <a:rPr lang="en-US" sz="900" b="1" cap="small" dirty="0" smtClean="0">
                <a:solidFill>
                  <a:srgbClr val="000000"/>
                </a:solidFill>
                <a:latin typeface="Helvetica"/>
                <a:cs typeface="Helvetica"/>
              </a:rPr>
              <a:t>“FCB”</a:t>
            </a:r>
            <a:endParaRPr lang="en-US" sz="900" b="1" cap="small" dirty="0">
              <a:solidFill>
                <a:srgbClr val="000000"/>
              </a:solidFill>
              <a:latin typeface="Helvetica"/>
              <a:cs typeface="Helvetica"/>
            </a:endParaRPr>
          </a:p>
        </p:txBody>
      </p:sp>
      <p:sp>
        <p:nvSpPr>
          <p:cNvPr id="92" name="Text Box 29"/>
          <p:cNvSpPr txBox="1">
            <a:spLocks noChangeArrowheads="1"/>
          </p:cNvSpPr>
          <p:nvPr/>
        </p:nvSpPr>
        <p:spPr bwMode="auto">
          <a:xfrm>
            <a:off x="1561812" y="3786526"/>
            <a:ext cx="534409" cy="230832"/>
          </a:xfrm>
          <a:prstGeom prst="rect">
            <a:avLst/>
          </a:prstGeom>
          <a:solidFill>
            <a:schemeClr val="bg2">
              <a:lumMod val="90000"/>
            </a:schemeClr>
          </a:solidFill>
          <a:ln w="19050">
            <a:noFill/>
            <a:miter lim="800000"/>
            <a:headEnd/>
            <a:tailEnd/>
          </a:ln>
          <a:effectLst/>
        </p:spPr>
        <p:txBody>
          <a:bodyPr wrap="none">
            <a:prstTxWarp prst="textNoShape">
              <a:avLst/>
            </a:prstTxWarp>
            <a:spAutoFit/>
          </a:bodyPr>
          <a:lstStyle/>
          <a:p>
            <a:r>
              <a:rPr lang="en-US" sz="900" b="1" cap="small" dirty="0" smtClean="0">
                <a:solidFill>
                  <a:srgbClr val="000000"/>
                </a:solidFill>
                <a:latin typeface="Helvetica"/>
                <a:cs typeface="Helvetica"/>
              </a:rPr>
              <a:t>“PVC”</a:t>
            </a:r>
            <a:endParaRPr lang="en-US" sz="900" b="1" cap="small" dirty="0">
              <a:solidFill>
                <a:srgbClr val="000000"/>
              </a:solidFill>
              <a:latin typeface="Helvetica"/>
              <a:cs typeface="Helvetica"/>
            </a:endParaRPr>
          </a:p>
        </p:txBody>
      </p:sp>
      <p:sp>
        <p:nvSpPr>
          <p:cNvPr id="93" name="Text Box 30"/>
          <p:cNvSpPr txBox="1">
            <a:spLocks noChangeArrowheads="1"/>
          </p:cNvSpPr>
          <p:nvPr/>
        </p:nvSpPr>
        <p:spPr bwMode="auto">
          <a:xfrm>
            <a:off x="1248420" y="3491103"/>
            <a:ext cx="1032286" cy="230832"/>
          </a:xfrm>
          <a:prstGeom prst="rect">
            <a:avLst/>
          </a:prstGeom>
          <a:solidFill>
            <a:schemeClr val="bg2">
              <a:lumMod val="90000"/>
            </a:schemeClr>
          </a:solidFill>
          <a:ln w="19050">
            <a:noFill/>
            <a:miter lim="800000"/>
            <a:headEnd/>
            <a:tailEnd/>
          </a:ln>
          <a:effectLst/>
        </p:spPr>
        <p:txBody>
          <a:bodyPr wrap="none">
            <a:prstTxWarp prst="textNoShape">
              <a:avLst/>
            </a:prstTxWarp>
            <a:spAutoFit/>
          </a:bodyPr>
          <a:lstStyle/>
          <a:p>
            <a:r>
              <a:rPr lang="en-US" sz="900" b="1" cap="small" dirty="0" smtClean="0">
                <a:solidFill>
                  <a:srgbClr val="000000"/>
                </a:solidFill>
                <a:latin typeface="Helvetica"/>
                <a:cs typeface="Helvetica"/>
              </a:rPr>
              <a:t>Actinobacteria</a:t>
            </a:r>
            <a:endParaRPr lang="en-US" sz="900" b="1" cap="small" dirty="0">
              <a:solidFill>
                <a:srgbClr val="000000"/>
              </a:solidFill>
              <a:latin typeface="Helvetica"/>
              <a:cs typeface="Helvetica"/>
            </a:endParaRPr>
          </a:p>
        </p:txBody>
      </p:sp>
      <p:sp>
        <p:nvSpPr>
          <p:cNvPr id="94" name="Text Box 31"/>
          <p:cNvSpPr txBox="1">
            <a:spLocks noChangeArrowheads="1"/>
          </p:cNvSpPr>
          <p:nvPr/>
        </p:nvSpPr>
        <p:spPr bwMode="auto">
          <a:xfrm>
            <a:off x="1607064" y="3201576"/>
            <a:ext cx="762997" cy="230832"/>
          </a:xfrm>
          <a:prstGeom prst="rect">
            <a:avLst/>
          </a:prstGeom>
          <a:solidFill>
            <a:schemeClr val="bg2">
              <a:lumMod val="90000"/>
            </a:schemeClr>
          </a:solidFill>
          <a:ln w="19050">
            <a:noFill/>
            <a:miter lim="800000"/>
            <a:headEnd/>
            <a:tailEnd/>
          </a:ln>
          <a:effectLst/>
        </p:spPr>
        <p:txBody>
          <a:bodyPr wrap="none">
            <a:prstTxWarp prst="textNoShape">
              <a:avLst/>
            </a:prstTxWarp>
            <a:spAutoFit/>
          </a:bodyPr>
          <a:lstStyle/>
          <a:p>
            <a:r>
              <a:rPr lang="en-US" sz="900" b="1" cap="small" dirty="0" smtClean="0">
                <a:solidFill>
                  <a:srgbClr val="000000"/>
                </a:solidFill>
                <a:latin typeface="Helvetica"/>
                <a:cs typeface="Helvetica"/>
              </a:rPr>
              <a:t>Firmicutes</a:t>
            </a:r>
            <a:endParaRPr lang="en-US" sz="900" b="1" cap="small" dirty="0">
              <a:solidFill>
                <a:srgbClr val="000000"/>
              </a:solidFill>
              <a:latin typeface="Helvetica"/>
              <a:cs typeface="Helvetica"/>
            </a:endParaRPr>
          </a:p>
        </p:txBody>
      </p:sp>
      <p:sp>
        <p:nvSpPr>
          <p:cNvPr id="95" name="Text Box 32"/>
          <p:cNvSpPr txBox="1">
            <a:spLocks noChangeArrowheads="1"/>
          </p:cNvSpPr>
          <p:nvPr/>
        </p:nvSpPr>
        <p:spPr bwMode="auto">
          <a:xfrm>
            <a:off x="419586" y="4589445"/>
            <a:ext cx="1112805" cy="307777"/>
          </a:xfrm>
          <a:prstGeom prst="rect">
            <a:avLst/>
          </a:prstGeom>
          <a:solidFill>
            <a:srgbClr val="996633"/>
          </a:solidFill>
          <a:ln w="19050">
            <a:noFill/>
            <a:miter lim="800000"/>
            <a:headEnd/>
            <a:tailEnd/>
          </a:ln>
          <a:effectLst/>
        </p:spPr>
        <p:txBody>
          <a:bodyPr wrap="none">
            <a:prstTxWarp prst="textNoShape">
              <a:avLst/>
            </a:prstTxWarp>
            <a:spAutoFit/>
          </a:bodyPr>
          <a:lstStyle/>
          <a:p>
            <a:r>
              <a:rPr lang="en-US" sz="1400" b="1" dirty="0">
                <a:solidFill>
                  <a:srgbClr val="FFFFFF"/>
                </a:solidFill>
                <a:latin typeface="Helvetica"/>
                <a:cs typeface="Helvetica"/>
              </a:rPr>
              <a:t>BACTERIA</a:t>
            </a:r>
          </a:p>
        </p:txBody>
      </p:sp>
      <p:sp>
        <p:nvSpPr>
          <p:cNvPr id="96" name="Text Box 33"/>
          <p:cNvSpPr txBox="1">
            <a:spLocks noChangeArrowheads="1"/>
          </p:cNvSpPr>
          <p:nvPr/>
        </p:nvSpPr>
        <p:spPr bwMode="auto">
          <a:xfrm>
            <a:off x="2035632" y="1929708"/>
            <a:ext cx="1095172" cy="307777"/>
          </a:xfrm>
          <a:prstGeom prst="rect">
            <a:avLst/>
          </a:prstGeom>
          <a:solidFill>
            <a:srgbClr val="009999"/>
          </a:solidFill>
          <a:ln w="19050">
            <a:noFill/>
            <a:miter lim="800000"/>
            <a:headEnd/>
            <a:tailEnd/>
          </a:ln>
          <a:effectLst/>
        </p:spPr>
        <p:txBody>
          <a:bodyPr wrap="none">
            <a:prstTxWarp prst="textNoShape">
              <a:avLst/>
            </a:prstTxWarp>
            <a:spAutoFit/>
          </a:bodyPr>
          <a:lstStyle/>
          <a:p>
            <a:r>
              <a:rPr lang="en-US" sz="1400" b="1" dirty="0">
                <a:solidFill>
                  <a:srgbClr val="FFFFFF"/>
                </a:solidFill>
                <a:latin typeface="Helvetica"/>
                <a:cs typeface="Helvetica"/>
              </a:rPr>
              <a:t>ARCHAEA</a:t>
            </a:r>
          </a:p>
        </p:txBody>
      </p:sp>
      <p:sp>
        <p:nvSpPr>
          <p:cNvPr id="97" name="Text Box 34"/>
          <p:cNvSpPr txBox="1">
            <a:spLocks noChangeArrowheads="1"/>
          </p:cNvSpPr>
          <p:nvPr/>
        </p:nvSpPr>
        <p:spPr bwMode="auto">
          <a:xfrm>
            <a:off x="6482924" y="2984004"/>
            <a:ext cx="1051185" cy="307777"/>
          </a:xfrm>
          <a:prstGeom prst="rect">
            <a:avLst/>
          </a:prstGeom>
          <a:solidFill>
            <a:schemeClr val="tx1">
              <a:lumMod val="50000"/>
              <a:lumOff val="50000"/>
            </a:schemeClr>
          </a:solidFill>
          <a:ln w="19050">
            <a:noFill/>
            <a:miter lim="800000"/>
            <a:headEnd/>
            <a:tailEnd/>
          </a:ln>
          <a:effectLst/>
        </p:spPr>
        <p:txBody>
          <a:bodyPr wrap="none">
            <a:prstTxWarp prst="textNoShape">
              <a:avLst/>
            </a:prstTxWarp>
            <a:spAutoFit/>
          </a:bodyPr>
          <a:lstStyle/>
          <a:p>
            <a:r>
              <a:rPr lang="en-US" sz="1400" b="1" dirty="0">
                <a:solidFill>
                  <a:srgbClr val="FFFFFF"/>
                </a:solidFill>
                <a:latin typeface="Helvetica"/>
                <a:cs typeface="Helvetica"/>
              </a:rPr>
              <a:t>EUKARYA</a:t>
            </a:r>
          </a:p>
        </p:txBody>
      </p:sp>
      <p:sp>
        <p:nvSpPr>
          <p:cNvPr id="98" name="Line 63"/>
          <p:cNvSpPr>
            <a:spLocks noChangeShapeType="1"/>
          </p:cNvSpPr>
          <p:nvPr/>
        </p:nvSpPr>
        <p:spPr bwMode="auto">
          <a:xfrm flipH="1">
            <a:off x="3001240" y="4096443"/>
            <a:ext cx="534385" cy="543098"/>
          </a:xfrm>
          <a:prstGeom prst="line">
            <a:avLst/>
          </a:prstGeom>
          <a:noFill/>
          <a:ln w="19050">
            <a:solidFill>
              <a:srgbClr val="996633"/>
            </a:solidFill>
            <a:round/>
            <a:headEnd/>
            <a:tailEnd/>
          </a:ln>
          <a:effectLst/>
        </p:spPr>
        <p:txBody>
          <a:bodyPr>
            <a:prstTxWarp prst="textNoShape">
              <a:avLst/>
            </a:prstTxWarp>
          </a:bodyPr>
          <a:lstStyle/>
          <a:p>
            <a:pPr algn="l"/>
            <a:endParaRPr lang="en-US" sz="900" dirty="0">
              <a:solidFill>
                <a:srgbClr val="000000"/>
              </a:solidFill>
              <a:latin typeface="Helvetica"/>
              <a:cs typeface="Helvetica"/>
            </a:endParaRPr>
          </a:p>
        </p:txBody>
      </p:sp>
      <p:sp>
        <p:nvSpPr>
          <p:cNvPr id="99" name="Text Box 64"/>
          <p:cNvSpPr txBox="1">
            <a:spLocks noChangeArrowheads="1"/>
          </p:cNvSpPr>
          <p:nvPr/>
        </p:nvSpPr>
        <p:spPr bwMode="auto">
          <a:xfrm>
            <a:off x="1757640" y="4875917"/>
            <a:ext cx="928581" cy="230832"/>
          </a:xfrm>
          <a:prstGeom prst="rect">
            <a:avLst/>
          </a:prstGeom>
          <a:solidFill>
            <a:schemeClr val="bg2">
              <a:lumMod val="90000"/>
            </a:schemeClr>
          </a:solidFill>
          <a:ln w="19050">
            <a:noFill/>
            <a:miter lim="800000"/>
            <a:headEnd/>
            <a:tailEnd/>
          </a:ln>
          <a:effectLst/>
        </p:spPr>
        <p:txBody>
          <a:bodyPr wrap="none">
            <a:prstTxWarp prst="textNoShape">
              <a:avLst/>
            </a:prstTxWarp>
            <a:spAutoFit/>
          </a:bodyPr>
          <a:lstStyle/>
          <a:p>
            <a:r>
              <a:rPr lang="en-US" sz="900" b="1" cap="small" dirty="0" smtClean="0">
                <a:solidFill>
                  <a:srgbClr val="000000"/>
                </a:solidFill>
                <a:latin typeface="Helvetica"/>
                <a:cs typeface="Helvetica"/>
              </a:rPr>
              <a:t>Spirochaetes</a:t>
            </a:r>
            <a:endParaRPr lang="en-US" sz="900" b="1" cap="small" dirty="0">
              <a:solidFill>
                <a:srgbClr val="000000"/>
              </a:solidFill>
              <a:latin typeface="Helvetica"/>
              <a:cs typeface="Helvetica"/>
            </a:endParaRPr>
          </a:p>
        </p:txBody>
      </p:sp>
      <p:sp>
        <p:nvSpPr>
          <p:cNvPr id="100" name="Text Box 65"/>
          <p:cNvSpPr txBox="1">
            <a:spLocks noChangeArrowheads="1"/>
          </p:cNvSpPr>
          <p:nvPr/>
        </p:nvSpPr>
        <p:spPr bwMode="auto">
          <a:xfrm>
            <a:off x="1178919" y="4162530"/>
            <a:ext cx="1069524" cy="230832"/>
          </a:xfrm>
          <a:prstGeom prst="rect">
            <a:avLst/>
          </a:prstGeom>
          <a:solidFill>
            <a:schemeClr val="bg2">
              <a:lumMod val="90000"/>
            </a:schemeClr>
          </a:solidFill>
          <a:ln w="19050">
            <a:noFill/>
            <a:miter lim="800000"/>
            <a:headEnd/>
            <a:tailEnd/>
          </a:ln>
          <a:effectLst/>
        </p:spPr>
        <p:txBody>
          <a:bodyPr wrap="none">
            <a:prstTxWarp prst="textNoShape">
              <a:avLst/>
            </a:prstTxWarp>
            <a:spAutoFit/>
          </a:bodyPr>
          <a:lstStyle/>
          <a:p>
            <a:r>
              <a:rPr lang="en-US" sz="900" b="1" cap="small" dirty="0">
                <a:solidFill>
                  <a:srgbClr val="000000"/>
                </a:solidFill>
                <a:latin typeface="Helvetica"/>
                <a:cs typeface="Helvetica"/>
              </a:rPr>
              <a:t>Proteobacteria</a:t>
            </a:r>
          </a:p>
        </p:txBody>
      </p:sp>
      <p:sp>
        <p:nvSpPr>
          <p:cNvPr id="101" name="Line 81"/>
          <p:cNvSpPr>
            <a:spLocks noChangeShapeType="1"/>
          </p:cNvSpPr>
          <p:nvPr/>
        </p:nvSpPr>
        <p:spPr bwMode="auto">
          <a:xfrm flipH="1" flipV="1">
            <a:off x="3610962" y="4056378"/>
            <a:ext cx="72614" cy="59023"/>
          </a:xfrm>
          <a:prstGeom prst="line">
            <a:avLst/>
          </a:prstGeom>
          <a:noFill/>
          <a:ln w="19050">
            <a:solidFill>
              <a:srgbClr val="996633"/>
            </a:solidFill>
            <a:round/>
            <a:headEnd/>
            <a:tailEnd/>
          </a:ln>
          <a:effectLst/>
        </p:spPr>
        <p:txBody>
          <a:bodyPr>
            <a:prstTxWarp prst="textNoShape">
              <a:avLst/>
            </a:prstTxWarp>
          </a:bodyPr>
          <a:lstStyle/>
          <a:p>
            <a:pPr algn="l"/>
            <a:endParaRPr lang="en-US" sz="900" dirty="0">
              <a:solidFill>
                <a:srgbClr val="000000"/>
              </a:solidFill>
              <a:latin typeface="Helvetica"/>
              <a:cs typeface="Helvetica"/>
            </a:endParaRPr>
          </a:p>
        </p:txBody>
      </p:sp>
      <p:sp>
        <p:nvSpPr>
          <p:cNvPr id="104" name="Text Box 24"/>
          <p:cNvSpPr txBox="1">
            <a:spLocks noChangeArrowheads="1"/>
          </p:cNvSpPr>
          <p:nvPr/>
        </p:nvSpPr>
        <p:spPr bwMode="auto">
          <a:xfrm>
            <a:off x="2320058" y="2530179"/>
            <a:ext cx="1056700" cy="230832"/>
          </a:xfrm>
          <a:prstGeom prst="rect">
            <a:avLst/>
          </a:prstGeom>
          <a:solidFill>
            <a:schemeClr val="accent5">
              <a:lumMod val="40000"/>
              <a:lumOff val="60000"/>
            </a:schemeClr>
          </a:solidFill>
          <a:ln w="19050">
            <a:noFill/>
            <a:miter lim="800000"/>
            <a:headEnd/>
            <a:tailEnd/>
          </a:ln>
          <a:effectLst/>
        </p:spPr>
        <p:txBody>
          <a:bodyPr wrap="none">
            <a:prstTxWarp prst="textNoShape">
              <a:avLst/>
            </a:prstTxWarp>
            <a:spAutoFit/>
          </a:bodyPr>
          <a:lstStyle/>
          <a:p>
            <a:r>
              <a:rPr lang="en-US" sz="900" b="1" cap="small" dirty="0">
                <a:solidFill>
                  <a:srgbClr val="000000"/>
                </a:solidFill>
                <a:latin typeface="Helvetica"/>
                <a:cs typeface="Helvetica"/>
              </a:rPr>
              <a:t>Crenarchaeota</a:t>
            </a:r>
          </a:p>
        </p:txBody>
      </p:sp>
      <p:sp>
        <p:nvSpPr>
          <p:cNvPr id="105" name="Text Box 36"/>
          <p:cNvSpPr txBox="1">
            <a:spLocks noChangeArrowheads="1"/>
          </p:cNvSpPr>
          <p:nvPr/>
        </p:nvSpPr>
        <p:spPr bwMode="auto">
          <a:xfrm>
            <a:off x="2370617" y="2890305"/>
            <a:ext cx="1000595" cy="230832"/>
          </a:xfrm>
          <a:prstGeom prst="rect">
            <a:avLst/>
          </a:prstGeom>
          <a:solidFill>
            <a:schemeClr val="accent5">
              <a:lumMod val="40000"/>
              <a:lumOff val="60000"/>
            </a:schemeClr>
          </a:solidFill>
          <a:ln w="19050">
            <a:noFill/>
            <a:miter lim="800000"/>
            <a:headEnd/>
            <a:tailEnd/>
          </a:ln>
          <a:effectLst/>
        </p:spPr>
        <p:txBody>
          <a:bodyPr wrap="none">
            <a:prstTxWarp prst="textNoShape">
              <a:avLst/>
            </a:prstTxWarp>
            <a:spAutoFit/>
          </a:bodyPr>
          <a:lstStyle/>
          <a:p>
            <a:r>
              <a:rPr lang="en-US" sz="900" b="1" cap="small" dirty="0">
                <a:solidFill>
                  <a:srgbClr val="000000"/>
                </a:solidFill>
                <a:latin typeface="Helvetica"/>
                <a:cs typeface="Helvetica"/>
              </a:rPr>
              <a:t>Korarchaeota</a:t>
            </a:r>
          </a:p>
        </p:txBody>
      </p:sp>
      <p:sp>
        <p:nvSpPr>
          <p:cNvPr id="107" name="Text Box 68"/>
          <p:cNvSpPr txBox="1">
            <a:spLocks noChangeArrowheads="1"/>
          </p:cNvSpPr>
          <p:nvPr/>
        </p:nvSpPr>
        <p:spPr bwMode="auto">
          <a:xfrm>
            <a:off x="3270936" y="2183675"/>
            <a:ext cx="1050288" cy="230832"/>
          </a:xfrm>
          <a:prstGeom prst="rect">
            <a:avLst/>
          </a:prstGeom>
          <a:solidFill>
            <a:schemeClr val="accent5">
              <a:lumMod val="40000"/>
              <a:lumOff val="60000"/>
            </a:schemeClr>
          </a:solidFill>
          <a:ln w="19050">
            <a:noFill/>
            <a:miter lim="800000"/>
            <a:headEnd/>
            <a:tailEnd/>
          </a:ln>
          <a:effectLst/>
        </p:spPr>
        <p:txBody>
          <a:bodyPr wrap="none">
            <a:prstTxWarp prst="textNoShape">
              <a:avLst/>
            </a:prstTxWarp>
            <a:spAutoFit/>
          </a:bodyPr>
          <a:lstStyle/>
          <a:p>
            <a:r>
              <a:rPr lang="en-US" sz="900" b="1" cap="small" dirty="0">
                <a:solidFill>
                  <a:srgbClr val="000000"/>
                </a:solidFill>
                <a:latin typeface="Helvetica"/>
                <a:cs typeface="Helvetica"/>
              </a:rPr>
              <a:t>Euryarchaeota</a:t>
            </a:r>
          </a:p>
        </p:txBody>
      </p:sp>
      <p:sp>
        <p:nvSpPr>
          <p:cNvPr id="108" name="Line 18"/>
          <p:cNvSpPr>
            <a:spLocks noChangeShapeType="1"/>
          </p:cNvSpPr>
          <p:nvPr/>
        </p:nvSpPr>
        <p:spPr bwMode="auto">
          <a:xfrm rot="20522165" flipH="1" flipV="1">
            <a:off x="3562314" y="2796800"/>
            <a:ext cx="184217" cy="187986"/>
          </a:xfrm>
          <a:prstGeom prst="line">
            <a:avLst/>
          </a:prstGeom>
          <a:noFill/>
          <a:ln w="19050">
            <a:solidFill>
              <a:srgbClr val="009999"/>
            </a:solidFill>
            <a:round/>
            <a:headEnd/>
            <a:tailEnd/>
          </a:ln>
          <a:effectLst/>
        </p:spPr>
        <p:txBody>
          <a:bodyPr>
            <a:prstTxWarp prst="textNoShape">
              <a:avLst/>
            </a:prstTxWarp>
          </a:bodyPr>
          <a:lstStyle/>
          <a:p>
            <a:pPr algn="l"/>
            <a:endParaRPr lang="en-US" sz="900" dirty="0">
              <a:solidFill>
                <a:srgbClr val="000000"/>
              </a:solidFill>
              <a:latin typeface="Helvetica"/>
              <a:cs typeface="Helvetica"/>
            </a:endParaRPr>
          </a:p>
        </p:txBody>
      </p:sp>
      <p:sp>
        <p:nvSpPr>
          <p:cNvPr id="109" name="Line 19"/>
          <p:cNvSpPr>
            <a:spLocks noChangeShapeType="1"/>
          </p:cNvSpPr>
          <p:nvPr/>
        </p:nvSpPr>
        <p:spPr bwMode="auto">
          <a:xfrm rot="20522165" flipV="1">
            <a:off x="3702316" y="2693602"/>
            <a:ext cx="127004" cy="410324"/>
          </a:xfrm>
          <a:prstGeom prst="line">
            <a:avLst/>
          </a:prstGeom>
          <a:noFill/>
          <a:ln w="19050">
            <a:solidFill>
              <a:srgbClr val="009999"/>
            </a:solidFill>
            <a:round/>
            <a:headEnd/>
            <a:tailEnd/>
          </a:ln>
          <a:effectLst/>
        </p:spPr>
        <p:txBody>
          <a:bodyPr>
            <a:prstTxWarp prst="textNoShape">
              <a:avLst/>
            </a:prstTxWarp>
          </a:bodyPr>
          <a:lstStyle/>
          <a:p>
            <a:pPr algn="l"/>
            <a:endParaRPr lang="en-US" sz="900" dirty="0">
              <a:solidFill>
                <a:srgbClr val="000000"/>
              </a:solidFill>
              <a:latin typeface="Helvetica"/>
              <a:cs typeface="Helvetica"/>
            </a:endParaRPr>
          </a:p>
        </p:txBody>
      </p:sp>
      <p:sp>
        <p:nvSpPr>
          <p:cNvPr id="110" name="Line 35"/>
          <p:cNvSpPr>
            <a:spLocks noChangeShapeType="1"/>
          </p:cNvSpPr>
          <p:nvPr/>
        </p:nvSpPr>
        <p:spPr bwMode="auto">
          <a:xfrm rot="20522165">
            <a:off x="3550349" y="3008303"/>
            <a:ext cx="200741" cy="133593"/>
          </a:xfrm>
          <a:prstGeom prst="line">
            <a:avLst/>
          </a:prstGeom>
          <a:noFill/>
          <a:ln w="19050">
            <a:solidFill>
              <a:srgbClr val="009999"/>
            </a:solidFill>
            <a:round/>
            <a:headEnd/>
            <a:tailEnd/>
          </a:ln>
          <a:effectLst/>
        </p:spPr>
        <p:txBody>
          <a:bodyPr>
            <a:prstTxWarp prst="textNoShape">
              <a:avLst/>
            </a:prstTxWarp>
          </a:bodyPr>
          <a:lstStyle/>
          <a:p>
            <a:pPr algn="l"/>
            <a:endParaRPr lang="en-US" sz="900" dirty="0">
              <a:solidFill>
                <a:srgbClr val="000000"/>
              </a:solidFill>
              <a:latin typeface="Helvetica"/>
              <a:cs typeface="Helvetica"/>
            </a:endParaRPr>
          </a:p>
        </p:txBody>
      </p:sp>
      <p:sp>
        <p:nvSpPr>
          <p:cNvPr id="111" name="Line 74"/>
          <p:cNvSpPr>
            <a:spLocks noChangeShapeType="1"/>
          </p:cNvSpPr>
          <p:nvPr/>
        </p:nvSpPr>
        <p:spPr bwMode="auto">
          <a:xfrm rot="20205152" flipH="1" flipV="1">
            <a:off x="2977514" y="4052718"/>
            <a:ext cx="466261" cy="111475"/>
          </a:xfrm>
          <a:prstGeom prst="line">
            <a:avLst/>
          </a:prstGeom>
          <a:noFill/>
          <a:ln w="19050">
            <a:solidFill>
              <a:srgbClr val="996633"/>
            </a:solidFill>
            <a:round/>
            <a:headEnd/>
            <a:tailEnd/>
          </a:ln>
          <a:effectLst/>
        </p:spPr>
        <p:txBody>
          <a:bodyPr>
            <a:prstTxWarp prst="textNoShape">
              <a:avLst/>
            </a:prstTxWarp>
          </a:bodyPr>
          <a:lstStyle/>
          <a:p>
            <a:pPr algn="l"/>
            <a:endParaRPr lang="en-US" sz="900" dirty="0">
              <a:solidFill>
                <a:srgbClr val="000000"/>
              </a:solidFill>
              <a:latin typeface="Helvetica"/>
              <a:cs typeface="Helvetica"/>
            </a:endParaRPr>
          </a:p>
        </p:txBody>
      </p:sp>
      <p:sp>
        <p:nvSpPr>
          <p:cNvPr id="112" name="Line 96"/>
          <p:cNvSpPr>
            <a:spLocks noChangeShapeType="1"/>
          </p:cNvSpPr>
          <p:nvPr/>
        </p:nvSpPr>
        <p:spPr bwMode="auto">
          <a:xfrm flipV="1">
            <a:off x="3692311" y="4023180"/>
            <a:ext cx="235825" cy="86967"/>
          </a:xfrm>
          <a:prstGeom prst="line">
            <a:avLst/>
          </a:prstGeom>
          <a:noFill/>
          <a:ln w="19050">
            <a:solidFill>
              <a:schemeClr val="tx1"/>
            </a:solidFill>
            <a:prstDash val="sysDot"/>
            <a:round/>
            <a:headEnd/>
            <a:tailEnd/>
          </a:ln>
          <a:effectLst/>
        </p:spPr>
        <p:txBody>
          <a:bodyPr>
            <a:prstTxWarp prst="textNoShape">
              <a:avLst/>
            </a:prstTxWarp>
          </a:bodyPr>
          <a:lstStyle/>
          <a:p>
            <a:pPr algn="l"/>
            <a:endParaRPr lang="en-US" sz="900" dirty="0">
              <a:solidFill>
                <a:srgbClr val="000000"/>
              </a:solidFill>
              <a:latin typeface="Helvetica"/>
              <a:cs typeface="Helvetica"/>
            </a:endParaRPr>
          </a:p>
        </p:txBody>
      </p:sp>
      <p:sp>
        <p:nvSpPr>
          <p:cNvPr id="113" name="Text Box 107"/>
          <p:cNvSpPr txBox="1">
            <a:spLocks noChangeArrowheads="1"/>
          </p:cNvSpPr>
          <p:nvPr/>
        </p:nvSpPr>
        <p:spPr bwMode="auto">
          <a:xfrm>
            <a:off x="5431404" y="2578224"/>
            <a:ext cx="889987" cy="246221"/>
          </a:xfrm>
          <a:prstGeom prst="rect">
            <a:avLst/>
          </a:prstGeom>
          <a:solidFill>
            <a:srgbClr val="00FFFF"/>
          </a:solidFill>
          <a:ln w="19050">
            <a:noFill/>
            <a:miter lim="800000"/>
            <a:headEnd/>
            <a:tailEnd/>
          </a:ln>
          <a:effectLst/>
        </p:spPr>
        <p:txBody>
          <a:bodyPr wrap="none">
            <a:prstTxWarp prst="textNoShape">
              <a:avLst/>
            </a:prstTxWarp>
            <a:spAutoFit/>
          </a:bodyPr>
          <a:lstStyle/>
          <a:p>
            <a:pPr algn="l"/>
            <a:r>
              <a:rPr lang="en-US" sz="1000" b="1" cap="small" dirty="0" smtClean="0">
                <a:solidFill>
                  <a:srgbClr val="000000"/>
                </a:solidFill>
                <a:latin typeface="Helvetica"/>
                <a:cs typeface="Helvetica"/>
              </a:rPr>
              <a:t>Amoebozoa</a:t>
            </a:r>
            <a:endParaRPr lang="en-US" sz="900" b="1" dirty="0">
              <a:solidFill>
                <a:srgbClr val="000000"/>
              </a:solidFill>
              <a:latin typeface="Helvetica"/>
              <a:cs typeface="Helvetica"/>
            </a:endParaRPr>
          </a:p>
        </p:txBody>
      </p:sp>
      <p:sp>
        <p:nvSpPr>
          <p:cNvPr id="114" name="Text Box 111"/>
          <p:cNvSpPr txBox="1">
            <a:spLocks noChangeArrowheads="1"/>
          </p:cNvSpPr>
          <p:nvPr/>
        </p:nvSpPr>
        <p:spPr bwMode="auto">
          <a:xfrm>
            <a:off x="5443346" y="3077117"/>
            <a:ext cx="680707" cy="230832"/>
          </a:xfrm>
          <a:prstGeom prst="rect">
            <a:avLst/>
          </a:prstGeom>
          <a:solidFill>
            <a:srgbClr val="CCCCFF"/>
          </a:solidFill>
          <a:ln w="19050">
            <a:noFill/>
            <a:miter lim="800000"/>
            <a:headEnd/>
            <a:tailEnd/>
          </a:ln>
          <a:effectLst/>
        </p:spPr>
        <p:txBody>
          <a:bodyPr wrap="none">
            <a:prstTxWarp prst="textNoShape">
              <a:avLst/>
            </a:prstTxWarp>
            <a:spAutoFit/>
          </a:bodyPr>
          <a:lstStyle/>
          <a:p>
            <a:pPr algn="l"/>
            <a:r>
              <a:rPr lang="en-US" sz="900" b="1" cap="small" dirty="0" smtClean="0">
                <a:solidFill>
                  <a:srgbClr val="000000"/>
                </a:solidFill>
                <a:latin typeface="Helvetica"/>
                <a:cs typeface="Helvetica"/>
              </a:rPr>
              <a:t>Excavata</a:t>
            </a:r>
            <a:endParaRPr lang="en-US" sz="900" b="1" dirty="0">
              <a:solidFill>
                <a:srgbClr val="000000"/>
              </a:solidFill>
              <a:latin typeface="Helvetica"/>
              <a:cs typeface="Helvetica"/>
            </a:endParaRPr>
          </a:p>
        </p:txBody>
      </p:sp>
      <p:sp>
        <p:nvSpPr>
          <p:cNvPr id="115" name="Text Box 112"/>
          <p:cNvSpPr txBox="1">
            <a:spLocks noChangeArrowheads="1"/>
          </p:cNvSpPr>
          <p:nvPr/>
        </p:nvSpPr>
        <p:spPr bwMode="auto">
          <a:xfrm flipH="1">
            <a:off x="5329925" y="3646557"/>
            <a:ext cx="460233" cy="233725"/>
          </a:xfrm>
          <a:prstGeom prst="rect">
            <a:avLst/>
          </a:prstGeom>
          <a:solidFill>
            <a:srgbClr val="FFCC99"/>
          </a:solidFill>
          <a:ln w="9525">
            <a:noFill/>
            <a:miter lim="800000"/>
            <a:headEnd/>
            <a:tailEnd/>
          </a:ln>
          <a:effectLst/>
        </p:spPr>
        <p:txBody>
          <a:bodyPr wrap="square">
            <a:prstTxWarp prst="textNoShape">
              <a:avLst/>
            </a:prstTxWarp>
            <a:spAutoFit/>
          </a:bodyPr>
          <a:lstStyle/>
          <a:p>
            <a:pPr algn="l"/>
            <a:r>
              <a:rPr lang="en-US" sz="900" b="1" cap="small" dirty="0" smtClean="0">
                <a:solidFill>
                  <a:srgbClr val="000000"/>
                </a:solidFill>
                <a:latin typeface="Helvetica"/>
                <a:cs typeface="Helvetica"/>
              </a:rPr>
              <a:t>Sar</a:t>
            </a:r>
            <a:endParaRPr lang="en-US" sz="900" b="1" dirty="0">
              <a:solidFill>
                <a:srgbClr val="000000"/>
              </a:solidFill>
              <a:latin typeface="Helvetica"/>
              <a:cs typeface="Helvetica"/>
            </a:endParaRPr>
          </a:p>
        </p:txBody>
      </p:sp>
      <p:sp>
        <p:nvSpPr>
          <p:cNvPr id="116" name="Text Box 109"/>
          <p:cNvSpPr txBox="1">
            <a:spLocks noChangeArrowheads="1"/>
          </p:cNvSpPr>
          <p:nvPr/>
        </p:nvSpPr>
        <p:spPr bwMode="auto">
          <a:xfrm>
            <a:off x="5010292" y="1847311"/>
            <a:ext cx="1025403" cy="246221"/>
          </a:xfrm>
          <a:prstGeom prst="rect">
            <a:avLst/>
          </a:prstGeom>
          <a:solidFill>
            <a:srgbClr val="FF0000"/>
          </a:solidFill>
          <a:ln w="19050">
            <a:noFill/>
            <a:miter lim="800000"/>
            <a:headEnd/>
            <a:tailEnd/>
          </a:ln>
          <a:effectLst/>
        </p:spPr>
        <p:txBody>
          <a:bodyPr wrap="none">
            <a:prstTxWarp prst="textNoShape">
              <a:avLst/>
            </a:prstTxWarp>
            <a:spAutoFit/>
          </a:bodyPr>
          <a:lstStyle/>
          <a:p>
            <a:pPr algn="l"/>
            <a:r>
              <a:rPr lang="en-US" sz="1000" b="1" cap="small" dirty="0" smtClean="0">
                <a:solidFill>
                  <a:srgbClr val="FFFFFF"/>
                </a:solidFill>
                <a:latin typeface="Helvetica"/>
                <a:cs typeface="Helvetica"/>
              </a:rPr>
              <a:t>Opisthokonts</a:t>
            </a:r>
            <a:endParaRPr lang="en-US" sz="900" b="1" dirty="0">
              <a:solidFill>
                <a:srgbClr val="FFFFFF"/>
              </a:solidFill>
              <a:latin typeface="Helvetica"/>
              <a:cs typeface="Helvetica"/>
            </a:endParaRPr>
          </a:p>
        </p:txBody>
      </p:sp>
      <p:sp>
        <p:nvSpPr>
          <p:cNvPr id="117" name="Text Box 110"/>
          <p:cNvSpPr txBox="1">
            <a:spLocks noChangeArrowheads="1"/>
          </p:cNvSpPr>
          <p:nvPr/>
        </p:nvSpPr>
        <p:spPr bwMode="auto">
          <a:xfrm>
            <a:off x="4930222" y="4415579"/>
            <a:ext cx="1057984" cy="230832"/>
          </a:xfrm>
          <a:prstGeom prst="rect">
            <a:avLst/>
          </a:prstGeom>
          <a:solidFill>
            <a:srgbClr val="A0BF61"/>
          </a:solidFill>
          <a:ln w="19050">
            <a:noFill/>
            <a:miter lim="800000"/>
            <a:headEnd/>
            <a:tailEnd/>
          </a:ln>
          <a:effectLst/>
        </p:spPr>
        <p:txBody>
          <a:bodyPr wrap="none">
            <a:prstTxWarp prst="textNoShape">
              <a:avLst/>
            </a:prstTxWarp>
            <a:spAutoFit/>
          </a:bodyPr>
          <a:lstStyle/>
          <a:p>
            <a:pPr algn="l"/>
            <a:r>
              <a:rPr lang="en-US" sz="900" b="1" cap="small" dirty="0" smtClean="0">
                <a:solidFill>
                  <a:srgbClr val="000000"/>
                </a:solidFill>
                <a:latin typeface="Helvetica"/>
                <a:cs typeface="Helvetica"/>
              </a:rPr>
              <a:t>Archaeplastida</a:t>
            </a:r>
            <a:endParaRPr lang="en-US" sz="900" b="1" dirty="0">
              <a:solidFill>
                <a:srgbClr val="000000"/>
              </a:solidFill>
              <a:latin typeface="Helvetica"/>
              <a:cs typeface="Helvetica"/>
            </a:endParaRPr>
          </a:p>
        </p:txBody>
      </p:sp>
      <p:sp>
        <p:nvSpPr>
          <p:cNvPr id="119" name="Line 40"/>
          <p:cNvSpPr>
            <a:spLocks noChangeShapeType="1"/>
          </p:cNvSpPr>
          <p:nvPr/>
        </p:nvSpPr>
        <p:spPr bwMode="auto">
          <a:xfrm rot="20332768" flipH="1">
            <a:off x="4378118" y="2870562"/>
            <a:ext cx="337396" cy="217804"/>
          </a:xfrm>
          <a:prstGeom prst="line">
            <a:avLst/>
          </a:prstGeom>
          <a:noFill/>
          <a:ln w="19050">
            <a:solidFill>
              <a:schemeClr val="tx1">
                <a:lumMod val="50000"/>
                <a:lumOff val="50000"/>
              </a:schemeClr>
            </a:solidFill>
            <a:round/>
            <a:headEnd/>
            <a:tailEnd/>
          </a:ln>
          <a:effectLst/>
        </p:spPr>
        <p:txBody>
          <a:bodyPr>
            <a:prstTxWarp prst="textNoShape">
              <a:avLst/>
            </a:prstTxWarp>
          </a:bodyPr>
          <a:lstStyle/>
          <a:p>
            <a:pPr algn="l"/>
            <a:endParaRPr lang="en-US" sz="900" dirty="0">
              <a:solidFill>
                <a:srgbClr val="000000"/>
              </a:solidFill>
              <a:latin typeface="Helvetica"/>
              <a:cs typeface="Helvetica"/>
            </a:endParaRPr>
          </a:p>
        </p:txBody>
      </p:sp>
      <p:sp>
        <p:nvSpPr>
          <p:cNvPr id="128" name="Line 41"/>
          <p:cNvSpPr>
            <a:spLocks noChangeShapeType="1"/>
          </p:cNvSpPr>
          <p:nvPr/>
        </p:nvSpPr>
        <p:spPr bwMode="auto">
          <a:xfrm rot="20332768">
            <a:off x="4408537" y="3086229"/>
            <a:ext cx="331157" cy="11027"/>
          </a:xfrm>
          <a:prstGeom prst="line">
            <a:avLst/>
          </a:prstGeom>
          <a:noFill/>
          <a:ln w="19050">
            <a:solidFill>
              <a:schemeClr val="tx1">
                <a:lumMod val="50000"/>
                <a:lumOff val="50000"/>
              </a:schemeClr>
            </a:solidFill>
            <a:round/>
            <a:headEnd/>
            <a:tailEnd/>
          </a:ln>
          <a:effectLst/>
        </p:spPr>
        <p:txBody>
          <a:bodyPr>
            <a:prstTxWarp prst="textNoShape">
              <a:avLst/>
            </a:prstTxWarp>
          </a:bodyPr>
          <a:lstStyle/>
          <a:p>
            <a:pPr algn="l"/>
            <a:endParaRPr lang="en-US" sz="900" dirty="0">
              <a:solidFill>
                <a:srgbClr val="000000"/>
              </a:solidFill>
              <a:latin typeface="Helvetica"/>
              <a:cs typeface="Helvetica"/>
            </a:endParaRPr>
          </a:p>
        </p:txBody>
      </p:sp>
      <p:sp>
        <p:nvSpPr>
          <p:cNvPr id="129" name="Line 42"/>
          <p:cNvSpPr>
            <a:spLocks noChangeShapeType="1"/>
          </p:cNvSpPr>
          <p:nvPr/>
        </p:nvSpPr>
        <p:spPr bwMode="auto">
          <a:xfrm rot="20332768" flipH="1">
            <a:off x="4314947" y="3162097"/>
            <a:ext cx="128972" cy="77889"/>
          </a:xfrm>
          <a:prstGeom prst="line">
            <a:avLst/>
          </a:prstGeom>
          <a:noFill/>
          <a:ln w="19050">
            <a:solidFill>
              <a:schemeClr val="tx1">
                <a:lumMod val="50000"/>
                <a:lumOff val="50000"/>
              </a:schemeClr>
            </a:solidFill>
            <a:round/>
            <a:headEnd/>
            <a:tailEnd/>
          </a:ln>
          <a:effectLst/>
        </p:spPr>
        <p:txBody>
          <a:bodyPr>
            <a:prstTxWarp prst="textNoShape">
              <a:avLst/>
            </a:prstTxWarp>
          </a:bodyPr>
          <a:lstStyle/>
          <a:p>
            <a:pPr algn="l"/>
            <a:endParaRPr lang="en-US" sz="900" dirty="0">
              <a:solidFill>
                <a:srgbClr val="000000"/>
              </a:solidFill>
              <a:latin typeface="Helvetica"/>
              <a:cs typeface="Helvetica"/>
            </a:endParaRPr>
          </a:p>
        </p:txBody>
      </p:sp>
      <p:sp>
        <p:nvSpPr>
          <p:cNvPr id="130" name="Line 44"/>
          <p:cNvSpPr>
            <a:spLocks noChangeShapeType="1"/>
          </p:cNvSpPr>
          <p:nvPr/>
        </p:nvSpPr>
        <p:spPr bwMode="auto">
          <a:xfrm rot="20332768">
            <a:off x="4350688" y="3247925"/>
            <a:ext cx="150112" cy="56395"/>
          </a:xfrm>
          <a:prstGeom prst="line">
            <a:avLst/>
          </a:prstGeom>
          <a:noFill/>
          <a:ln w="19050">
            <a:solidFill>
              <a:schemeClr val="tx1">
                <a:lumMod val="50000"/>
                <a:lumOff val="50000"/>
              </a:schemeClr>
            </a:solidFill>
            <a:round/>
            <a:headEnd/>
            <a:tailEnd/>
          </a:ln>
          <a:effectLst/>
        </p:spPr>
        <p:txBody>
          <a:bodyPr>
            <a:prstTxWarp prst="textNoShape">
              <a:avLst/>
            </a:prstTxWarp>
          </a:bodyPr>
          <a:lstStyle/>
          <a:p>
            <a:pPr algn="l"/>
            <a:endParaRPr lang="en-US" sz="900" dirty="0">
              <a:solidFill>
                <a:srgbClr val="000000"/>
              </a:solidFill>
              <a:latin typeface="Helvetica"/>
              <a:cs typeface="Helvetica"/>
            </a:endParaRPr>
          </a:p>
        </p:txBody>
      </p:sp>
      <p:sp>
        <p:nvSpPr>
          <p:cNvPr id="154" name="Line 45"/>
          <p:cNvSpPr>
            <a:spLocks noChangeShapeType="1"/>
          </p:cNvSpPr>
          <p:nvPr/>
        </p:nvSpPr>
        <p:spPr bwMode="auto">
          <a:xfrm rot="20332768">
            <a:off x="4369930" y="3244967"/>
            <a:ext cx="63966" cy="189832"/>
          </a:xfrm>
          <a:prstGeom prst="line">
            <a:avLst/>
          </a:prstGeom>
          <a:noFill/>
          <a:ln w="19050">
            <a:solidFill>
              <a:schemeClr val="tx1">
                <a:lumMod val="50000"/>
                <a:lumOff val="50000"/>
              </a:schemeClr>
            </a:solidFill>
            <a:round/>
            <a:headEnd/>
            <a:tailEnd/>
          </a:ln>
          <a:effectLst/>
        </p:spPr>
        <p:txBody>
          <a:bodyPr>
            <a:prstTxWarp prst="textNoShape">
              <a:avLst/>
            </a:prstTxWarp>
          </a:bodyPr>
          <a:lstStyle/>
          <a:p>
            <a:pPr algn="l"/>
            <a:endParaRPr lang="en-US" sz="900" dirty="0">
              <a:solidFill>
                <a:srgbClr val="000000"/>
              </a:solidFill>
              <a:latin typeface="Helvetica"/>
              <a:cs typeface="Helvetica"/>
            </a:endParaRPr>
          </a:p>
        </p:txBody>
      </p:sp>
      <p:sp>
        <p:nvSpPr>
          <p:cNvPr id="155" name="Line 46"/>
          <p:cNvSpPr>
            <a:spLocks noChangeShapeType="1"/>
          </p:cNvSpPr>
          <p:nvPr/>
        </p:nvSpPr>
        <p:spPr bwMode="auto">
          <a:xfrm rot="20332768">
            <a:off x="4471355" y="3400224"/>
            <a:ext cx="60683" cy="61698"/>
          </a:xfrm>
          <a:prstGeom prst="line">
            <a:avLst/>
          </a:prstGeom>
          <a:noFill/>
          <a:ln w="19050">
            <a:solidFill>
              <a:schemeClr val="tx1">
                <a:lumMod val="50000"/>
                <a:lumOff val="50000"/>
              </a:schemeClr>
            </a:solidFill>
            <a:round/>
            <a:headEnd/>
            <a:tailEnd/>
          </a:ln>
          <a:effectLst/>
        </p:spPr>
        <p:txBody>
          <a:bodyPr>
            <a:prstTxWarp prst="textNoShape">
              <a:avLst/>
            </a:prstTxWarp>
          </a:bodyPr>
          <a:lstStyle/>
          <a:p>
            <a:pPr algn="l"/>
            <a:endParaRPr lang="en-US" sz="900" dirty="0">
              <a:solidFill>
                <a:srgbClr val="000000"/>
              </a:solidFill>
              <a:latin typeface="Helvetica"/>
              <a:cs typeface="Helvetica"/>
            </a:endParaRPr>
          </a:p>
        </p:txBody>
      </p:sp>
      <p:sp>
        <p:nvSpPr>
          <p:cNvPr id="156" name="Line 50"/>
          <p:cNvSpPr>
            <a:spLocks noChangeShapeType="1"/>
          </p:cNvSpPr>
          <p:nvPr/>
        </p:nvSpPr>
        <p:spPr bwMode="auto">
          <a:xfrm rot="18860342" flipH="1">
            <a:off x="4550015" y="3465650"/>
            <a:ext cx="55982" cy="244536"/>
          </a:xfrm>
          <a:prstGeom prst="line">
            <a:avLst/>
          </a:prstGeom>
          <a:noFill/>
          <a:ln w="19050">
            <a:solidFill>
              <a:srgbClr val="A0BF61"/>
            </a:solidFill>
            <a:round/>
            <a:headEnd/>
            <a:tailEnd/>
          </a:ln>
          <a:effectLst/>
        </p:spPr>
        <p:txBody>
          <a:bodyPr>
            <a:prstTxWarp prst="textNoShape">
              <a:avLst/>
            </a:prstTxWarp>
          </a:bodyPr>
          <a:lstStyle/>
          <a:p>
            <a:pPr algn="l"/>
            <a:endParaRPr lang="en-US" sz="900" dirty="0">
              <a:solidFill>
                <a:srgbClr val="000000"/>
              </a:solidFill>
              <a:latin typeface="Helvetica"/>
              <a:cs typeface="Helvetica"/>
            </a:endParaRPr>
          </a:p>
        </p:txBody>
      </p:sp>
      <p:sp>
        <p:nvSpPr>
          <p:cNvPr id="157" name="Line 54"/>
          <p:cNvSpPr>
            <a:spLocks noChangeShapeType="1"/>
          </p:cNvSpPr>
          <p:nvPr/>
        </p:nvSpPr>
        <p:spPr bwMode="auto">
          <a:xfrm rot="20894379">
            <a:off x="4509004" y="3216612"/>
            <a:ext cx="571467" cy="50627"/>
          </a:xfrm>
          <a:prstGeom prst="line">
            <a:avLst/>
          </a:prstGeom>
          <a:noFill/>
          <a:ln w="19050">
            <a:solidFill>
              <a:srgbClr val="9797FF"/>
            </a:solidFill>
            <a:round/>
            <a:headEnd/>
            <a:tailEnd/>
          </a:ln>
          <a:effectLst/>
        </p:spPr>
        <p:txBody>
          <a:bodyPr>
            <a:prstTxWarp prst="textNoShape">
              <a:avLst/>
            </a:prstTxWarp>
          </a:bodyPr>
          <a:lstStyle/>
          <a:p>
            <a:pPr algn="l"/>
            <a:endParaRPr lang="en-US" sz="900" dirty="0">
              <a:solidFill>
                <a:srgbClr val="000000"/>
              </a:solidFill>
              <a:latin typeface="Helvetica"/>
              <a:cs typeface="Helvetica"/>
            </a:endParaRPr>
          </a:p>
        </p:txBody>
      </p:sp>
      <p:sp>
        <p:nvSpPr>
          <p:cNvPr id="158" name="Line 56"/>
          <p:cNvSpPr>
            <a:spLocks noChangeShapeType="1"/>
          </p:cNvSpPr>
          <p:nvPr/>
        </p:nvSpPr>
        <p:spPr bwMode="auto">
          <a:xfrm rot="20894379">
            <a:off x="4515984" y="3216050"/>
            <a:ext cx="604122" cy="160983"/>
          </a:xfrm>
          <a:prstGeom prst="line">
            <a:avLst/>
          </a:prstGeom>
          <a:noFill/>
          <a:ln w="19050">
            <a:solidFill>
              <a:srgbClr val="9797FF"/>
            </a:solidFill>
            <a:round/>
            <a:headEnd/>
            <a:tailEnd/>
          </a:ln>
          <a:effectLst/>
        </p:spPr>
        <p:txBody>
          <a:bodyPr>
            <a:prstTxWarp prst="textNoShape">
              <a:avLst/>
            </a:prstTxWarp>
          </a:bodyPr>
          <a:lstStyle/>
          <a:p>
            <a:pPr algn="l"/>
            <a:endParaRPr lang="en-US" sz="900" dirty="0">
              <a:solidFill>
                <a:srgbClr val="000000"/>
              </a:solidFill>
              <a:latin typeface="Helvetica"/>
              <a:cs typeface="Helvetica"/>
            </a:endParaRPr>
          </a:p>
        </p:txBody>
      </p:sp>
      <p:sp>
        <p:nvSpPr>
          <p:cNvPr id="159" name="Line 60"/>
          <p:cNvSpPr>
            <a:spLocks noChangeShapeType="1"/>
          </p:cNvSpPr>
          <p:nvPr/>
        </p:nvSpPr>
        <p:spPr bwMode="auto">
          <a:xfrm rot="20332768">
            <a:off x="4689671" y="3000796"/>
            <a:ext cx="264866" cy="10413"/>
          </a:xfrm>
          <a:prstGeom prst="line">
            <a:avLst/>
          </a:prstGeom>
          <a:noFill/>
          <a:ln w="19050">
            <a:solidFill>
              <a:srgbClr val="00FFFF"/>
            </a:solidFill>
            <a:round/>
            <a:headEnd/>
            <a:tailEnd/>
          </a:ln>
          <a:effectLst/>
        </p:spPr>
        <p:txBody>
          <a:bodyPr>
            <a:prstTxWarp prst="textNoShape">
              <a:avLst/>
            </a:prstTxWarp>
          </a:bodyPr>
          <a:lstStyle/>
          <a:p>
            <a:pPr algn="l"/>
            <a:endParaRPr lang="en-US" sz="900" dirty="0">
              <a:solidFill>
                <a:srgbClr val="000000"/>
              </a:solidFill>
              <a:latin typeface="Helvetica"/>
              <a:cs typeface="Helvetica"/>
            </a:endParaRPr>
          </a:p>
        </p:txBody>
      </p:sp>
      <p:sp>
        <p:nvSpPr>
          <p:cNvPr id="162" name="Line 69"/>
          <p:cNvSpPr>
            <a:spLocks noChangeShapeType="1"/>
          </p:cNvSpPr>
          <p:nvPr/>
        </p:nvSpPr>
        <p:spPr bwMode="auto">
          <a:xfrm rot="16086" flipH="1" flipV="1">
            <a:off x="4469422" y="3424373"/>
            <a:ext cx="56018" cy="84737"/>
          </a:xfrm>
          <a:prstGeom prst="line">
            <a:avLst/>
          </a:prstGeom>
          <a:noFill/>
          <a:ln w="19050">
            <a:solidFill>
              <a:schemeClr val="tx1">
                <a:lumMod val="50000"/>
                <a:lumOff val="50000"/>
              </a:schemeClr>
            </a:solidFill>
            <a:round/>
            <a:headEnd/>
            <a:tailEnd/>
          </a:ln>
          <a:effectLst/>
        </p:spPr>
        <p:txBody>
          <a:bodyPr>
            <a:prstTxWarp prst="textNoShape">
              <a:avLst/>
            </a:prstTxWarp>
          </a:bodyPr>
          <a:lstStyle/>
          <a:p>
            <a:pPr algn="l"/>
            <a:endParaRPr lang="en-US" sz="900" dirty="0">
              <a:solidFill>
                <a:srgbClr val="000000"/>
              </a:solidFill>
              <a:latin typeface="Helvetica"/>
              <a:cs typeface="Helvetica"/>
            </a:endParaRPr>
          </a:p>
        </p:txBody>
      </p:sp>
      <p:sp>
        <p:nvSpPr>
          <p:cNvPr id="163" name="Line 93"/>
          <p:cNvSpPr>
            <a:spLocks noChangeShapeType="1"/>
          </p:cNvSpPr>
          <p:nvPr/>
        </p:nvSpPr>
        <p:spPr bwMode="auto">
          <a:xfrm rot="270269">
            <a:off x="4517832" y="3462391"/>
            <a:ext cx="433917" cy="252451"/>
          </a:xfrm>
          <a:prstGeom prst="line">
            <a:avLst/>
          </a:prstGeom>
          <a:noFill/>
          <a:ln w="19050">
            <a:solidFill>
              <a:srgbClr val="FF9900"/>
            </a:solidFill>
            <a:round/>
            <a:headEnd/>
            <a:tailEnd/>
          </a:ln>
          <a:effectLst/>
        </p:spPr>
        <p:txBody>
          <a:bodyPr>
            <a:prstTxWarp prst="textNoShape">
              <a:avLst/>
            </a:prstTxWarp>
          </a:bodyPr>
          <a:lstStyle/>
          <a:p>
            <a:pPr algn="l"/>
            <a:endParaRPr lang="en-US" sz="900" dirty="0">
              <a:solidFill>
                <a:srgbClr val="000000"/>
              </a:solidFill>
              <a:latin typeface="Helvetica"/>
              <a:cs typeface="Helvetica"/>
            </a:endParaRPr>
          </a:p>
        </p:txBody>
      </p:sp>
      <p:sp>
        <p:nvSpPr>
          <p:cNvPr id="164" name="Line 94"/>
          <p:cNvSpPr>
            <a:spLocks noChangeShapeType="1"/>
          </p:cNvSpPr>
          <p:nvPr/>
        </p:nvSpPr>
        <p:spPr bwMode="auto">
          <a:xfrm rot="270269">
            <a:off x="4536424" y="3466511"/>
            <a:ext cx="532802" cy="98543"/>
          </a:xfrm>
          <a:prstGeom prst="line">
            <a:avLst/>
          </a:prstGeom>
          <a:noFill/>
          <a:ln w="19050">
            <a:solidFill>
              <a:srgbClr val="FF9900"/>
            </a:solidFill>
            <a:round/>
            <a:headEnd/>
            <a:tailEnd/>
          </a:ln>
          <a:effectLst/>
        </p:spPr>
        <p:txBody>
          <a:bodyPr>
            <a:prstTxWarp prst="textNoShape">
              <a:avLst/>
            </a:prstTxWarp>
          </a:bodyPr>
          <a:lstStyle/>
          <a:p>
            <a:pPr algn="l"/>
            <a:endParaRPr lang="en-US" sz="900" dirty="0">
              <a:solidFill>
                <a:srgbClr val="000000"/>
              </a:solidFill>
              <a:latin typeface="Helvetica"/>
              <a:cs typeface="Helvetica"/>
            </a:endParaRPr>
          </a:p>
        </p:txBody>
      </p:sp>
      <p:sp>
        <p:nvSpPr>
          <p:cNvPr id="165" name="Line 102"/>
          <p:cNvSpPr>
            <a:spLocks noChangeShapeType="1"/>
          </p:cNvSpPr>
          <p:nvPr/>
        </p:nvSpPr>
        <p:spPr bwMode="auto">
          <a:xfrm rot="20332768" flipH="1">
            <a:off x="4639668" y="2704219"/>
            <a:ext cx="148162" cy="90546"/>
          </a:xfrm>
          <a:prstGeom prst="line">
            <a:avLst/>
          </a:prstGeom>
          <a:noFill/>
          <a:ln w="19050">
            <a:solidFill>
              <a:srgbClr val="FF0000"/>
            </a:solidFill>
            <a:round/>
            <a:headEnd/>
            <a:tailEnd/>
          </a:ln>
          <a:effectLst/>
        </p:spPr>
        <p:txBody>
          <a:bodyPr>
            <a:prstTxWarp prst="textNoShape">
              <a:avLst/>
            </a:prstTxWarp>
          </a:bodyPr>
          <a:lstStyle/>
          <a:p>
            <a:pPr algn="l"/>
            <a:endParaRPr lang="en-US" sz="900" dirty="0">
              <a:solidFill>
                <a:srgbClr val="000000"/>
              </a:solidFill>
              <a:latin typeface="Helvetica"/>
              <a:cs typeface="Helvetica"/>
            </a:endParaRPr>
          </a:p>
        </p:txBody>
      </p:sp>
      <p:sp>
        <p:nvSpPr>
          <p:cNvPr id="166" name="Line 12"/>
          <p:cNvSpPr>
            <a:spLocks noChangeShapeType="1"/>
          </p:cNvSpPr>
          <p:nvPr/>
        </p:nvSpPr>
        <p:spPr bwMode="auto">
          <a:xfrm flipV="1">
            <a:off x="3585069" y="3788665"/>
            <a:ext cx="36322" cy="91924"/>
          </a:xfrm>
          <a:prstGeom prst="line">
            <a:avLst/>
          </a:prstGeom>
          <a:noFill/>
          <a:ln w="19050">
            <a:solidFill>
              <a:srgbClr val="996633"/>
            </a:solidFill>
            <a:round/>
            <a:headEnd/>
            <a:tailEnd/>
          </a:ln>
          <a:effectLst/>
        </p:spPr>
        <p:txBody>
          <a:bodyPr>
            <a:prstTxWarp prst="textNoShape">
              <a:avLst/>
            </a:prstTxWarp>
          </a:bodyPr>
          <a:lstStyle/>
          <a:p>
            <a:pPr algn="l"/>
            <a:endParaRPr lang="en-US" sz="900" dirty="0">
              <a:solidFill>
                <a:srgbClr val="000000"/>
              </a:solidFill>
              <a:latin typeface="Helvetica"/>
              <a:cs typeface="Helvetica"/>
            </a:endParaRPr>
          </a:p>
        </p:txBody>
      </p:sp>
      <p:sp>
        <p:nvSpPr>
          <p:cNvPr id="167" name="Line 17"/>
          <p:cNvSpPr>
            <a:spLocks noChangeShapeType="1"/>
          </p:cNvSpPr>
          <p:nvPr/>
        </p:nvSpPr>
        <p:spPr bwMode="auto">
          <a:xfrm rot="20205152" flipH="1" flipV="1">
            <a:off x="2729589" y="3779369"/>
            <a:ext cx="665662" cy="433598"/>
          </a:xfrm>
          <a:prstGeom prst="line">
            <a:avLst/>
          </a:prstGeom>
          <a:noFill/>
          <a:ln w="19050">
            <a:solidFill>
              <a:srgbClr val="996633"/>
            </a:solidFill>
            <a:round/>
            <a:headEnd/>
            <a:tailEnd/>
          </a:ln>
          <a:effectLst/>
        </p:spPr>
        <p:txBody>
          <a:bodyPr>
            <a:prstTxWarp prst="textNoShape">
              <a:avLst/>
            </a:prstTxWarp>
          </a:bodyPr>
          <a:lstStyle/>
          <a:p>
            <a:pPr algn="l"/>
            <a:endParaRPr lang="en-US" sz="900" dirty="0">
              <a:solidFill>
                <a:srgbClr val="000000"/>
              </a:solidFill>
              <a:latin typeface="Helvetica"/>
              <a:cs typeface="Helvetica"/>
            </a:endParaRPr>
          </a:p>
        </p:txBody>
      </p:sp>
      <p:sp>
        <p:nvSpPr>
          <p:cNvPr id="168" name="Isosceles Triangle 167"/>
          <p:cNvSpPr/>
          <p:nvPr/>
        </p:nvSpPr>
        <p:spPr>
          <a:xfrm rot="4518781">
            <a:off x="2512681" y="3859301"/>
            <a:ext cx="404809" cy="678849"/>
          </a:xfrm>
          <a:prstGeom prst="triangle">
            <a:avLst>
              <a:gd name="adj" fmla="val 55310"/>
            </a:avLst>
          </a:prstGeom>
          <a:solidFill>
            <a:srgbClr val="996633"/>
          </a:solidFill>
          <a:ln>
            <a:no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dirty="0"/>
          </a:p>
        </p:txBody>
      </p:sp>
      <p:sp>
        <p:nvSpPr>
          <p:cNvPr id="169" name="Isosceles Triangle 168"/>
          <p:cNvSpPr/>
          <p:nvPr/>
        </p:nvSpPr>
        <p:spPr>
          <a:xfrm rot="3492550">
            <a:off x="2685515" y="4195512"/>
            <a:ext cx="248624" cy="604037"/>
          </a:xfrm>
          <a:prstGeom prst="triangle">
            <a:avLst/>
          </a:prstGeom>
          <a:solidFill>
            <a:srgbClr val="996633"/>
          </a:solidFill>
          <a:ln>
            <a:no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dirty="0"/>
          </a:p>
        </p:txBody>
      </p:sp>
      <p:sp>
        <p:nvSpPr>
          <p:cNvPr id="170" name="Isosceles Triangle 169"/>
          <p:cNvSpPr/>
          <p:nvPr/>
        </p:nvSpPr>
        <p:spPr>
          <a:xfrm rot="2750560">
            <a:off x="2929177" y="4314828"/>
            <a:ext cx="117644" cy="648466"/>
          </a:xfrm>
          <a:prstGeom prst="triangle">
            <a:avLst/>
          </a:prstGeom>
          <a:solidFill>
            <a:srgbClr val="996633"/>
          </a:solidFill>
          <a:ln>
            <a:no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dirty="0"/>
          </a:p>
        </p:txBody>
      </p:sp>
      <p:sp>
        <p:nvSpPr>
          <p:cNvPr id="171" name="Isosceles Triangle 170"/>
          <p:cNvSpPr/>
          <p:nvPr/>
        </p:nvSpPr>
        <p:spPr>
          <a:xfrm rot="1851818">
            <a:off x="3105246" y="4335217"/>
            <a:ext cx="236403" cy="777061"/>
          </a:xfrm>
          <a:prstGeom prst="triangle">
            <a:avLst>
              <a:gd name="adj" fmla="val 61051"/>
            </a:avLst>
          </a:prstGeom>
          <a:solidFill>
            <a:srgbClr val="996633"/>
          </a:solidFill>
          <a:ln>
            <a:no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dirty="0"/>
          </a:p>
        </p:txBody>
      </p:sp>
      <p:sp>
        <p:nvSpPr>
          <p:cNvPr id="172" name="Isosceles Triangle 171"/>
          <p:cNvSpPr/>
          <p:nvPr/>
        </p:nvSpPr>
        <p:spPr>
          <a:xfrm rot="606290">
            <a:off x="3477478" y="4639769"/>
            <a:ext cx="97381" cy="551554"/>
          </a:xfrm>
          <a:prstGeom prst="triangle">
            <a:avLst/>
          </a:prstGeom>
          <a:solidFill>
            <a:srgbClr val="996633"/>
          </a:solidFill>
          <a:ln>
            <a:no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dirty="0"/>
          </a:p>
        </p:txBody>
      </p:sp>
      <p:sp>
        <p:nvSpPr>
          <p:cNvPr id="173" name="Isosceles Triangle 172"/>
          <p:cNvSpPr/>
          <p:nvPr/>
        </p:nvSpPr>
        <p:spPr>
          <a:xfrm rot="20777758">
            <a:off x="3802550" y="4394083"/>
            <a:ext cx="66206" cy="562090"/>
          </a:xfrm>
          <a:prstGeom prst="triangle">
            <a:avLst/>
          </a:prstGeom>
          <a:solidFill>
            <a:srgbClr val="996633"/>
          </a:solidFill>
          <a:ln>
            <a:no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dirty="0"/>
          </a:p>
        </p:txBody>
      </p:sp>
      <p:sp>
        <p:nvSpPr>
          <p:cNvPr id="174" name="Isosceles Triangle 173"/>
          <p:cNvSpPr/>
          <p:nvPr/>
        </p:nvSpPr>
        <p:spPr>
          <a:xfrm rot="5910758">
            <a:off x="2558371" y="3610395"/>
            <a:ext cx="197332" cy="630034"/>
          </a:xfrm>
          <a:prstGeom prst="triangle">
            <a:avLst>
              <a:gd name="adj" fmla="val 55012"/>
            </a:avLst>
          </a:prstGeom>
          <a:solidFill>
            <a:srgbClr val="996633"/>
          </a:solidFill>
          <a:ln>
            <a:no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dirty="0"/>
          </a:p>
        </p:txBody>
      </p:sp>
      <p:sp>
        <p:nvSpPr>
          <p:cNvPr id="175" name="Isosceles Triangle 174"/>
          <p:cNvSpPr/>
          <p:nvPr/>
        </p:nvSpPr>
        <p:spPr>
          <a:xfrm rot="6577787">
            <a:off x="2683036" y="3338760"/>
            <a:ext cx="212653" cy="769312"/>
          </a:xfrm>
          <a:prstGeom prst="triangle">
            <a:avLst>
              <a:gd name="adj" fmla="val 20873"/>
            </a:avLst>
          </a:prstGeom>
          <a:solidFill>
            <a:srgbClr val="996633"/>
          </a:solidFill>
          <a:ln>
            <a:no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dirty="0"/>
          </a:p>
        </p:txBody>
      </p:sp>
      <p:sp>
        <p:nvSpPr>
          <p:cNvPr id="176" name="Isosceles Triangle 175"/>
          <p:cNvSpPr/>
          <p:nvPr/>
        </p:nvSpPr>
        <p:spPr>
          <a:xfrm rot="6912560">
            <a:off x="2814324" y="3120794"/>
            <a:ext cx="167900" cy="837254"/>
          </a:xfrm>
          <a:prstGeom prst="triangle">
            <a:avLst>
              <a:gd name="adj" fmla="val 26113"/>
            </a:avLst>
          </a:prstGeom>
          <a:solidFill>
            <a:srgbClr val="996633"/>
          </a:solidFill>
          <a:ln>
            <a:no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dirty="0"/>
          </a:p>
        </p:txBody>
      </p:sp>
      <p:sp>
        <p:nvSpPr>
          <p:cNvPr id="177" name="Isosceles Triangle 176"/>
          <p:cNvSpPr/>
          <p:nvPr/>
        </p:nvSpPr>
        <p:spPr>
          <a:xfrm rot="6305212">
            <a:off x="3534847" y="2930288"/>
            <a:ext cx="64245" cy="239728"/>
          </a:xfrm>
          <a:prstGeom prst="triangle">
            <a:avLst/>
          </a:prstGeom>
          <a:solidFill>
            <a:srgbClr val="009999"/>
          </a:solidFill>
          <a:ln>
            <a:no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dirty="0"/>
          </a:p>
        </p:txBody>
      </p:sp>
      <p:sp>
        <p:nvSpPr>
          <p:cNvPr id="178" name="Isosceles Triangle 177"/>
          <p:cNvSpPr/>
          <p:nvPr/>
        </p:nvSpPr>
        <p:spPr>
          <a:xfrm rot="6918984">
            <a:off x="3461892" y="2720966"/>
            <a:ext cx="169942" cy="239728"/>
          </a:xfrm>
          <a:prstGeom prst="triangle">
            <a:avLst/>
          </a:prstGeom>
          <a:solidFill>
            <a:srgbClr val="009999"/>
          </a:solidFill>
          <a:ln>
            <a:no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dirty="0"/>
          </a:p>
        </p:txBody>
      </p:sp>
      <p:sp>
        <p:nvSpPr>
          <p:cNvPr id="179" name="Isosceles Triangle 178"/>
          <p:cNvSpPr/>
          <p:nvPr/>
        </p:nvSpPr>
        <p:spPr>
          <a:xfrm rot="10953944">
            <a:off x="3635427" y="2461570"/>
            <a:ext cx="272316" cy="356366"/>
          </a:xfrm>
          <a:prstGeom prst="triangle">
            <a:avLst/>
          </a:prstGeom>
          <a:solidFill>
            <a:srgbClr val="009999"/>
          </a:solidFill>
          <a:ln>
            <a:no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dirty="0"/>
          </a:p>
        </p:txBody>
      </p:sp>
      <p:sp>
        <p:nvSpPr>
          <p:cNvPr id="180" name="Isosceles Triangle 179"/>
          <p:cNvSpPr/>
          <p:nvPr/>
        </p:nvSpPr>
        <p:spPr>
          <a:xfrm rot="19904672">
            <a:off x="4351038" y="3532200"/>
            <a:ext cx="754318" cy="828419"/>
          </a:xfrm>
          <a:prstGeom prst="triangle">
            <a:avLst>
              <a:gd name="adj" fmla="val 54872"/>
            </a:avLst>
          </a:prstGeom>
          <a:solidFill>
            <a:srgbClr val="A0BF61"/>
          </a:solidFill>
          <a:ln>
            <a:no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dirty="0"/>
          </a:p>
        </p:txBody>
      </p:sp>
      <p:sp>
        <p:nvSpPr>
          <p:cNvPr id="181" name="Isosceles Triangle 180"/>
          <p:cNvSpPr/>
          <p:nvPr/>
        </p:nvSpPr>
        <p:spPr>
          <a:xfrm rot="16831826">
            <a:off x="4842312" y="3339805"/>
            <a:ext cx="371960" cy="544811"/>
          </a:xfrm>
          <a:prstGeom prst="triangle">
            <a:avLst>
              <a:gd name="adj" fmla="val 63872"/>
            </a:avLst>
          </a:prstGeom>
          <a:solidFill>
            <a:srgbClr val="FF9900"/>
          </a:solidFill>
          <a:ln>
            <a:no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dirty="0"/>
          </a:p>
        </p:txBody>
      </p:sp>
      <p:sp>
        <p:nvSpPr>
          <p:cNvPr id="182" name="Isosceles Triangle 181"/>
          <p:cNvSpPr/>
          <p:nvPr/>
        </p:nvSpPr>
        <p:spPr>
          <a:xfrm rot="18077229">
            <a:off x="4984333" y="3513305"/>
            <a:ext cx="85794" cy="544811"/>
          </a:xfrm>
          <a:prstGeom prst="triangle">
            <a:avLst>
              <a:gd name="adj" fmla="val 62662"/>
            </a:avLst>
          </a:prstGeom>
          <a:solidFill>
            <a:srgbClr val="FF9900"/>
          </a:solidFill>
          <a:ln>
            <a:no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dirty="0"/>
          </a:p>
        </p:txBody>
      </p:sp>
      <p:sp>
        <p:nvSpPr>
          <p:cNvPr id="183" name="Isosceles Triangle 182"/>
          <p:cNvSpPr/>
          <p:nvPr/>
        </p:nvSpPr>
        <p:spPr>
          <a:xfrm rot="16362062">
            <a:off x="5003386" y="3037054"/>
            <a:ext cx="85794" cy="544811"/>
          </a:xfrm>
          <a:prstGeom prst="triangle">
            <a:avLst>
              <a:gd name="adj" fmla="val 52253"/>
            </a:avLst>
          </a:prstGeom>
          <a:solidFill>
            <a:srgbClr val="9797FF"/>
          </a:solidFill>
          <a:ln>
            <a:no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dirty="0"/>
          </a:p>
        </p:txBody>
      </p:sp>
      <p:sp>
        <p:nvSpPr>
          <p:cNvPr id="184" name="Isosceles Triangle 183"/>
          <p:cNvSpPr/>
          <p:nvPr/>
        </p:nvSpPr>
        <p:spPr>
          <a:xfrm rot="15777332">
            <a:off x="4993861" y="2938629"/>
            <a:ext cx="85794" cy="544811"/>
          </a:xfrm>
          <a:prstGeom prst="triangle">
            <a:avLst>
              <a:gd name="adj" fmla="val 52253"/>
            </a:avLst>
          </a:prstGeom>
          <a:solidFill>
            <a:srgbClr val="9797FF"/>
          </a:solidFill>
          <a:ln>
            <a:no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dirty="0"/>
          </a:p>
        </p:txBody>
      </p:sp>
      <p:sp>
        <p:nvSpPr>
          <p:cNvPr id="185" name="Isosceles Triangle 184"/>
          <p:cNvSpPr/>
          <p:nvPr/>
        </p:nvSpPr>
        <p:spPr>
          <a:xfrm rot="15025302">
            <a:off x="4969677" y="2622637"/>
            <a:ext cx="137874" cy="619924"/>
          </a:xfrm>
          <a:prstGeom prst="triangle">
            <a:avLst>
              <a:gd name="adj" fmla="val 52253"/>
            </a:avLst>
          </a:prstGeom>
          <a:solidFill>
            <a:srgbClr val="00FFFF"/>
          </a:solidFill>
          <a:ln>
            <a:no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dirty="0"/>
          </a:p>
        </p:txBody>
      </p:sp>
      <p:sp>
        <p:nvSpPr>
          <p:cNvPr id="186" name="Isosceles Triangle 185"/>
          <p:cNvSpPr/>
          <p:nvPr/>
        </p:nvSpPr>
        <p:spPr>
          <a:xfrm rot="12567739">
            <a:off x="4244021" y="2148053"/>
            <a:ext cx="1108073" cy="625307"/>
          </a:xfrm>
          <a:prstGeom prst="triangle">
            <a:avLst>
              <a:gd name="adj" fmla="val 43930"/>
            </a:avLst>
          </a:prstGeom>
          <a:solidFill>
            <a:srgbClr val="FF0000"/>
          </a:solidFill>
          <a:ln>
            <a:no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dirty="0"/>
          </a:p>
        </p:txBody>
      </p:sp>
      <p:sp>
        <p:nvSpPr>
          <p:cNvPr id="2" name="Freeform 1"/>
          <p:cNvSpPr/>
          <p:nvPr/>
        </p:nvSpPr>
        <p:spPr>
          <a:xfrm>
            <a:off x="4668531" y="4468091"/>
            <a:ext cx="534503" cy="889000"/>
          </a:xfrm>
          <a:custGeom>
            <a:avLst/>
            <a:gdLst>
              <a:gd name="connsiteX0" fmla="*/ 492287 w 534503"/>
              <a:gd name="connsiteY0" fmla="*/ 889000 h 889000"/>
              <a:gd name="connsiteX1" fmla="*/ 492287 w 534503"/>
              <a:gd name="connsiteY1" fmla="*/ 473364 h 889000"/>
              <a:gd name="connsiteX2" fmla="*/ 53560 w 534503"/>
              <a:gd name="connsiteY2" fmla="*/ 277091 h 889000"/>
              <a:gd name="connsiteX3" fmla="*/ 7378 w 534503"/>
              <a:gd name="connsiteY3" fmla="*/ 0 h 889000"/>
            </a:gdLst>
            <a:ahLst/>
            <a:cxnLst>
              <a:cxn ang="0">
                <a:pos x="connsiteX0" y="connsiteY0"/>
              </a:cxn>
              <a:cxn ang="0">
                <a:pos x="connsiteX1" y="connsiteY1"/>
              </a:cxn>
              <a:cxn ang="0">
                <a:pos x="connsiteX2" y="connsiteY2"/>
              </a:cxn>
              <a:cxn ang="0">
                <a:pos x="connsiteX3" y="connsiteY3"/>
              </a:cxn>
            </a:cxnLst>
            <a:rect l="l" t="t" r="r" b="b"/>
            <a:pathLst>
              <a:path w="534503" h="889000">
                <a:moveTo>
                  <a:pt x="492287" y="889000"/>
                </a:moveTo>
                <a:cubicBezTo>
                  <a:pt x="528847" y="732174"/>
                  <a:pt x="565408" y="575349"/>
                  <a:pt x="492287" y="473364"/>
                </a:cubicBezTo>
                <a:cubicBezTo>
                  <a:pt x="419166" y="371379"/>
                  <a:pt x="134378" y="355985"/>
                  <a:pt x="53560" y="277091"/>
                </a:cubicBezTo>
                <a:cubicBezTo>
                  <a:pt x="-27258" y="198197"/>
                  <a:pt x="7378" y="0"/>
                  <a:pt x="7378" y="0"/>
                </a:cubicBezTo>
              </a:path>
            </a:pathLst>
          </a:custGeom>
          <a:ln w="19050" cmpd="sng">
            <a:solidFill>
              <a:srgbClr val="008000"/>
            </a:solidFill>
            <a:headEnd type="none"/>
            <a:tailEnd type="arrow"/>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2" name="Freeform 21"/>
          <p:cNvSpPr/>
          <p:nvPr/>
        </p:nvSpPr>
        <p:spPr>
          <a:xfrm>
            <a:off x="5214707" y="4191780"/>
            <a:ext cx="1000235" cy="1033898"/>
          </a:xfrm>
          <a:custGeom>
            <a:avLst/>
            <a:gdLst>
              <a:gd name="connsiteX0" fmla="*/ 1000235 w 1000235"/>
              <a:gd name="connsiteY0" fmla="*/ 1033898 h 1033898"/>
              <a:gd name="connsiteX1" fmla="*/ 685554 w 1000235"/>
              <a:gd name="connsiteY1" fmla="*/ 752948 h 1033898"/>
              <a:gd name="connsiteX2" fmla="*/ 921565 w 1000235"/>
              <a:gd name="connsiteY2" fmla="*/ 370855 h 1033898"/>
              <a:gd name="connsiteX3" fmla="*/ 842894 w 1000235"/>
              <a:gd name="connsiteY3" fmla="*/ 123619 h 1033898"/>
              <a:gd name="connsiteX4" fmla="*/ 0 w 1000235"/>
              <a:gd name="connsiteY4" fmla="*/ 0 h 10338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235" h="1033898">
                <a:moveTo>
                  <a:pt x="1000235" y="1033898"/>
                </a:moveTo>
                <a:cubicBezTo>
                  <a:pt x="849450" y="948676"/>
                  <a:pt x="698666" y="863455"/>
                  <a:pt x="685554" y="752948"/>
                </a:cubicBezTo>
                <a:cubicBezTo>
                  <a:pt x="672442" y="642441"/>
                  <a:pt x="895342" y="475743"/>
                  <a:pt x="921565" y="370855"/>
                </a:cubicBezTo>
                <a:cubicBezTo>
                  <a:pt x="947788" y="265967"/>
                  <a:pt x="996488" y="185428"/>
                  <a:pt x="842894" y="123619"/>
                </a:cubicBezTo>
                <a:cubicBezTo>
                  <a:pt x="689300" y="61810"/>
                  <a:pt x="0" y="0"/>
                  <a:pt x="0" y="0"/>
                </a:cubicBezTo>
              </a:path>
            </a:pathLst>
          </a:custGeom>
          <a:ln w="19050" cmpd="sng">
            <a:solidFill>
              <a:srgbClr val="FF0000"/>
            </a:solidFill>
            <a:headEnd type="none"/>
            <a:tailEnd type="arrow"/>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3" name="Freeform 22"/>
          <p:cNvSpPr/>
          <p:nvPr/>
        </p:nvSpPr>
        <p:spPr>
          <a:xfrm>
            <a:off x="5338332" y="3521492"/>
            <a:ext cx="1754494" cy="164578"/>
          </a:xfrm>
          <a:custGeom>
            <a:avLst/>
            <a:gdLst>
              <a:gd name="connsiteX0" fmla="*/ 1674550 w 1754494"/>
              <a:gd name="connsiteY0" fmla="*/ 164578 h 164578"/>
              <a:gd name="connsiteX1" fmla="*/ 1562164 w 1754494"/>
              <a:gd name="connsiteY1" fmla="*/ 7245 h 164578"/>
              <a:gd name="connsiteX2" fmla="*/ 0 w 1754494"/>
              <a:gd name="connsiteY2" fmla="*/ 40959 h 164578"/>
            </a:gdLst>
            <a:ahLst/>
            <a:cxnLst>
              <a:cxn ang="0">
                <a:pos x="connsiteX0" y="connsiteY0"/>
              </a:cxn>
              <a:cxn ang="0">
                <a:pos x="connsiteX1" y="connsiteY1"/>
              </a:cxn>
              <a:cxn ang="0">
                <a:pos x="connsiteX2" y="connsiteY2"/>
              </a:cxn>
            </a:cxnLst>
            <a:rect l="l" t="t" r="r" b="b"/>
            <a:pathLst>
              <a:path w="1754494" h="164578">
                <a:moveTo>
                  <a:pt x="1674550" y="164578"/>
                </a:moveTo>
                <a:cubicBezTo>
                  <a:pt x="1757902" y="96213"/>
                  <a:pt x="1841255" y="27848"/>
                  <a:pt x="1562164" y="7245"/>
                </a:cubicBezTo>
                <a:cubicBezTo>
                  <a:pt x="1283073" y="-13358"/>
                  <a:pt x="641536" y="13800"/>
                  <a:pt x="0" y="40959"/>
                </a:cubicBezTo>
              </a:path>
            </a:pathLst>
          </a:custGeom>
          <a:ln w="19050" cmpd="sng">
            <a:solidFill>
              <a:srgbClr val="8D5323"/>
            </a:solidFill>
            <a:headEnd type="none"/>
            <a:tailEnd type="arrow"/>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4" name="Freeform 23"/>
          <p:cNvSpPr/>
          <p:nvPr/>
        </p:nvSpPr>
        <p:spPr>
          <a:xfrm>
            <a:off x="4539864" y="1281134"/>
            <a:ext cx="1573930" cy="640567"/>
          </a:xfrm>
          <a:custGeom>
            <a:avLst/>
            <a:gdLst>
              <a:gd name="connsiteX0" fmla="*/ 1573930 w 1573930"/>
              <a:gd name="connsiteY0" fmla="*/ 33714 h 640567"/>
              <a:gd name="connsiteX1" fmla="*/ 191584 w 1573930"/>
              <a:gd name="connsiteY1" fmla="*/ 67428 h 640567"/>
              <a:gd name="connsiteX2" fmla="*/ 11766 w 1573930"/>
              <a:gd name="connsiteY2" fmla="*/ 640567 h 640567"/>
            </a:gdLst>
            <a:ahLst/>
            <a:cxnLst>
              <a:cxn ang="0">
                <a:pos x="connsiteX0" y="connsiteY0"/>
              </a:cxn>
              <a:cxn ang="0">
                <a:pos x="connsiteX1" y="connsiteY1"/>
              </a:cxn>
              <a:cxn ang="0">
                <a:pos x="connsiteX2" y="connsiteY2"/>
              </a:cxn>
            </a:cxnLst>
            <a:rect l="l" t="t" r="r" b="b"/>
            <a:pathLst>
              <a:path w="1573930" h="640567">
                <a:moveTo>
                  <a:pt x="1573930" y="33714"/>
                </a:moveTo>
                <a:cubicBezTo>
                  <a:pt x="1012937" y="0"/>
                  <a:pt x="451945" y="-33714"/>
                  <a:pt x="191584" y="67428"/>
                </a:cubicBezTo>
                <a:cubicBezTo>
                  <a:pt x="-68777" y="168570"/>
                  <a:pt x="11766" y="640567"/>
                  <a:pt x="11766" y="640567"/>
                </a:cubicBezTo>
              </a:path>
            </a:pathLst>
          </a:custGeom>
          <a:ln w="19050" cmpd="sng">
            <a:solidFill>
              <a:srgbClr val="0000FF"/>
            </a:solidFill>
            <a:headEnd type="none"/>
            <a:tailEnd type="arrow"/>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5" name="Freeform 24"/>
          <p:cNvSpPr/>
          <p:nvPr/>
        </p:nvSpPr>
        <p:spPr>
          <a:xfrm>
            <a:off x="5372047" y="2269947"/>
            <a:ext cx="1955515" cy="101275"/>
          </a:xfrm>
          <a:custGeom>
            <a:avLst/>
            <a:gdLst>
              <a:gd name="connsiteX0" fmla="*/ 1955515 w 1955515"/>
              <a:gd name="connsiteY0" fmla="*/ 33847 h 101275"/>
              <a:gd name="connsiteX1" fmla="*/ 944042 w 1955515"/>
              <a:gd name="connsiteY1" fmla="*/ 78799 h 101275"/>
              <a:gd name="connsiteX2" fmla="*/ 247249 w 1955515"/>
              <a:gd name="connsiteY2" fmla="*/ 132 h 101275"/>
              <a:gd name="connsiteX3" fmla="*/ 0 w 1955515"/>
              <a:gd name="connsiteY3" fmla="*/ 101275 h 101275"/>
            </a:gdLst>
            <a:ahLst/>
            <a:cxnLst>
              <a:cxn ang="0">
                <a:pos x="connsiteX0" y="connsiteY0"/>
              </a:cxn>
              <a:cxn ang="0">
                <a:pos x="connsiteX1" y="connsiteY1"/>
              </a:cxn>
              <a:cxn ang="0">
                <a:pos x="connsiteX2" y="connsiteY2"/>
              </a:cxn>
              <a:cxn ang="0">
                <a:pos x="connsiteX3" y="connsiteY3"/>
              </a:cxn>
            </a:cxnLst>
            <a:rect l="l" t="t" r="r" b="b"/>
            <a:pathLst>
              <a:path w="1955515" h="101275">
                <a:moveTo>
                  <a:pt x="1955515" y="33847"/>
                </a:moveTo>
                <a:cubicBezTo>
                  <a:pt x="1592134" y="59132"/>
                  <a:pt x="1228753" y="84418"/>
                  <a:pt x="944042" y="78799"/>
                </a:cubicBezTo>
                <a:cubicBezTo>
                  <a:pt x="659331" y="73180"/>
                  <a:pt x="404589" y="-3614"/>
                  <a:pt x="247249" y="132"/>
                </a:cubicBezTo>
                <a:cubicBezTo>
                  <a:pt x="89909" y="3878"/>
                  <a:pt x="0" y="101275"/>
                  <a:pt x="0" y="101275"/>
                </a:cubicBezTo>
              </a:path>
            </a:pathLst>
          </a:custGeom>
          <a:ln w="19050" cmpd="sng">
            <a:solidFill>
              <a:schemeClr val="tx1">
                <a:lumMod val="50000"/>
                <a:lumOff val="50000"/>
              </a:schemeClr>
            </a:solidFill>
            <a:headEnd type="none"/>
            <a:tailEnd type="arrow"/>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6" name="Freeform 25"/>
          <p:cNvSpPr/>
          <p:nvPr/>
        </p:nvSpPr>
        <p:spPr>
          <a:xfrm>
            <a:off x="1353000" y="2202651"/>
            <a:ext cx="299073" cy="1247420"/>
          </a:xfrm>
          <a:custGeom>
            <a:avLst/>
            <a:gdLst>
              <a:gd name="connsiteX0" fmla="*/ 6870 w 299073"/>
              <a:gd name="connsiteY0" fmla="*/ 0 h 1247420"/>
              <a:gd name="connsiteX1" fmla="*/ 299073 w 299073"/>
              <a:gd name="connsiteY1" fmla="*/ 235999 h 1247420"/>
              <a:gd name="connsiteX2" fmla="*/ 6870 w 299073"/>
              <a:gd name="connsiteY2" fmla="*/ 955232 h 1247420"/>
              <a:gd name="connsiteX3" fmla="*/ 85540 w 299073"/>
              <a:gd name="connsiteY3" fmla="*/ 1247420 h 1247420"/>
            </a:gdLst>
            <a:ahLst/>
            <a:cxnLst>
              <a:cxn ang="0">
                <a:pos x="connsiteX0" y="connsiteY0"/>
              </a:cxn>
              <a:cxn ang="0">
                <a:pos x="connsiteX1" y="connsiteY1"/>
              </a:cxn>
              <a:cxn ang="0">
                <a:pos x="connsiteX2" y="connsiteY2"/>
              </a:cxn>
              <a:cxn ang="0">
                <a:pos x="connsiteX3" y="connsiteY3"/>
              </a:cxn>
            </a:cxnLst>
            <a:rect l="l" t="t" r="r" b="b"/>
            <a:pathLst>
              <a:path w="299073" h="1247420">
                <a:moveTo>
                  <a:pt x="6870" y="0"/>
                </a:moveTo>
                <a:cubicBezTo>
                  <a:pt x="152971" y="38397"/>
                  <a:pt x="299073" y="76794"/>
                  <a:pt x="299073" y="235999"/>
                </a:cubicBezTo>
                <a:cubicBezTo>
                  <a:pt x="299073" y="395204"/>
                  <a:pt x="42459" y="786662"/>
                  <a:pt x="6870" y="955232"/>
                </a:cubicBezTo>
                <a:cubicBezTo>
                  <a:pt x="-28719" y="1123802"/>
                  <a:pt x="85540" y="1247420"/>
                  <a:pt x="85540" y="1247420"/>
                </a:cubicBezTo>
              </a:path>
            </a:pathLst>
          </a:custGeom>
          <a:ln w="19050" cmpd="sng">
            <a:solidFill>
              <a:schemeClr val="tx1"/>
            </a:solidFill>
            <a:headEnd type="none"/>
            <a:tailEnd type="arrow"/>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7" name="Freeform 26"/>
          <p:cNvSpPr/>
          <p:nvPr/>
        </p:nvSpPr>
        <p:spPr>
          <a:xfrm>
            <a:off x="1663312" y="5405486"/>
            <a:ext cx="1115407" cy="539425"/>
          </a:xfrm>
          <a:custGeom>
            <a:avLst/>
            <a:gdLst>
              <a:gd name="connsiteX0" fmla="*/ 0 w 1115407"/>
              <a:gd name="connsiteY0" fmla="*/ 539425 h 539425"/>
              <a:gd name="connsiteX1" fmla="*/ 1022712 w 1115407"/>
              <a:gd name="connsiteY1" fmla="*/ 370855 h 539425"/>
              <a:gd name="connsiteX2" fmla="*/ 1067666 w 1115407"/>
              <a:gd name="connsiteY2" fmla="*/ 0 h 539425"/>
            </a:gdLst>
            <a:ahLst/>
            <a:cxnLst>
              <a:cxn ang="0">
                <a:pos x="connsiteX0" y="connsiteY0"/>
              </a:cxn>
              <a:cxn ang="0">
                <a:pos x="connsiteX1" y="connsiteY1"/>
              </a:cxn>
              <a:cxn ang="0">
                <a:pos x="connsiteX2" y="connsiteY2"/>
              </a:cxn>
            </a:cxnLst>
            <a:rect l="l" t="t" r="r" b="b"/>
            <a:pathLst>
              <a:path w="1115407" h="539425">
                <a:moveTo>
                  <a:pt x="0" y="539425"/>
                </a:moveTo>
                <a:cubicBezTo>
                  <a:pt x="422384" y="500092"/>
                  <a:pt x="844768" y="460759"/>
                  <a:pt x="1022712" y="370855"/>
                </a:cubicBezTo>
                <a:cubicBezTo>
                  <a:pt x="1200656" y="280951"/>
                  <a:pt x="1067666" y="0"/>
                  <a:pt x="1067666" y="0"/>
                </a:cubicBezTo>
              </a:path>
            </a:pathLst>
          </a:custGeom>
          <a:ln w="19050" cmpd="sng">
            <a:solidFill>
              <a:srgbClr val="A0BF61"/>
            </a:solidFill>
            <a:headEnd type="none"/>
            <a:tailEnd type="arrow"/>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Tree>
    <p:extLst>
      <p:ext uri="{BB962C8B-B14F-4D97-AF65-F5344CB8AC3E}">
        <p14:creationId xmlns:p14="http://schemas.microsoft.com/office/powerpoint/2010/main" val="2205928243"/>
      </p:ext>
    </p:extLst>
  </p:cSld>
  <p:clrMapOvr>
    <a:masterClrMapping/>
  </p:clrMapOvr>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Text Box 2"/>
          <p:cNvSpPr txBox="1">
            <a:spLocks noChangeArrowheads="1"/>
          </p:cNvSpPr>
          <p:nvPr/>
        </p:nvSpPr>
        <p:spPr bwMode="auto">
          <a:xfrm>
            <a:off x="3051175" y="555625"/>
            <a:ext cx="6092825" cy="3323987"/>
          </a:xfrm>
          <a:prstGeom prst="rect">
            <a:avLst/>
          </a:prstGeom>
          <a:noFill/>
          <a:ln w="9525">
            <a:noFill/>
            <a:miter lim="800000"/>
            <a:headEnd/>
            <a:tailEnd/>
          </a:ln>
          <a:effectLst/>
        </p:spPr>
        <p:txBody>
          <a:bodyPr>
            <a:spAutoFit/>
          </a:bodyPr>
          <a:lstStyle/>
          <a:p>
            <a:pPr marL="361950" indent="-361950" algn="l"/>
            <a:r>
              <a:rPr lang="en-US" sz="1400" b="1" dirty="0">
                <a:solidFill>
                  <a:srgbClr val="000000"/>
                </a:solidFill>
                <a:latin typeface="Helvetica"/>
                <a:cs typeface="Helvetica"/>
              </a:rPr>
              <a:t>Skin</a:t>
            </a:r>
            <a:r>
              <a:rPr lang="en-US" sz="1400" dirty="0">
                <a:solidFill>
                  <a:srgbClr val="000000"/>
                </a:solidFill>
                <a:latin typeface="Helvetica"/>
                <a:cs typeface="Helvetica"/>
              </a:rPr>
              <a:t>: The “basement membrane” separates the connective tissue from the epidermal cells</a:t>
            </a:r>
          </a:p>
          <a:p>
            <a:pPr marL="361950" indent="-361950" algn="l"/>
            <a:r>
              <a:rPr lang="en-US" sz="1400" b="1" dirty="0">
                <a:solidFill>
                  <a:srgbClr val="000000"/>
                </a:solidFill>
                <a:latin typeface="Helvetica"/>
                <a:cs typeface="Helvetica"/>
              </a:rPr>
              <a:t>Digestive tract</a:t>
            </a:r>
            <a:r>
              <a:rPr lang="en-US" sz="1400" dirty="0">
                <a:solidFill>
                  <a:srgbClr val="000000"/>
                </a:solidFill>
                <a:latin typeface="Helvetica"/>
                <a:cs typeface="Helvetica"/>
              </a:rPr>
              <a:t>: The lamina separates the connective tissue from the epithelial cells surrounding the gut lining.</a:t>
            </a:r>
          </a:p>
          <a:p>
            <a:pPr marL="361950" indent="-361950" algn="l"/>
            <a:r>
              <a:rPr lang="en-US" sz="1400" b="1" dirty="0">
                <a:solidFill>
                  <a:srgbClr val="000000"/>
                </a:solidFill>
                <a:latin typeface="Helvetica"/>
                <a:cs typeface="Helvetica"/>
              </a:rPr>
              <a:t>Vascular system</a:t>
            </a:r>
            <a:r>
              <a:rPr lang="en-US" sz="1400" dirty="0">
                <a:solidFill>
                  <a:srgbClr val="000000"/>
                </a:solidFill>
                <a:latin typeface="Helvetica"/>
                <a:cs typeface="Helvetica"/>
              </a:rPr>
              <a:t>: The lamina separates the connective tissue from the  endothelial cells surrounding the blood vessels</a:t>
            </a:r>
          </a:p>
          <a:p>
            <a:pPr marL="361950" indent="-361950" algn="l"/>
            <a:r>
              <a:rPr lang="en-US" sz="1400" b="1" dirty="0">
                <a:solidFill>
                  <a:srgbClr val="000000"/>
                </a:solidFill>
                <a:latin typeface="Helvetica"/>
                <a:cs typeface="Helvetica"/>
              </a:rPr>
              <a:t>Muscle</a:t>
            </a:r>
            <a:r>
              <a:rPr lang="en-US" sz="1400" dirty="0">
                <a:solidFill>
                  <a:srgbClr val="000000"/>
                </a:solidFill>
                <a:latin typeface="Helvetica"/>
                <a:cs typeface="Helvetica"/>
              </a:rPr>
              <a:t>: The lamina surrounds and insulates the muscle cells from the neighboring connective tissue</a:t>
            </a:r>
          </a:p>
          <a:p>
            <a:pPr marL="361950" indent="-361950" algn="l"/>
            <a:r>
              <a:rPr lang="en-US" sz="1400" b="1" dirty="0">
                <a:solidFill>
                  <a:srgbClr val="000000"/>
                </a:solidFill>
                <a:latin typeface="Helvetica"/>
                <a:cs typeface="Helvetica"/>
              </a:rPr>
              <a:t>Nerve</a:t>
            </a:r>
            <a:r>
              <a:rPr lang="en-US" sz="1400" dirty="0">
                <a:solidFill>
                  <a:srgbClr val="000000"/>
                </a:solidFill>
                <a:latin typeface="Helvetica"/>
                <a:cs typeface="Helvetica"/>
              </a:rPr>
              <a:t>: The lamina surrounding the Schwann cells helps in the myelination of the nerve cells (again, this acts as “insulation”)</a:t>
            </a:r>
          </a:p>
          <a:p>
            <a:pPr marL="361950" indent="-361950" algn="l"/>
            <a:r>
              <a:rPr lang="en-US" sz="1400" b="1" dirty="0">
                <a:solidFill>
                  <a:srgbClr val="000000"/>
                </a:solidFill>
                <a:latin typeface="Helvetica"/>
                <a:cs typeface="Helvetica"/>
              </a:rPr>
              <a:t>Brain</a:t>
            </a:r>
            <a:r>
              <a:rPr lang="en-US" sz="1400" dirty="0">
                <a:solidFill>
                  <a:srgbClr val="000000"/>
                </a:solidFill>
                <a:latin typeface="Helvetica"/>
                <a:cs typeface="Helvetica"/>
              </a:rPr>
              <a:t>: The lamina creates the “blood-brain barrier” that isolates the neuronal system from the rest of the body</a:t>
            </a:r>
          </a:p>
          <a:p>
            <a:pPr marL="361950" indent="-361950" algn="l"/>
            <a:r>
              <a:rPr lang="en-US" sz="1400" b="1" dirty="0">
                <a:solidFill>
                  <a:srgbClr val="000000"/>
                </a:solidFill>
                <a:latin typeface="Helvetica"/>
                <a:cs typeface="Helvetica"/>
              </a:rPr>
              <a:t>Kidney</a:t>
            </a:r>
            <a:r>
              <a:rPr lang="en-US" sz="1400" dirty="0">
                <a:solidFill>
                  <a:srgbClr val="000000"/>
                </a:solidFill>
                <a:latin typeface="Helvetica"/>
                <a:cs typeface="Helvetica"/>
              </a:rPr>
              <a:t>: In the glomerus, a thickened lamina serves as a molecular filter that is used to separate waste from the blood</a:t>
            </a:r>
          </a:p>
          <a:p>
            <a:pPr marL="361950" indent="-361950" algn="l"/>
            <a:r>
              <a:rPr lang="en-US" sz="1400" dirty="0">
                <a:solidFill>
                  <a:srgbClr val="000000"/>
                </a:solidFill>
                <a:latin typeface="Helvetica"/>
                <a:cs typeface="Helvetica"/>
              </a:rPr>
              <a:t>etc…</a:t>
            </a:r>
          </a:p>
        </p:txBody>
      </p:sp>
      <p:sp>
        <p:nvSpPr>
          <p:cNvPr id="82947" name="Text Box 3"/>
          <p:cNvSpPr txBox="1">
            <a:spLocks noChangeArrowheads="1"/>
          </p:cNvSpPr>
          <p:nvPr/>
        </p:nvSpPr>
        <p:spPr bwMode="auto">
          <a:xfrm>
            <a:off x="346075" y="336550"/>
            <a:ext cx="2509838" cy="336550"/>
          </a:xfrm>
          <a:prstGeom prst="rect">
            <a:avLst/>
          </a:prstGeom>
          <a:noFill/>
          <a:ln w="9525">
            <a:noFill/>
            <a:miter lim="800000"/>
            <a:headEnd/>
            <a:tailEnd/>
          </a:ln>
          <a:effectLst/>
        </p:spPr>
        <p:txBody>
          <a:bodyPr wrap="none">
            <a:spAutoFit/>
          </a:bodyPr>
          <a:lstStyle/>
          <a:p>
            <a:pPr algn="l"/>
            <a:r>
              <a:rPr lang="en-US" sz="1600" u="sng" dirty="0">
                <a:solidFill>
                  <a:srgbClr val="000000"/>
                </a:solidFill>
                <a:latin typeface="Helvetica"/>
                <a:cs typeface="Helvetica"/>
              </a:rPr>
              <a:t>Where is your “cell wall”?:</a:t>
            </a:r>
          </a:p>
        </p:txBody>
      </p:sp>
      <p:sp>
        <p:nvSpPr>
          <p:cNvPr id="82948" name="Freeform 4"/>
          <p:cNvSpPr>
            <a:spLocks/>
          </p:cNvSpPr>
          <p:nvPr/>
        </p:nvSpPr>
        <p:spPr bwMode="auto">
          <a:xfrm>
            <a:off x="812800" y="733425"/>
            <a:ext cx="1509713" cy="2165350"/>
          </a:xfrm>
          <a:custGeom>
            <a:avLst/>
            <a:gdLst/>
            <a:ahLst/>
            <a:cxnLst>
              <a:cxn ang="0">
                <a:pos x="202" y="294"/>
              </a:cxn>
              <a:cxn ang="0">
                <a:pos x="136" y="360"/>
              </a:cxn>
              <a:cxn ang="0">
                <a:pos x="100" y="510"/>
              </a:cxn>
              <a:cxn ang="0">
                <a:pos x="82" y="522"/>
              </a:cxn>
              <a:cxn ang="0">
                <a:pos x="64" y="540"/>
              </a:cxn>
              <a:cxn ang="0">
                <a:pos x="28" y="564"/>
              </a:cxn>
              <a:cxn ang="0">
                <a:pos x="58" y="660"/>
              </a:cxn>
              <a:cxn ang="0">
                <a:pos x="100" y="648"/>
              </a:cxn>
              <a:cxn ang="0">
                <a:pos x="136" y="528"/>
              </a:cxn>
              <a:cxn ang="0">
                <a:pos x="160" y="468"/>
              </a:cxn>
              <a:cxn ang="0">
                <a:pos x="220" y="384"/>
              </a:cxn>
              <a:cxn ang="0">
                <a:pos x="238" y="972"/>
              </a:cxn>
              <a:cxn ang="0">
                <a:pos x="226" y="954"/>
              </a:cxn>
              <a:cxn ang="0">
                <a:pos x="190" y="930"/>
              </a:cxn>
              <a:cxn ang="0">
                <a:pos x="220" y="1068"/>
              </a:cxn>
              <a:cxn ang="0">
                <a:pos x="340" y="1026"/>
              </a:cxn>
              <a:cxn ang="0">
                <a:pos x="358" y="678"/>
              </a:cxn>
              <a:cxn ang="0">
                <a:pos x="382" y="756"/>
              </a:cxn>
              <a:cxn ang="0">
                <a:pos x="412" y="1032"/>
              </a:cxn>
              <a:cxn ang="0">
                <a:pos x="478" y="1080"/>
              </a:cxn>
              <a:cxn ang="0">
                <a:pos x="514" y="1092"/>
              </a:cxn>
              <a:cxn ang="0">
                <a:pos x="580" y="1038"/>
              </a:cxn>
              <a:cxn ang="0">
                <a:pos x="502" y="996"/>
              </a:cxn>
              <a:cxn ang="0">
                <a:pos x="472" y="966"/>
              </a:cxn>
              <a:cxn ang="0">
                <a:pos x="460" y="930"/>
              </a:cxn>
              <a:cxn ang="0">
                <a:pos x="460" y="366"/>
              </a:cxn>
              <a:cxn ang="0">
                <a:pos x="472" y="402"/>
              </a:cxn>
              <a:cxn ang="0">
                <a:pos x="484" y="438"/>
              </a:cxn>
              <a:cxn ang="0">
                <a:pos x="520" y="534"/>
              </a:cxn>
              <a:cxn ang="0">
                <a:pos x="556" y="558"/>
              </a:cxn>
              <a:cxn ang="0">
                <a:pos x="592" y="570"/>
              </a:cxn>
              <a:cxn ang="0">
                <a:pos x="634" y="528"/>
              </a:cxn>
              <a:cxn ang="0">
                <a:pos x="568" y="480"/>
              </a:cxn>
              <a:cxn ang="0">
                <a:pos x="514" y="348"/>
              </a:cxn>
              <a:cxn ang="0">
                <a:pos x="466" y="306"/>
              </a:cxn>
              <a:cxn ang="0">
                <a:pos x="448" y="294"/>
              </a:cxn>
              <a:cxn ang="0">
                <a:pos x="406" y="234"/>
              </a:cxn>
              <a:cxn ang="0">
                <a:pos x="424" y="162"/>
              </a:cxn>
              <a:cxn ang="0">
                <a:pos x="436" y="48"/>
              </a:cxn>
              <a:cxn ang="0">
                <a:pos x="352" y="6"/>
              </a:cxn>
              <a:cxn ang="0">
                <a:pos x="334" y="0"/>
              </a:cxn>
              <a:cxn ang="0">
                <a:pos x="232" y="102"/>
              </a:cxn>
              <a:cxn ang="0">
                <a:pos x="304" y="198"/>
              </a:cxn>
              <a:cxn ang="0">
                <a:pos x="202" y="294"/>
              </a:cxn>
            </a:cxnLst>
            <a:rect l="0" t="0" r="r" b="b"/>
            <a:pathLst>
              <a:path w="663" h="1094">
                <a:moveTo>
                  <a:pt x="202" y="294"/>
                </a:moveTo>
                <a:cubicBezTo>
                  <a:pt x="179" y="317"/>
                  <a:pt x="159" y="337"/>
                  <a:pt x="136" y="360"/>
                </a:cubicBezTo>
                <a:cubicBezTo>
                  <a:pt x="119" y="410"/>
                  <a:pt x="116" y="461"/>
                  <a:pt x="100" y="510"/>
                </a:cubicBezTo>
                <a:cubicBezTo>
                  <a:pt x="98" y="517"/>
                  <a:pt x="88" y="517"/>
                  <a:pt x="82" y="522"/>
                </a:cubicBezTo>
                <a:cubicBezTo>
                  <a:pt x="75" y="527"/>
                  <a:pt x="71" y="535"/>
                  <a:pt x="64" y="540"/>
                </a:cubicBezTo>
                <a:cubicBezTo>
                  <a:pt x="53" y="549"/>
                  <a:pt x="28" y="564"/>
                  <a:pt x="28" y="564"/>
                </a:cubicBezTo>
                <a:cubicBezTo>
                  <a:pt x="0" y="607"/>
                  <a:pt x="13" y="645"/>
                  <a:pt x="58" y="660"/>
                </a:cubicBezTo>
                <a:cubicBezTo>
                  <a:pt x="60" y="660"/>
                  <a:pt x="96" y="651"/>
                  <a:pt x="100" y="648"/>
                </a:cubicBezTo>
                <a:cubicBezTo>
                  <a:pt x="129" y="625"/>
                  <a:pt x="129" y="560"/>
                  <a:pt x="136" y="528"/>
                </a:cubicBezTo>
                <a:cubicBezTo>
                  <a:pt x="141" y="503"/>
                  <a:pt x="150" y="490"/>
                  <a:pt x="160" y="468"/>
                </a:cubicBezTo>
                <a:cubicBezTo>
                  <a:pt x="178" y="429"/>
                  <a:pt x="181" y="410"/>
                  <a:pt x="220" y="384"/>
                </a:cubicBezTo>
                <a:cubicBezTo>
                  <a:pt x="416" y="449"/>
                  <a:pt x="269" y="783"/>
                  <a:pt x="238" y="972"/>
                </a:cubicBezTo>
                <a:cubicBezTo>
                  <a:pt x="234" y="966"/>
                  <a:pt x="231" y="959"/>
                  <a:pt x="226" y="954"/>
                </a:cubicBezTo>
                <a:cubicBezTo>
                  <a:pt x="215" y="945"/>
                  <a:pt x="190" y="930"/>
                  <a:pt x="190" y="930"/>
                </a:cubicBezTo>
                <a:cubicBezTo>
                  <a:pt x="118" y="954"/>
                  <a:pt x="168" y="1051"/>
                  <a:pt x="220" y="1068"/>
                </a:cubicBezTo>
                <a:cubicBezTo>
                  <a:pt x="306" y="1063"/>
                  <a:pt x="320" y="1087"/>
                  <a:pt x="340" y="1026"/>
                </a:cubicBezTo>
                <a:cubicBezTo>
                  <a:pt x="343" y="890"/>
                  <a:pt x="343" y="799"/>
                  <a:pt x="358" y="678"/>
                </a:cubicBezTo>
                <a:cubicBezTo>
                  <a:pt x="376" y="706"/>
                  <a:pt x="377" y="721"/>
                  <a:pt x="382" y="756"/>
                </a:cubicBezTo>
                <a:cubicBezTo>
                  <a:pt x="386" y="850"/>
                  <a:pt x="382" y="943"/>
                  <a:pt x="412" y="1032"/>
                </a:cubicBezTo>
                <a:cubicBezTo>
                  <a:pt x="421" y="1058"/>
                  <a:pt x="456" y="1073"/>
                  <a:pt x="478" y="1080"/>
                </a:cubicBezTo>
                <a:cubicBezTo>
                  <a:pt x="490" y="1084"/>
                  <a:pt x="514" y="1092"/>
                  <a:pt x="514" y="1092"/>
                </a:cubicBezTo>
                <a:cubicBezTo>
                  <a:pt x="556" y="1089"/>
                  <a:pt x="663" y="1094"/>
                  <a:pt x="580" y="1038"/>
                </a:cubicBezTo>
                <a:cubicBezTo>
                  <a:pt x="562" y="1011"/>
                  <a:pt x="533" y="1002"/>
                  <a:pt x="502" y="996"/>
                </a:cubicBezTo>
                <a:cubicBezTo>
                  <a:pt x="486" y="985"/>
                  <a:pt x="480" y="985"/>
                  <a:pt x="472" y="966"/>
                </a:cubicBezTo>
                <a:cubicBezTo>
                  <a:pt x="467" y="954"/>
                  <a:pt x="460" y="930"/>
                  <a:pt x="460" y="930"/>
                </a:cubicBezTo>
                <a:cubicBezTo>
                  <a:pt x="456" y="747"/>
                  <a:pt x="448" y="548"/>
                  <a:pt x="460" y="366"/>
                </a:cubicBezTo>
                <a:cubicBezTo>
                  <a:pt x="461" y="353"/>
                  <a:pt x="468" y="390"/>
                  <a:pt x="472" y="402"/>
                </a:cubicBezTo>
                <a:cubicBezTo>
                  <a:pt x="476" y="414"/>
                  <a:pt x="480" y="426"/>
                  <a:pt x="484" y="438"/>
                </a:cubicBezTo>
                <a:cubicBezTo>
                  <a:pt x="493" y="465"/>
                  <a:pt x="498" y="515"/>
                  <a:pt x="520" y="534"/>
                </a:cubicBezTo>
                <a:cubicBezTo>
                  <a:pt x="531" y="543"/>
                  <a:pt x="544" y="550"/>
                  <a:pt x="556" y="558"/>
                </a:cubicBezTo>
                <a:cubicBezTo>
                  <a:pt x="567" y="565"/>
                  <a:pt x="592" y="570"/>
                  <a:pt x="592" y="570"/>
                </a:cubicBezTo>
                <a:cubicBezTo>
                  <a:pt x="621" y="563"/>
                  <a:pt x="625" y="556"/>
                  <a:pt x="634" y="528"/>
                </a:cubicBezTo>
                <a:cubicBezTo>
                  <a:pt x="624" y="465"/>
                  <a:pt x="621" y="498"/>
                  <a:pt x="568" y="480"/>
                </a:cubicBezTo>
                <a:cubicBezTo>
                  <a:pt x="554" y="438"/>
                  <a:pt x="553" y="374"/>
                  <a:pt x="514" y="348"/>
                </a:cubicBezTo>
                <a:cubicBezTo>
                  <a:pt x="494" y="318"/>
                  <a:pt x="508" y="334"/>
                  <a:pt x="466" y="306"/>
                </a:cubicBezTo>
                <a:cubicBezTo>
                  <a:pt x="460" y="302"/>
                  <a:pt x="448" y="294"/>
                  <a:pt x="448" y="294"/>
                </a:cubicBezTo>
                <a:cubicBezTo>
                  <a:pt x="439" y="267"/>
                  <a:pt x="392" y="259"/>
                  <a:pt x="406" y="234"/>
                </a:cubicBezTo>
                <a:cubicBezTo>
                  <a:pt x="413" y="221"/>
                  <a:pt x="424" y="162"/>
                  <a:pt x="424" y="162"/>
                </a:cubicBezTo>
                <a:cubicBezTo>
                  <a:pt x="419" y="133"/>
                  <a:pt x="448" y="75"/>
                  <a:pt x="436" y="48"/>
                </a:cubicBezTo>
                <a:cubicBezTo>
                  <a:pt x="420" y="35"/>
                  <a:pt x="370" y="12"/>
                  <a:pt x="352" y="6"/>
                </a:cubicBezTo>
                <a:cubicBezTo>
                  <a:pt x="346" y="4"/>
                  <a:pt x="334" y="0"/>
                  <a:pt x="334" y="0"/>
                </a:cubicBezTo>
                <a:cubicBezTo>
                  <a:pt x="269" y="13"/>
                  <a:pt x="252" y="41"/>
                  <a:pt x="232" y="102"/>
                </a:cubicBezTo>
                <a:cubicBezTo>
                  <a:pt x="234" y="141"/>
                  <a:pt x="256" y="182"/>
                  <a:pt x="304" y="198"/>
                </a:cubicBezTo>
                <a:cubicBezTo>
                  <a:pt x="346" y="262"/>
                  <a:pt x="297" y="287"/>
                  <a:pt x="202" y="294"/>
                </a:cubicBezTo>
                <a:close/>
              </a:path>
            </a:pathLst>
          </a:custGeom>
          <a:solidFill>
            <a:schemeClr val="tx2"/>
          </a:solidFill>
          <a:ln w="9525">
            <a:solidFill>
              <a:schemeClr val="tx1"/>
            </a:solidFill>
            <a:round/>
            <a:headEnd/>
            <a:tailEnd/>
          </a:ln>
          <a:effectLst/>
        </p:spPr>
        <p:txBody>
          <a:bodyPr/>
          <a:lstStyle/>
          <a:p>
            <a:pPr algn="l"/>
            <a:endParaRPr lang="en-US" sz="1200" dirty="0">
              <a:solidFill>
                <a:srgbClr val="000000"/>
              </a:solidFill>
              <a:latin typeface="Helvetica"/>
              <a:cs typeface="Helvetica"/>
            </a:endParaRPr>
          </a:p>
        </p:txBody>
      </p:sp>
      <p:sp>
        <p:nvSpPr>
          <p:cNvPr id="82949" name="Text Box 5"/>
          <p:cNvSpPr txBox="1">
            <a:spLocks noChangeArrowheads="1"/>
          </p:cNvSpPr>
          <p:nvPr/>
        </p:nvSpPr>
        <p:spPr bwMode="auto">
          <a:xfrm>
            <a:off x="1546225" y="1393825"/>
            <a:ext cx="307975" cy="336550"/>
          </a:xfrm>
          <a:prstGeom prst="rect">
            <a:avLst/>
          </a:prstGeom>
          <a:noFill/>
          <a:ln w="9525">
            <a:noFill/>
            <a:miter lim="800000"/>
            <a:headEnd/>
            <a:tailEnd/>
          </a:ln>
          <a:effectLst/>
        </p:spPr>
        <p:txBody>
          <a:bodyPr wrap="none">
            <a:spAutoFit/>
          </a:bodyPr>
          <a:lstStyle/>
          <a:p>
            <a:pPr algn="l"/>
            <a:r>
              <a:rPr lang="en-US" sz="1600" b="1" dirty="0">
                <a:solidFill>
                  <a:srgbClr val="FFFFFF"/>
                </a:solidFill>
                <a:latin typeface="Helvetica"/>
                <a:cs typeface="Helvetica"/>
              </a:rPr>
              <a:t>?</a:t>
            </a:r>
          </a:p>
        </p:txBody>
      </p:sp>
      <p:pic>
        <p:nvPicPr>
          <p:cNvPr id="82950" name="Picture 6" descr="19_056"/>
          <p:cNvPicPr>
            <a:picLocks noChangeAspect="1" noChangeArrowheads="1"/>
          </p:cNvPicPr>
          <p:nvPr/>
        </p:nvPicPr>
        <p:blipFill>
          <a:blip r:embed="rId3" cstate="print"/>
          <a:srcRect b="7323"/>
          <a:stretch>
            <a:fillRect/>
          </a:stretch>
        </p:blipFill>
        <p:spPr bwMode="auto">
          <a:xfrm>
            <a:off x="190500" y="3124201"/>
            <a:ext cx="2381250" cy="2334838"/>
          </a:xfrm>
          <a:prstGeom prst="rect">
            <a:avLst/>
          </a:prstGeom>
          <a:noFill/>
        </p:spPr>
      </p:pic>
      <p:sp>
        <p:nvSpPr>
          <p:cNvPr id="82951" name="Text Box 7"/>
          <p:cNvSpPr txBox="1">
            <a:spLocks noChangeArrowheads="1"/>
          </p:cNvSpPr>
          <p:nvPr/>
        </p:nvSpPr>
        <p:spPr bwMode="auto">
          <a:xfrm>
            <a:off x="3111499" y="4495800"/>
            <a:ext cx="5232401" cy="1323439"/>
          </a:xfrm>
          <a:prstGeom prst="rect">
            <a:avLst/>
          </a:prstGeom>
          <a:noFill/>
          <a:ln w="9525">
            <a:noFill/>
            <a:miter lim="800000"/>
            <a:headEnd/>
            <a:tailEnd/>
          </a:ln>
          <a:effectLst/>
        </p:spPr>
        <p:txBody>
          <a:bodyPr wrap="square">
            <a:spAutoFit/>
          </a:bodyPr>
          <a:lstStyle/>
          <a:p>
            <a:r>
              <a:rPr lang="en-US" sz="1600" dirty="0" smtClean="0">
                <a:solidFill>
                  <a:srgbClr val="000000"/>
                </a:solidFill>
                <a:latin typeface="Helvetica"/>
                <a:cs typeface="Helvetica"/>
              </a:rPr>
              <a:t>Think for a minute how your “cell wall” (the ECM) is different from that of a plant or a fungus?</a:t>
            </a:r>
          </a:p>
          <a:p>
            <a:endParaRPr lang="en-US" sz="1600" dirty="0">
              <a:solidFill>
                <a:srgbClr val="000000"/>
              </a:solidFill>
              <a:latin typeface="Helvetica"/>
              <a:cs typeface="Helvetica"/>
            </a:endParaRPr>
          </a:p>
          <a:p>
            <a:r>
              <a:rPr lang="en-US" sz="1600" dirty="0" smtClean="0">
                <a:solidFill>
                  <a:srgbClr val="000000"/>
                </a:solidFill>
                <a:latin typeface="Helvetica"/>
                <a:cs typeface="Helvetica"/>
              </a:rPr>
              <a:t>What can their wall do that yours can’t? </a:t>
            </a:r>
          </a:p>
          <a:p>
            <a:r>
              <a:rPr lang="en-US" sz="1600" dirty="0" smtClean="0">
                <a:solidFill>
                  <a:srgbClr val="000000"/>
                </a:solidFill>
                <a:latin typeface="Helvetica"/>
                <a:cs typeface="Helvetica"/>
              </a:rPr>
              <a:t>What can your “cell wall” do that theirs can’t?</a:t>
            </a:r>
            <a:endParaRPr lang="en-US" sz="1600" dirty="0">
              <a:solidFill>
                <a:srgbClr val="000000"/>
              </a:solidFill>
              <a:latin typeface="Helvetica"/>
              <a:cs typeface="Helvetica"/>
            </a:endParaRPr>
          </a:p>
        </p:txBody>
      </p:sp>
    </p:spTree>
    <p:extLst>
      <p:ext uri="{BB962C8B-B14F-4D97-AF65-F5344CB8AC3E}">
        <p14:creationId xmlns:p14="http://schemas.microsoft.com/office/powerpoint/2010/main" val="2547383257"/>
      </p:ext>
    </p:extLst>
  </p:cSld>
  <p:clrMapOvr>
    <a:masterClrMapping/>
  </p:clrMapOvr>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6" name="Group 145"/>
          <p:cNvGrpSpPr/>
          <p:nvPr/>
        </p:nvGrpSpPr>
        <p:grpSpPr>
          <a:xfrm rot="5400000">
            <a:off x="2541342" y="1532489"/>
            <a:ext cx="2321737" cy="1227414"/>
            <a:chOff x="-325878" y="2255166"/>
            <a:chExt cx="3204702" cy="1219784"/>
          </a:xfrm>
        </p:grpSpPr>
        <p:sp>
          <p:nvSpPr>
            <p:cNvPr id="147" name="Rectangle 146"/>
            <p:cNvSpPr/>
            <p:nvPr/>
          </p:nvSpPr>
          <p:spPr bwMode="auto">
            <a:xfrm>
              <a:off x="-325878" y="2255166"/>
              <a:ext cx="1967975" cy="1219784"/>
            </a:xfrm>
            <a:prstGeom prst="rect">
              <a:avLst/>
            </a:prstGeom>
            <a:solidFill>
              <a:srgbClr val="AFEEFB"/>
            </a:solidFill>
            <a:ln w="2857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en-US" sz="1200" smtClean="0">
                <a:solidFill>
                  <a:prstClr val="black"/>
                </a:solidFill>
              </a:endParaRPr>
            </a:p>
          </p:txBody>
        </p:sp>
        <p:sp>
          <p:nvSpPr>
            <p:cNvPr id="148" name="Rectangle 147"/>
            <p:cNvSpPr/>
            <p:nvPr/>
          </p:nvSpPr>
          <p:spPr bwMode="auto">
            <a:xfrm flipH="1">
              <a:off x="1795951" y="2255167"/>
              <a:ext cx="1082873" cy="1219783"/>
            </a:xfrm>
            <a:prstGeom prst="rect">
              <a:avLst/>
            </a:prstGeom>
            <a:solidFill>
              <a:schemeClr val="bg1">
                <a:lumMod val="85000"/>
              </a:schemeClr>
            </a:solidFill>
            <a:ln w="2857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en-US" sz="1200" smtClean="0">
                <a:solidFill>
                  <a:prstClr val="black"/>
                </a:solidFill>
              </a:endParaRPr>
            </a:p>
          </p:txBody>
        </p:sp>
        <p:sp>
          <p:nvSpPr>
            <p:cNvPr id="149" name="Rectangle 148"/>
            <p:cNvSpPr/>
            <p:nvPr/>
          </p:nvSpPr>
          <p:spPr bwMode="auto">
            <a:xfrm flipH="1">
              <a:off x="1707855" y="2255166"/>
              <a:ext cx="101600" cy="1219784"/>
            </a:xfrm>
            <a:prstGeom prst="rect">
              <a:avLst/>
            </a:prstGeom>
            <a:solidFill>
              <a:schemeClr val="bg1">
                <a:lumMod val="50000"/>
              </a:schemeClr>
            </a:solidFill>
            <a:ln w="2857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en-US" sz="1200" smtClean="0">
                <a:solidFill>
                  <a:prstClr val="black"/>
                </a:solidFill>
              </a:endParaRPr>
            </a:p>
          </p:txBody>
        </p:sp>
        <p:sp>
          <p:nvSpPr>
            <p:cNvPr id="150" name="Rectangle 149"/>
            <p:cNvSpPr/>
            <p:nvPr/>
          </p:nvSpPr>
          <p:spPr bwMode="auto">
            <a:xfrm flipH="1">
              <a:off x="1582866" y="2255166"/>
              <a:ext cx="101600" cy="1219784"/>
            </a:xfrm>
            <a:prstGeom prst="rect">
              <a:avLst/>
            </a:prstGeom>
            <a:solidFill>
              <a:schemeClr val="bg1">
                <a:lumMod val="50000"/>
              </a:schemeClr>
            </a:solidFill>
            <a:ln w="2857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en-US" sz="1200" smtClean="0">
                <a:solidFill>
                  <a:prstClr val="black"/>
                </a:solidFill>
              </a:endParaRPr>
            </a:p>
          </p:txBody>
        </p:sp>
      </p:grpSp>
      <p:sp>
        <p:nvSpPr>
          <p:cNvPr id="151" name="Freeform 150"/>
          <p:cNvSpPr/>
          <p:nvPr/>
        </p:nvSpPr>
        <p:spPr>
          <a:xfrm flipH="1">
            <a:off x="3260252" y="2565241"/>
            <a:ext cx="912119" cy="561065"/>
          </a:xfrm>
          <a:custGeom>
            <a:avLst/>
            <a:gdLst>
              <a:gd name="connsiteX0" fmla="*/ 790600 w 868606"/>
              <a:gd name="connsiteY0" fmla="*/ 65094 h 774440"/>
              <a:gd name="connsiteX1" fmla="*/ 409600 w 868606"/>
              <a:gd name="connsiteY1" fmla="*/ 58744 h 774440"/>
              <a:gd name="connsiteX2" fmla="*/ 136550 w 868606"/>
              <a:gd name="connsiteY2" fmla="*/ 7944 h 774440"/>
              <a:gd name="connsiteX3" fmla="*/ 60350 w 868606"/>
              <a:gd name="connsiteY3" fmla="*/ 249244 h 774440"/>
              <a:gd name="connsiteX4" fmla="*/ 22250 w 868606"/>
              <a:gd name="connsiteY4" fmla="*/ 503244 h 774440"/>
              <a:gd name="connsiteX5" fmla="*/ 422300 w 868606"/>
              <a:gd name="connsiteY5" fmla="*/ 769944 h 774440"/>
              <a:gd name="connsiteX6" fmla="*/ 663600 w 868606"/>
              <a:gd name="connsiteY6" fmla="*/ 649294 h 774440"/>
              <a:gd name="connsiteX7" fmla="*/ 860450 w 868606"/>
              <a:gd name="connsiteY7" fmla="*/ 376244 h 774440"/>
              <a:gd name="connsiteX8" fmla="*/ 790600 w 868606"/>
              <a:gd name="connsiteY8" fmla="*/ 65094 h 7744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68606" h="774440">
                <a:moveTo>
                  <a:pt x="790600" y="65094"/>
                </a:moveTo>
                <a:cubicBezTo>
                  <a:pt x="715458" y="12177"/>
                  <a:pt x="518608" y="68269"/>
                  <a:pt x="409600" y="58744"/>
                </a:cubicBezTo>
                <a:cubicBezTo>
                  <a:pt x="300592" y="49219"/>
                  <a:pt x="194758" y="-23806"/>
                  <a:pt x="136550" y="7944"/>
                </a:cubicBezTo>
                <a:cubicBezTo>
                  <a:pt x="78342" y="39694"/>
                  <a:pt x="79400" y="166694"/>
                  <a:pt x="60350" y="249244"/>
                </a:cubicBezTo>
                <a:cubicBezTo>
                  <a:pt x="41300" y="331794"/>
                  <a:pt x="-38075" y="416461"/>
                  <a:pt x="22250" y="503244"/>
                </a:cubicBezTo>
                <a:cubicBezTo>
                  <a:pt x="82575" y="590027"/>
                  <a:pt x="315408" y="745602"/>
                  <a:pt x="422300" y="769944"/>
                </a:cubicBezTo>
                <a:cubicBezTo>
                  <a:pt x="529192" y="794286"/>
                  <a:pt x="590575" y="714911"/>
                  <a:pt x="663600" y="649294"/>
                </a:cubicBezTo>
                <a:cubicBezTo>
                  <a:pt x="736625" y="583677"/>
                  <a:pt x="840342" y="473611"/>
                  <a:pt x="860450" y="376244"/>
                </a:cubicBezTo>
                <a:cubicBezTo>
                  <a:pt x="880558" y="278877"/>
                  <a:pt x="865742" y="118011"/>
                  <a:pt x="790600" y="65094"/>
                </a:cubicBezTo>
                <a:close/>
              </a:path>
            </a:pathLst>
          </a:custGeom>
          <a:solidFill>
            <a:schemeClr val="accent4">
              <a:lumMod val="60000"/>
              <a:lumOff val="40000"/>
            </a:schemeClr>
          </a:solidFill>
          <a:ln>
            <a:noFill/>
          </a:ln>
        </p:spPr>
        <p:style>
          <a:lnRef idx="2">
            <a:schemeClr val="accent1"/>
          </a:lnRef>
          <a:fillRef idx="0">
            <a:schemeClr val="accent1"/>
          </a:fillRef>
          <a:effectRef idx="1">
            <a:schemeClr val="accent1"/>
          </a:effectRef>
          <a:fontRef idx="minor">
            <a:schemeClr val="tx1"/>
          </a:fontRef>
        </p:style>
        <p:txBody>
          <a:bodyPr rtlCol="0" anchor="ctr"/>
          <a:lstStyle/>
          <a:p>
            <a:endParaRPr lang="en-US" sz="1200">
              <a:solidFill>
                <a:prstClr val="black"/>
              </a:solidFill>
              <a:latin typeface="Arial"/>
            </a:endParaRPr>
          </a:p>
        </p:txBody>
      </p:sp>
      <p:sp>
        <p:nvSpPr>
          <p:cNvPr id="152" name="Freeform 151"/>
          <p:cNvSpPr/>
          <p:nvPr/>
        </p:nvSpPr>
        <p:spPr>
          <a:xfrm flipH="1">
            <a:off x="3383378" y="2934431"/>
            <a:ext cx="289827" cy="386437"/>
          </a:xfrm>
          <a:custGeom>
            <a:avLst/>
            <a:gdLst>
              <a:gd name="connsiteX0" fmla="*/ 0 w 400050"/>
              <a:gd name="connsiteY0" fmla="*/ 0 h 476250"/>
              <a:gd name="connsiteX1" fmla="*/ 57150 w 400050"/>
              <a:gd name="connsiteY1" fmla="*/ 260350 h 476250"/>
              <a:gd name="connsiteX2" fmla="*/ 285750 w 400050"/>
              <a:gd name="connsiteY2" fmla="*/ 330200 h 476250"/>
              <a:gd name="connsiteX3" fmla="*/ 400050 w 400050"/>
              <a:gd name="connsiteY3" fmla="*/ 476250 h 476250"/>
            </a:gdLst>
            <a:ahLst/>
            <a:cxnLst>
              <a:cxn ang="0">
                <a:pos x="connsiteX0" y="connsiteY0"/>
              </a:cxn>
              <a:cxn ang="0">
                <a:pos x="connsiteX1" y="connsiteY1"/>
              </a:cxn>
              <a:cxn ang="0">
                <a:pos x="connsiteX2" y="connsiteY2"/>
              </a:cxn>
              <a:cxn ang="0">
                <a:pos x="connsiteX3" y="connsiteY3"/>
              </a:cxn>
            </a:cxnLst>
            <a:rect l="l" t="t" r="r" b="b"/>
            <a:pathLst>
              <a:path w="400050" h="476250">
                <a:moveTo>
                  <a:pt x="0" y="0"/>
                </a:moveTo>
                <a:cubicBezTo>
                  <a:pt x="4762" y="102658"/>
                  <a:pt x="9525" y="205317"/>
                  <a:pt x="57150" y="260350"/>
                </a:cubicBezTo>
                <a:cubicBezTo>
                  <a:pt x="104775" y="315383"/>
                  <a:pt x="228600" y="294217"/>
                  <a:pt x="285750" y="330200"/>
                </a:cubicBezTo>
                <a:cubicBezTo>
                  <a:pt x="342900" y="366183"/>
                  <a:pt x="371475" y="421216"/>
                  <a:pt x="400050" y="476250"/>
                </a:cubicBezTo>
              </a:path>
            </a:pathLst>
          </a:custGeom>
          <a:ln w="76200" cmpd="sng"/>
        </p:spPr>
        <p:style>
          <a:lnRef idx="1">
            <a:schemeClr val="accent1"/>
          </a:lnRef>
          <a:fillRef idx="0">
            <a:schemeClr val="accent1"/>
          </a:fillRef>
          <a:effectRef idx="0">
            <a:schemeClr val="accent1"/>
          </a:effectRef>
          <a:fontRef idx="minor">
            <a:schemeClr val="tx1"/>
          </a:fontRef>
        </p:style>
        <p:txBody>
          <a:bodyPr rtlCol="0" anchor="ctr"/>
          <a:lstStyle/>
          <a:p>
            <a:endParaRPr lang="en-US" sz="1200">
              <a:solidFill>
                <a:prstClr val="black"/>
              </a:solidFill>
              <a:latin typeface="Arial"/>
            </a:endParaRPr>
          </a:p>
        </p:txBody>
      </p:sp>
      <p:sp>
        <p:nvSpPr>
          <p:cNvPr id="153" name="Freeform 152"/>
          <p:cNvSpPr/>
          <p:nvPr/>
        </p:nvSpPr>
        <p:spPr>
          <a:xfrm rot="10800000" flipH="1" flipV="1">
            <a:off x="3878692" y="2748880"/>
            <a:ext cx="427841" cy="565854"/>
          </a:xfrm>
          <a:custGeom>
            <a:avLst/>
            <a:gdLst>
              <a:gd name="connsiteX0" fmla="*/ 0 w 590550"/>
              <a:gd name="connsiteY0" fmla="*/ 0 h 781050"/>
              <a:gd name="connsiteX1" fmla="*/ 152400 w 590550"/>
              <a:gd name="connsiteY1" fmla="*/ 44450 h 781050"/>
              <a:gd name="connsiteX2" fmla="*/ 196850 w 590550"/>
              <a:gd name="connsiteY2" fmla="*/ 190500 h 781050"/>
              <a:gd name="connsiteX3" fmla="*/ 323850 w 590550"/>
              <a:gd name="connsiteY3" fmla="*/ 590550 h 781050"/>
              <a:gd name="connsiteX4" fmla="*/ 590550 w 590550"/>
              <a:gd name="connsiteY4" fmla="*/ 781050 h 7810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50" h="781050">
                <a:moveTo>
                  <a:pt x="0" y="0"/>
                </a:moveTo>
                <a:cubicBezTo>
                  <a:pt x="59796" y="6350"/>
                  <a:pt x="119592" y="12700"/>
                  <a:pt x="152400" y="44450"/>
                </a:cubicBezTo>
                <a:cubicBezTo>
                  <a:pt x="185208" y="76200"/>
                  <a:pt x="168275" y="99483"/>
                  <a:pt x="196850" y="190500"/>
                </a:cubicBezTo>
                <a:cubicBezTo>
                  <a:pt x="225425" y="281517"/>
                  <a:pt x="258233" y="492125"/>
                  <a:pt x="323850" y="590550"/>
                </a:cubicBezTo>
                <a:cubicBezTo>
                  <a:pt x="389467" y="688975"/>
                  <a:pt x="590550" y="781050"/>
                  <a:pt x="590550" y="781050"/>
                </a:cubicBezTo>
              </a:path>
            </a:pathLst>
          </a:custGeom>
          <a:ln w="76200" cmpd="sng"/>
        </p:spPr>
        <p:style>
          <a:lnRef idx="1">
            <a:schemeClr val="accent1"/>
          </a:lnRef>
          <a:fillRef idx="0">
            <a:schemeClr val="accent1"/>
          </a:fillRef>
          <a:effectRef idx="0">
            <a:schemeClr val="accent1"/>
          </a:effectRef>
          <a:fontRef idx="minor">
            <a:schemeClr val="tx1"/>
          </a:fontRef>
        </p:style>
        <p:txBody>
          <a:bodyPr rtlCol="0" anchor="ctr"/>
          <a:lstStyle/>
          <a:p>
            <a:endParaRPr lang="en-US" sz="1200">
              <a:solidFill>
                <a:prstClr val="black"/>
              </a:solidFill>
              <a:latin typeface="Arial"/>
            </a:endParaRPr>
          </a:p>
        </p:txBody>
      </p:sp>
      <p:sp>
        <p:nvSpPr>
          <p:cNvPr id="154" name="Freeform 153"/>
          <p:cNvSpPr/>
          <p:nvPr/>
        </p:nvSpPr>
        <p:spPr>
          <a:xfrm rot="10800000">
            <a:off x="3088503" y="2782212"/>
            <a:ext cx="576588" cy="178936"/>
          </a:xfrm>
          <a:custGeom>
            <a:avLst/>
            <a:gdLst>
              <a:gd name="connsiteX0" fmla="*/ 0 w 590550"/>
              <a:gd name="connsiteY0" fmla="*/ 203758 h 246986"/>
              <a:gd name="connsiteX1" fmla="*/ 323850 w 590550"/>
              <a:gd name="connsiteY1" fmla="*/ 235508 h 246986"/>
              <a:gd name="connsiteX2" fmla="*/ 406400 w 590550"/>
              <a:gd name="connsiteY2" fmla="*/ 32308 h 246986"/>
              <a:gd name="connsiteX3" fmla="*/ 590550 w 590550"/>
              <a:gd name="connsiteY3" fmla="*/ 558 h 246986"/>
            </a:gdLst>
            <a:ahLst/>
            <a:cxnLst>
              <a:cxn ang="0">
                <a:pos x="connsiteX0" y="connsiteY0"/>
              </a:cxn>
              <a:cxn ang="0">
                <a:pos x="connsiteX1" y="connsiteY1"/>
              </a:cxn>
              <a:cxn ang="0">
                <a:pos x="connsiteX2" y="connsiteY2"/>
              </a:cxn>
              <a:cxn ang="0">
                <a:pos x="connsiteX3" y="connsiteY3"/>
              </a:cxn>
            </a:cxnLst>
            <a:rect l="l" t="t" r="r" b="b"/>
            <a:pathLst>
              <a:path w="590550" h="246986">
                <a:moveTo>
                  <a:pt x="0" y="203758"/>
                </a:moveTo>
                <a:cubicBezTo>
                  <a:pt x="128058" y="233920"/>
                  <a:pt x="256117" y="264083"/>
                  <a:pt x="323850" y="235508"/>
                </a:cubicBezTo>
                <a:cubicBezTo>
                  <a:pt x="391583" y="206933"/>
                  <a:pt x="361950" y="71466"/>
                  <a:pt x="406400" y="32308"/>
                </a:cubicBezTo>
                <a:cubicBezTo>
                  <a:pt x="450850" y="-6850"/>
                  <a:pt x="590550" y="558"/>
                  <a:pt x="590550" y="558"/>
                </a:cubicBezTo>
              </a:path>
            </a:pathLst>
          </a:custGeom>
          <a:ln w="76200" cmpd="sng"/>
        </p:spPr>
        <p:style>
          <a:lnRef idx="1">
            <a:schemeClr val="accent1"/>
          </a:lnRef>
          <a:fillRef idx="0">
            <a:schemeClr val="accent1"/>
          </a:fillRef>
          <a:effectRef idx="0">
            <a:schemeClr val="accent1"/>
          </a:effectRef>
          <a:fontRef idx="minor">
            <a:schemeClr val="tx1"/>
          </a:fontRef>
        </p:style>
        <p:txBody>
          <a:bodyPr rtlCol="0" anchor="ctr"/>
          <a:lstStyle/>
          <a:p>
            <a:endParaRPr lang="en-US" sz="1200">
              <a:solidFill>
                <a:prstClr val="black"/>
              </a:solidFill>
              <a:latin typeface="Arial"/>
            </a:endParaRPr>
          </a:p>
        </p:txBody>
      </p:sp>
      <p:sp>
        <p:nvSpPr>
          <p:cNvPr id="244" name="Freeform 243"/>
          <p:cNvSpPr/>
          <p:nvPr/>
        </p:nvSpPr>
        <p:spPr>
          <a:xfrm rot="1079821">
            <a:off x="3729894" y="1966621"/>
            <a:ext cx="201114" cy="110523"/>
          </a:xfrm>
          <a:custGeom>
            <a:avLst/>
            <a:gdLst>
              <a:gd name="connsiteX0" fmla="*/ 34 w 288244"/>
              <a:gd name="connsiteY0" fmla="*/ 29129 h 262322"/>
              <a:gd name="connsiteX1" fmla="*/ 228634 w 288244"/>
              <a:gd name="connsiteY1" fmla="*/ 20663 h 262322"/>
              <a:gd name="connsiteX2" fmla="*/ 287901 w 288244"/>
              <a:gd name="connsiteY2" fmla="*/ 189996 h 262322"/>
              <a:gd name="connsiteX3" fmla="*/ 211701 w 288244"/>
              <a:gd name="connsiteY3" fmla="*/ 257729 h 262322"/>
              <a:gd name="connsiteX4" fmla="*/ 34 w 288244"/>
              <a:gd name="connsiteY4" fmla="*/ 29129 h 2623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8244" h="262322">
                <a:moveTo>
                  <a:pt x="34" y="29129"/>
                </a:moveTo>
                <a:cubicBezTo>
                  <a:pt x="2856" y="-10382"/>
                  <a:pt x="180656" y="-6148"/>
                  <a:pt x="228634" y="20663"/>
                </a:cubicBezTo>
                <a:cubicBezTo>
                  <a:pt x="276612" y="47474"/>
                  <a:pt x="290723" y="150485"/>
                  <a:pt x="287901" y="189996"/>
                </a:cubicBezTo>
                <a:cubicBezTo>
                  <a:pt x="285079" y="229507"/>
                  <a:pt x="256857" y="277485"/>
                  <a:pt x="211701" y="257729"/>
                </a:cubicBezTo>
                <a:cubicBezTo>
                  <a:pt x="166546" y="237974"/>
                  <a:pt x="-2788" y="68640"/>
                  <a:pt x="34" y="29129"/>
                </a:cubicBezTo>
                <a:close/>
              </a:path>
            </a:pathLst>
          </a:custGeom>
          <a:solidFill>
            <a:srgbClr val="D99694"/>
          </a:solidFill>
          <a:ln>
            <a:noFill/>
          </a:ln>
        </p:spPr>
        <p:style>
          <a:lnRef idx="2">
            <a:schemeClr val="accent1"/>
          </a:lnRef>
          <a:fillRef idx="0">
            <a:schemeClr val="accent1"/>
          </a:fillRef>
          <a:effectRef idx="1">
            <a:schemeClr val="accent1"/>
          </a:effectRef>
          <a:fontRef idx="minor">
            <a:schemeClr val="tx1"/>
          </a:fontRef>
        </p:style>
        <p:txBody>
          <a:bodyPr rtlCol="0" anchor="ctr"/>
          <a:lstStyle/>
          <a:p>
            <a:endParaRPr lang="en-US" sz="1200">
              <a:solidFill>
                <a:prstClr val="black"/>
              </a:solidFill>
              <a:latin typeface="Arial"/>
            </a:endParaRPr>
          </a:p>
        </p:txBody>
      </p:sp>
      <p:sp>
        <p:nvSpPr>
          <p:cNvPr id="245" name="Freeform 244"/>
          <p:cNvSpPr/>
          <p:nvPr/>
        </p:nvSpPr>
        <p:spPr>
          <a:xfrm rot="1432886">
            <a:off x="3777153" y="2054018"/>
            <a:ext cx="129987" cy="110523"/>
          </a:xfrm>
          <a:custGeom>
            <a:avLst/>
            <a:gdLst>
              <a:gd name="connsiteX0" fmla="*/ 34 w 288244"/>
              <a:gd name="connsiteY0" fmla="*/ 29129 h 262322"/>
              <a:gd name="connsiteX1" fmla="*/ 228634 w 288244"/>
              <a:gd name="connsiteY1" fmla="*/ 20663 h 262322"/>
              <a:gd name="connsiteX2" fmla="*/ 287901 w 288244"/>
              <a:gd name="connsiteY2" fmla="*/ 189996 h 262322"/>
              <a:gd name="connsiteX3" fmla="*/ 211701 w 288244"/>
              <a:gd name="connsiteY3" fmla="*/ 257729 h 262322"/>
              <a:gd name="connsiteX4" fmla="*/ 34 w 288244"/>
              <a:gd name="connsiteY4" fmla="*/ 29129 h 2623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8244" h="262322">
                <a:moveTo>
                  <a:pt x="34" y="29129"/>
                </a:moveTo>
                <a:cubicBezTo>
                  <a:pt x="2856" y="-10382"/>
                  <a:pt x="180656" y="-6148"/>
                  <a:pt x="228634" y="20663"/>
                </a:cubicBezTo>
                <a:cubicBezTo>
                  <a:pt x="276612" y="47474"/>
                  <a:pt x="290723" y="150485"/>
                  <a:pt x="287901" y="189996"/>
                </a:cubicBezTo>
                <a:cubicBezTo>
                  <a:pt x="285079" y="229507"/>
                  <a:pt x="256857" y="277485"/>
                  <a:pt x="211701" y="257729"/>
                </a:cubicBezTo>
                <a:cubicBezTo>
                  <a:pt x="166546" y="237974"/>
                  <a:pt x="-2788" y="68640"/>
                  <a:pt x="34" y="29129"/>
                </a:cubicBezTo>
                <a:close/>
              </a:path>
            </a:pathLst>
          </a:custGeom>
          <a:solidFill>
            <a:srgbClr val="D99694"/>
          </a:solidFill>
          <a:ln>
            <a:noFill/>
          </a:ln>
        </p:spPr>
        <p:style>
          <a:lnRef idx="2">
            <a:schemeClr val="accent1"/>
          </a:lnRef>
          <a:fillRef idx="0">
            <a:schemeClr val="accent1"/>
          </a:fillRef>
          <a:effectRef idx="1">
            <a:schemeClr val="accent1"/>
          </a:effectRef>
          <a:fontRef idx="minor">
            <a:schemeClr val="tx1"/>
          </a:fontRef>
        </p:style>
        <p:txBody>
          <a:bodyPr rtlCol="0" anchor="ctr"/>
          <a:lstStyle/>
          <a:p>
            <a:endParaRPr lang="en-US" sz="1200">
              <a:solidFill>
                <a:prstClr val="black"/>
              </a:solidFill>
              <a:latin typeface="Arial"/>
            </a:endParaRPr>
          </a:p>
        </p:txBody>
      </p:sp>
      <p:sp>
        <p:nvSpPr>
          <p:cNvPr id="246" name="Freeform 245"/>
          <p:cNvSpPr/>
          <p:nvPr/>
        </p:nvSpPr>
        <p:spPr>
          <a:xfrm rot="1432886">
            <a:off x="3777891" y="2152117"/>
            <a:ext cx="129987" cy="110523"/>
          </a:xfrm>
          <a:custGeom>
            <a:avLst/>
            <a:gdLst>
              <a:gd name="connsiteX0" fmla="*/ 34 w 288244"/>
              <a:gd name="connsiteY0" fmla="*/ 29129 h 262322"/>
              <a:gd name="connsiteX1" fmla="*/ 228634 w 288244"/>
              <a:gd name="connsiteY1" fmla="*/ 20663 h 262322"/>
              <a:gd name="connsiteX2" fmla="*/ 287901 w 288244"/>
              <a:gd name="connsiteY2" fmla="*/ 189996 h 262322"/>
              <a:gd name="connsiteX3" fmla="*/ 211701 w 288244"/>
              <a:gd name="connsiteY3" fmla="*/ 257729 h 262322"/>
              <a:gd name="connsiteX4" fmla="*/ 34 w 288244"/>
              <a:gd name="connsiteY4" fmla="*/ 29129 h 2623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8244" h="262322">
                <a:moveTo>
                  <a:pt x="34" y="29129"/>
                </a:moveTo>
                <a:cubicBezTo>
                  <a:pt x="2856" y="-10382"/>
                  <a:pt x="180656" y="-6148"/>
                  <a:pt x="228634" y="20663"/>
                </a:cubicBezTo>
                <a:cubicBezTo>
                  <a:pt x="276612" y="47474"/>
                  <a:pt x="290723" y="150485"/>
                  <a:pt x="287901" y="189996"/>
                </a:cubicBezTo>
                <a:cubicBezTo>
                  <a:pt x="285079" y="229507"/>
                  <a:pt x="256857" y="277485"/>
                  <a:pt x="211701" y="257729"/>
                </a:cubicBezTo>
                <a:cubicBezTo>
                  <a:pt x="166546" y="237974"/>
                  <a:pt x="-2788" y="68640"/>
                  <a:pt x="34" y="29129"/>
                </a:cubicBezTo>
                <a:close/>
              </a:path>
            </a:pathLst>
          </a:custGeom>
          <a:solidFill>
            <a:srgbClr val="D99694"/>
          </a:solidFill>
          <a:ln>
            <a:noFill/>
          </a:ln>
        </p:spPr>
        <p:style>
          <a:lnRef idx="2">
            <a:schemeClr val="accent1"/>
          </a:lnRef>
          <a:fillRef idx="0">
            <a:schemeClr val="accent1"/>
          </a:fillRef>
          <a:effectRef idx="1">
            <a:schemeClr val="accent1"/>
          </a:effectRef>
          <a:fontRef idx="minor">
            <a:schemeClr val="tx1"/>
          </a:fontRef>
        </p:style>
        <p:txBody>
          <a:bodyPr rtlCol="0" anchor="ctr"/>
          <a:lstStyle/>
          <a:p>
            <a:endParaRPr lang="en-US" sz="1200">
              <a:solidFill>
                <a:prstClr val="black"/>
              </a:solidFill>
              <a:latin typeface="Arial"/>
            </a:endParaRPr>
          </a:p>
        </p:txBody>
      </p:sp>
      <p:sp>
        <p:nvSpPr>
          <p:cNvPr id="247" name="Freeform 246"/>
          <p:cNvSpPr/>
          <p:nvPr/>
        </p:nvSpPr>
        <p:spPr>
          <a:xfrm rot="12232886">
            <a:off x="3935900" y="2177723"/>
            <a:ext cx="97695" cy="85622"/>
          </a:xfrm>
          <a:custGeom>
            <a:avLst/>
            <a:gdLst>
              <a:gd name="connsiteX0" fmla="*/ 34 w 288244"/>
              <a:gd name="connsiteY0" fmla="*/ 29129 h 262322"/>
              <a:gd name="connsiteX1" fmla="*/ 228634 w 288244"/>
              <a:gd name="connsiteY1" fmla="*/ 20663 h 262322"/>
              <a:gd name="connsiteX2" fmla="*/ 287901 w 288244"/>
              <a:gd name="connsiteY2" fmla="*/ 189996 h 262322"/>
              <a:gd name="connsiteX3" fmla="*/ 211701 w 288244"/>
              <a:gd name="connsiteY3" fmla="*/ 257729 h 262322"/>
              <a:gd name="connsiteX4" fmla="*/ 34 w 288244"/>
              <a:gd name="connsiteY4" fmla="*/ 29129 h 2623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8244" h="262322">
                <a:moveTo>
                  <a:pt x="34" y="29129"/>
                </a:moveTo>
                <a:cubicBezTo>
                  <a:pt x="2856" y="-10382"/>
                  <a:pt x="180656" y="-6148"/>
                  <a:pt x="228634" y="20663"/>
                </a:cubicBezTo>
                <a:cubicBezTo>
                  <a:pt x="276612" y="47474"/>
                  <a:pt x="290723" y="150485"/>
                  <a:pt x="287901" y="189996"/>
                </a:cubicBezTo>
                <a:cubicBezTo>
                  <a:pt x="285079" y="229507"/>
                  <a:pt x="256857" y="277485"/>
                  <a:pt x="211701" y="257729"/>
                </a:cubicBezTo>
                <a:cubicBezTo>
                  <a:pt x="166546" y="237974"/>
                  <a:pt x="-2788" y="68640"/>
                  <a:pt x="34" y="29129"/>
                </a:cubicBezTo>
                <a:close/>
              </a:path>
            </a:pathLst>
          </a:custGeom>
          <a:solidFill>
            <a:schemeClr val="accent6">
              <a:lumMod val="60000"/>
              <a:lumOff val="40000"/>
            </a:schemeClr>
          </a:solidFill>
          <a:ln>
            <a:noFill/>
          </a:ln>
        </p:spPr>
        <p:style>
          <a:lnRef idx="2">
            <a:schemeClr val="accent1"/>
          </a:lnRef>
          <a:fillRef idx="0">
            <a:schemeClr val="accent1"/>
          </a:fillRef>
          <a:effectRef idx="1">
            <a:schemeClr val="accent1"/>
          </a:effectRef>
          <a:fontRef idx="minor">
            <a:schemeClr val="tx1"/>
          </a:fontRef>
        </p:style>
        <p:txBody>
          <a:bodyPr rtlCol="0" anchor="ctr"/>
          <a:lstStyle/>
          <a:p>
            <a:endParaRPr lang="en-US" sz="1200">
              <a:solidFill>
                <a:prstClr val="black"/>
              </a:solidFill>
              <a:latin typeface="Arial"/>
            </a:endParaRPr>
          </a:p>
        </p:txBody>
      </p:sp>
      <p:sp>
        <p:nvSpPr>
          <p:cNvPr id="248" name="Freeform 247"/>
          <p:cNvSpPr/>
          <p:nvPr/>
        </p:nvSpPr>
        <p:spPr>
          <a:xfrm rot="12232886">
            <a:off x="3957594" y="2113784"/>
            <a:ext cx="97695" cy="85622"/>
          </a:xfrm>
          <a:custGeom>
            <a:avLst/>
            <a:gdLst>
              <a:gd name="connsiteX0" fmla="*/ 34 w 288244"/>
              <a:gd name="connsiteY0" fmla="*/ 29129 h 262322"/>
              <a:gd name="connsiteX1" fmla="*/ 228634 w 288244"/>
              <a:gd name="connsiteY1" fmla="*/ 20663 h 262322"/>
              <a:gd name="connsiteX2" fmla="*/ 287901 w 288244"/>
              <a:gd name="connsiteY2" fmla="*/ 189996 h 262322"/>
              <a:gd name="connsiteX3" fmla="*/ 211701 w 288244"/>
              <a:gd name="connsiteY3" fmla="*/ 257729 h 262322"/>
              <a:gd name="connsiteX4" fmla="*/ 34 w 288244"/>
              <a:gd name="connsiteY4" fmla="*/ 29129 h 2623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8244" h="262322">
                <a:moveTo>
                  <a:pt x="34" y="29129"/>
                </a:moveTo>
                <a:cubicBezTo>
                  <a:pt x="2856" y="-10382"/>
                  <a:pt x="180656" y="-6148"/>
                  <a:pt x="228634" y="20663"/>
                </a:cubicBezTo>
                <a:cubicBezTo>
                  <a:pt x="276612" y="47474"/>
                  <a:pt x="290723" y="150485"/>
                  <a:pt x="287901" y="189996"/>
                </a:cubicBezTo>
                <a:cubicBezTo>
                  <a:pt x="285079" y="229507"/>
                  <a:pt x="256857" y="277485"/>
                  <a:pt x="211701" y="257729"/>
                </a:cubicBezTo>
                <a:cubicBezTo>
                  <a:pt x="166546" y="237974"/>
                  <a:pt x="-2788" y="68640"/>
                  <a:pt x="34" y="29129"/>
                </a:cubicBezTo>
                <a:close/>
              </a:path>
            </a:pathLst>
          </a:custGeom>
          <a:solidFill>
            <a:schemeClr val="accent6">
              <a:lumMod val="60000"/>
              <a:lumOff val="40000"/>
            </a:schemeClr>
          </a:solidFill>
          <a:ln>
            <a:noFill/>
          </a:ln>
        </p:spPr>
        <p:style>
          <a:lnRef idx="2">
            <a:schemeClr val="accent1"/>
          </a:lnRef>
          <a:fillRef idx="0">
            <a:schemeClr val="accent1"/>
          </a:fillRef>
          <a:effectRef idx="1">
            <a:schemeClr val="accent1"/>
          </a:effectRef>
          <a:fontRef idx="minor">
            <a:schemeClr val="tx1"/>
          </a:fontRef>
        </p:style>
        <p:txBody>
          <a:bodyPr rtlCol="0" anchor="ctr"/>
          <a:lstStyle/>
          <a:p>
            <a:endParaRPr lang="en-US" sz="1200">
              <a:solidFill>
                <a:prstClr val="black"/>
              </a:solidFill>
              <a:latin typeface="Arial"/>
            </a:endParaRPr>
          </a:p>
        </p:txBody>
      </p:sp>
      <p:sp>
        <p:nvSpPr>
          <p:cNvPr id="249" name="Freeform 248"/>
          <p:cNvSpPr/>
          <p:nvPr/>
        </p:nvSpPr>
        <p:spPr>
          <a:xfrm rot="12232886">
            <a:off x="3935689" y="2052846"/>
            <a:ext cx="97695" cy="85622"/>
          </a:xfrm>
          <a:custGeom>
            <a:avLst/>
            <a:gdLst>
              <a:gd name="connsiteX0" fmla="*/ 34 w 288244"/>
              <a:gd name="connsiteY0" fmla="*/ 29129 h 262322"/>
              <a:gd name="connsiteX1" fmla="*/ 228634 w 288244"/>
              <a:gd name="connsiteY1" fmla="*/ 20663 h 262322"/>
              <a:gd name="connsiteX2" fmla="*/ 287901 w 288244"/>
              <a:gd name="connsiteY2" fmla="*/ 189996 h 262322"/>
              <a:gd name="connsiteX3" fmla="*/ 211701 w 288244"/>
              <a:gd name="connsiteY3" fmla="*/ 257729 h 262322"/>
              <a:gd name="connsiteX4" fmla="*/ 34 w 288244"/>
              <a:gd name="connsiteY4" fmla="*/ 29129 h 2623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8244" h="262322">
                <a:moveTo>
                  <a:pt x="34" y="29129"/>
                </a:moveTo>
                <a:cubicBezTo>
                  <a:pt x="2856" y="-10382"/>
                  <a:pt x="180656" y="-6148"/>
                  <a:pt x="228634" y="20663"/>
                </a:cubicBezTo>
                <a:cubicBezTo>
                  <a:pt x="276612" y="47474"/>
                  <a:pt x="290723" y="150485"/>
                  <a:pt x="287901" y="189996"/>
                </a:cubicBezTo>
                <a:cubicBezTo>
                  <a:pt x="285079" y="229507"/>
                  <a:pt x="256857" y="277485"/>
                  <a:pt x="211701" y="257729"/>
                </a:cubicBezTo>
                <a:cubicBezTo>
                  <a:pt x="166546" y="237974"/>
                  <a:pt x="-2788" y="68640"/>
                  <a:pt x="34" y="29129"/>
                </a:cubicBezTo>
                <a:close/>
              </a:path>
            </a:pathLst>
          </a:custGeom>
          <a:solidFill>
            <a:schemeClr val="accent6">
              <a:lumMod val="60000"/>
              <a:lumOff val="40000"/>
            </a:schemeClr>
          </a:solidFill>
          <a:ln>
            <a:noFill/>
          </a:ln>
        </p:spPr>
        <p:style>
          <a:lnRef idx="2">
            <a:schemeClr val="accent1"/>
          </a:lnRef>
          <a:fillRef idx="0">
            <a:schemeClr val="accent1"/>
          </a:fillRef>
          <a:effectRef idx="1">
            <a:schemeClr val="accent1"/>
          </a:effectRef>
          <a:fontRef idx="minor">
            <a:schemeClr val="tx1"/>
          </a:fontRef>
        </p:style>
        <p:txBody>
          <a:bodyPr rtlCol="0" anchor="ctr"/>
          <a:lstStyle/>
          <a:p>
            <a:endParaRPr lang="en-US" sz="1200">
              <a:solidFill>
                <a:prstClr val="black"/>
              </a:solidFill>
              <a:latin typeface="Arial"/>
            </a:endParaRPr>
          </a:p>
        </p:txBody>
      </p:sp>
      <p:sp>
        <p:nvSpPr>
          <p:cNvPr id="250" name="Freeform 249"/>
          <p:cNvSpPr/>
          <p:nvPr/>
        </p:nvSpPr>
        <p:spPr>
          <a:xfrm rot="12232886">
            <a:off x="3952540" y="1996408"/>
            <a:ext cx="97695" cy="85622"/>
          </a:xfrm>
          <a:custGeom>
            <a:avLst/>
            <a:gdLst>
              <a:gd name="connsiteX0" fmla="*/ 34 w 288244"/>
              <a:gd name="connsiteY0" fmla="*/ 29129 h 262322"/>
              <a:gd name="connsiteX1" fmla="*/ 228634 w 288244"/>
              <a:gd name="connsiteY1" fmla="*/ 20663 h 262322"/>
              <a:gd name="connsiteX2" fmla="*/ 287901 w 288244"/>
              <a:gd name="connsiteY2" fmla="*/ 189996 h 262322"/>
              <a:gd name="connsiteX3" fmla="*/ 211701 w 288244"/>
              <a:gd name="connsiteY3" fmla="*/ 257729 h 262322"/>
              <a:gd name="connsiteX4" fmla="*/ 34 w 288244"/>
              <a:gd name="connsiteY4" fmla="*/ 29129 h 2623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8244" h="262322">
                <a:moveTo>
                  <a:pt x="34" y="29129"/>
                </a:moveTo>
                <a:cubicBezTo>
                  <a:pt x="2856" y="-10382"/>
                  <a:pt x="180656" y="-6148"/>
                  <a:pt x="228634" y="20663"/>
                </a:cubicBezTo>
                <a:cubicBezTo>
                  <a:pt x="276612" y="47474"/>
                  <a:pt x="290723" y="150485"/>
                  <a:pt x="287901" y="189996"/>
                </a:cubicBezTo>
                <a:cubicBezTo>
                  <a:pt x="285079" y="229507"/>
                  <a:pt x="256857" y="277485"/>
                  <a:pt x="211701" y="257729"/>
                </a:cubicBezTo>
                <a:cubicBezTo>
                  <a:pt x="166546" y="237974"/>
                  <a:pt x="-2788" y="68640"/>
                  <a:pt x="34" y="29129"/>
                </a:cubicBezTo>
                <a:close/>
              </a:path>
            </a:pathLst>
          </a:custGeom>
          <a:solidFill>
            <a:schemeClr val="accent6">
              <a:lumMod val="60000"/>
              <a:lumOff val="40000"/>
            </a:schemeClr>
          </a:solidFill>
          <a:ln>
            <a:noFill/>
          </a:ln>
        </p:spPr>
        <p:style>
          <a:lnRef idx="2">
            <a:schemeClr val="accent1"/>
          </a:lnRef>
          <a:fillRef idx="0">
            <a:schemeClr val="accent1"/>
          </a:fillRef>
          <a:effectRef idx="1">
            <a:schemeClr val="accent1"/>
          </a:effectRef>
          <a:fontRef idx="minor">
            <a:schemeClr val="tx1"/>
          </a:fontRef>
        </p:style>
        <p:txBody>
          <a:bodyPr rtlCol="0" anchor="ctr"/>
          <a:lstStyle/>
          <a:p>
            <a:endParaRPr lang="en-US" sz="1200">
              <a:solidFill>
                <a:prstClr val="black"/>
              </a:solidFill>
              <a:latin typeface="Arial"/>
            </a:endParaRPr>
          </a:p>
        </p:txBody>
      </p:sp>
      <p:sp>
        <p:nvSpPr>
          <p:cNvPr id="252" name="Freeform 251"/>
          <p:cNvSpPr/>
          <p:nvPr/>
        </p:nvSpPr>
        <p:spPr>
          <a:xfrm rot="12232886">
            <a:off x="3930636" y="1936971"/>
            <a:ext cx="97695" cy="85622"/>
          </a:xfrm>
          <a:custGeom>
            <a:avLst/>
            <a:gdLst>
              <a:gd name="connsiteX0" fmla="*/ 34 w 288244"/>
              <a:gd name="connsiteY0" fmla="*/ 29129 h 262322"/>
              <a:gd name="connsiteX1" fmla="*/ 228634 w 288244"/>
              <a:gd name="connsiteY1" fmla="*/ 20663 h 262322"/>
              <a:gd name="connsiteX2" fmla="*/ 287901 w 288244"/>
              <a:gd name="connsiteY2" fmla="*/ 189996 h 262322"/>
              <a:gd name="connsiteX3" fmla="*/ 211701 w 288244"/>
              <a:gd name="connsiteY3" fmla="*/ 257729 h 262322"/>
              <a:gd name="connsiteX4" fmla="*/ 34 w 288244"/>
              <a:gd name="connsiteY4" fmla="*/ 29129 h 2623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8244" h="262322">
                <a:moveTo>
                  <a:pt x="34" y="29129"/>
                </a:moveTo>
                <a:cubicBezTo>
                  <a:pt x="2856" y="-10382"/>
                  <a:pt x="180656" y="-6148"/>
                  <a:pt x="228634" y="20663"/>
                </a:cubicBezTo>
                <a:cubicBezTo>
                  <a:pt x="276612" y="47474"/>
                  <a:pt x="290723" y="150485"/>
                  <a:pt x="287901" y="189996"/>
                </a:cubicBezTo>
                <a:cubicBezTo>
                  <a:pt x="285079" y="229507"/>
                  <a:pt x="256857" y="277485"/>
                  <a:pt x="211701" y="257729"/>
                </a:cubicBezTo>
                <a:cubicBezTo>
                  <a:pt x="166546" y="237974"/>
                  <a:pt x="-2788" y="68640"/>
                  <a:pt x="34" y="29129"/>
                </a:cubicBezTo>
                <a:close/>
              </a:path>
            </a:pathLst>
          </a:custGeom>
          <a:solidFill>
            <a:schemeClr val="accent6">
              <a:lumMod val="60000"/>
              <a:lumOff val="40000"/>
            </a:schemeClr>
          </a:solidFill>
          <a:ln>
            <a:noFill/>
          </a:ln>
        </p:spPr>
        <p:style>
          <a:lnRef idx="2">
            <a:schemeClr val="accent1"/>
          </a:lnRef>
          <a:fillRef idx="0">
            <a:schemeClr val="accent1"/>
          </a:fillRef>
          <a:effectRef idx="1">
            <a:schemeClr val="accent1"/>
          </a:effectRef>
          <a:fontRef idx="minor">
            <a:schemeClr val="tx1"/>
          </a:fontRef>
        </p:style>
        <p:txBody>
          <a:bodyPr rtlCol="0" anchor="ctr"/>
          <a:lstStyle/>
          <a:p>
            <a:endParaRPr lang="en-US" sz="1200">
              <a:solidFill>
                <a:prstClr val="black"/>
              </a:solidFill>
              <a:latin typeface="Arial"/>
            </a:endParaRPr>
          </a:p>
        </p:txBody>
      </p:sp>
      <p:grpSp>
        <p:nvGrpSpPr>
          <p:cNvPr id="255" name="Group 254"/>
          <p:cNvGrpSpPr/>
          <p:nvPr/>
        </p:nvGrpSpPr>
        <p:grpSpPr>
          <a:xfrm rot="5400000" flipH="1">
            <a:off x="3645449" y="2410338"/>
            <a:ext cx="405606" cy="93366"/>
            <a:chOff x="993775" y="2472511"/>
            <a:chExt cx="559859" cy="128873"/>
          </a:xfrm>
        </p:grpSpPr>
        <p:sp>
          <p:nvSpPr>
            <p:cNvPr id="256" name="Freeform 255"/>
            <p:cNvSpPr/>
            <p:nvPr/>
          </p:nvSpPr>
          <p:spPr>
            <a:xfrm>
              <a:off x="993775" y="2472511"/>
              <a:ext cx="181628" cy="128873"/>
            </a:xfrm>
            <a:custGeom>
              <a:avLst/>
              <a:gdLst>
                <a:gd name="connsiteX0" fmla="*/ 0 w 596900"/>
                <a:gd name="connsiteY0" fmla="*/ 128873 h 128873"/>
                <a:gd name="connsiteX1" fmla="*/ 38100 w 596900"/>
                <a:gd name="connsiteY1" fmla="*/ 1873 h 128873"/>
                <a:gd name="connsiteX2" fmla="*/ 114300 w 596900"/>
                <a:gd name="connsiteY2" fmla="*/ 52673 h 128873"/>
                <a:gd name="connsiteX3" fmla="*/ 461433 w 596900"/>
                <a:gd name="connsiteY3" fmla="*/ 48439 h 128873"/>
                <a:gd name="connsiteX4" fmla="*/ 596900 w 596900"/>
                <a:gd name="connsiteY4" fmla="*/ 61139 h 128873"/>
                <a:gd name="connsiteX0" fmla="*/ 0 w 461433"/>
                <a:gd name="connsiteY0" fmla="*/ 128873 h 128873"/>
                <a:gd name="connsiteX1" fmla="*/ 38100 w 461433"/>
                <a:gd name="connsiteY1" fmla="*/ 1873 h 128873"/>
                <a:gd name="connsiteX2" fmla="*/ 114300 w 461433"/>
                <a:gd name="connsiteY2" fmla="*/ 52673 h 128873"/>
                <a:gd name="connsiteX3" fmla="*/ 461433 w 461433"/>
                <a:gd name="connsiteY3" fmla="*/ 48439 h 128873"/>
                <a:gd name="connsiteX0" fmla="*/ 0 w 461433"/>
                <a:gd name="connsiteY0" fmla="*/ 128873 h 128873"/>
                <a:gd name="connsiteX1" fmla="*/ 38100 w 461433"/>
                <a:gd name="connsiteY1" fmla="*/ 1873 h 128873"/>
                <a:gd name="connsiteX2" fmla="*/ 227226 w 461433"/>
                <a:gd name="connsiteY2" fmla="*/ 52673 h 128873"/>
                <a:gd name="connsiteX3" fmla="*/ 461433 w 461433"/>
                <a:gd name="connsiteY3" fmla="*/ 48439 h 128873"/>
              </a:gdLst>
              <a:ahLst/>
              <a:cxnLst>
                <a:cxn ang="0">
                  <a:pos x="connsiteX0" y="connsiteY0"/>
                </a:cxn>
                <a:cxn ang="0">
                  <a:pos x="connsiteX1" y="connsiteY1"/>
                </a:cxn>
                <a:cxn ang="0">
                  <a:pos x="connsiteX2" y="connsiteY2"/>
                </a:cxn>
                <a:cxn ang="0">
                  <a:pos x="connsiteX3" y="connsiteY3"/>
                </a:cxn>
              </a:cxnLst>
              <a:rect l="l" t="t" r="r" b="b"/>
              <a:pathLst>
                <a:path w="461433" h="128873">
                  <a:moveTo>
                    <a:pt x="0" y="128873"/>
                  </a:moveTo>
                  <a:cubicBezTo>
                    <a:pt x="9525" y="71723"/>
                    <a:pt x="229" y="14573"/>
                    <a:pt x="38100" y="1873"/>
                  </a:cubicBezTo>
                  <a:cubicBezTo>
                    <a:pt x="75971" y="-10827"/>
                    <a:pt x="156671" y="44912"/>
                    <a:pt x="227226" y="52673"/>
                  </a:cubicBezTo>
                  <a:cubicBezTo>
                    <a:pt x="297781" y="60434"/>
                    <a:pt x="381000" y="47028"/>
                    <a:pt x="461433" y="48439"/>
                  </a:cubicBezTo>
                </a:path>
              </a:pathLst>
            </a:custGeom>
            <a:ln w="28575" cmpd="sng">
              <a:solidFill>
                <a:schemeClr val="accent2">
                  <a:lumMod val="60000"/>
                  <a:lumOff val="40000"/>
                </a:schemeClr>
              </a:solidFill>
            </a:ln>
          </p:spPr>
          <p:style>
            <a:lnRef idx="1">
              <a:schemeClr val="accent1"/>
            </a:lnRef>
            <a:fillRef idx="0">
              <a:schemeClr val="accent1"/>
            </a:fillRef>
            <a:effectRef idx="0">
              <a:schemeClr val="accent1"/>
            </a:effectRef>
            <a:fontRef idx="minor">
              <a:schemeClr val="tx1"/>
            </a:fontRef>
          </p:style>
          <p:txBody>
            <a:bodyPr rtlCol="0" anchor="ctr"/>
            <a:lstStyle/>
            <a:p>
              <a:endParaRPr lang="en-US" sz="1200">
                <a:solidFill>
                  <a:prstClr val="black"/>
                </a:solidFill>
                <a:latin typeface="Arial"/>
              </a:endParaRPr>
            </a:p>
          </p:txBody>
        </p:sp>
        <p:sp>
          <p:nvSpPr>
            <p:cNvPr id="257" name="Can 256"/>
            <p:cNvSpPr/>
            <p:nvPr/>
          </p:nvSpPr>
          <p:spPr>
            <a:xfrm rot="5400000">
              <a:off x="1249362" y="2396597"/>
              <a:ext cx="79374" cy="254001"/>
            </a:xfrm>
            <a:prstGeom prst="can">
              <a:avLst>
                <a:gd name="adj" fmla="val 42045"/>
              </a:avLst>
            </a:prstGeom>
            <a:solidFill>
              <a:srgbClr val="D99694"/>
            </a:solidFill>
            <a:ln>
              <a:noFill/>
            </a:ln>
            <a:effectLst/>
          </p:spPr>
          <p:style>
            <a:lnRef idx="2">
              <a:schemeClr val="accent1"/>
            </a:lnRef>
            <a:fillRef idx="0">
              <a:schemeClr val="accent1"/>
            </a:fillRef>
            <a:effectRef idx="1">
              <a:schemeClr val="accent1"/>
            </a:effectRef>
            <a:fontRef idx="minor">
              <a:schemeClr val="tx1"/>
            </a:fontRef>
          </p:style>
          <p:txBody>
            <a:bodyPr rtlCol="0" anchor="ctr"/>
            <a:lstStyle/>
            <a:p>
              <a:endParaRPr lang="en-US" sz="1200">
                <a:solidFill>
                  <a:prstClr val="black"/>
                </a:solidFill>
                <a:latin typeface="Arial"/>
              </a:endParaRPr>
            </a:p>
          </p:txBody>
        </p:sp>
        <p:sp>
          <p:nvSpPr>
            <p:cNvPr id="258" name="Freeform 257"/>
            <p:cNvSpPr/>
            <p:nvPr/>
          </p:nvSpPr>
          <p:spPr>
            <a:xfrm>
              <a:off x="1394884" y="2483909"/>
              <a:ext cx="158750" cy="45719"/>
            </a:xfrm>
            <a:custGeom>
              <a:avLst/>
              <a:gdLst>
                <a:gd name="connsiteX0" fmla="*/ 0 w 88900"/>
                <a:gd name="connsiteY0" fmla="*/ 31750 h 31750"/>
                <a:gd name="connsiteX1" fmla="*/ 50800 w 88900"/>
                <a:gd name="connsiteY1" fmla="*/ 0 h 31750"/>
                <a:gd name="connsiteX2" fmla="*/ 88900 w 88900"/>
                <a:gd name="connsiteY2" fmla="*/ 31750 h 31750"/>
              </a:gdLst>
              <a:ahLst/>
              <a:cxnLst>
                <a:cxn ang="0">
                  <a:pos x="connsiteX0" y="connsiteY0"/>
                </a:cxn>
                <a:cxn ang="0">
                  <a:pos x="connsiteX1" y="connsiteY1"/>
                </a:cxn>
                <a:cxn ang="0">
                  <a:pos x="connsiteX2" y="connsiteY2"/>
                </a:cxn>
              </a:cxnLst>
              <a:rect l="l" t="t" r="r" b="b"/>
              <a:pathLst>
                <a:path w="88900" h="31750">
                  <a:moveTo>
                    <a:pt x="0" y="31750"/>
                  </a:moveTo>
                  <a:cubicBezTo>
                    <a:pt x="17991" y="15875"/>
                    <a:pt x="35983" y="0"/>
                    <a:pt x="50800" y="0"/>
                  </a:cubicBezTo>
                  <a:cubicBezTo>
                    <a:pt x="65617" y="0"/>
                    <a:pt x="88900" y="31750"/>
                    <a:pt x="88900" y="31750"/>
                  </a:cubicBezTo>
                </a:path>
              </a:pathLst>
            </a:custGeom>
            <a:ln w="19050" cmpd="sng">
              <a:solidFill>
                <a:schemeClr val="accent2">
                  <a:lumMod val="60000"/>
                  <a:lumOff val="40000"/>
                </a:schemeClr>
              </a:solidFill>
            </a:ln>
          </p:spPr>
          <p:style>
            <a:lnRef idx="1">
              <a:schemeClr val="accent1"/>
            </a:lnRef>
            <a:fillRef idx="0">
              <a:schemeClr val="accent1"/>
            </a:fillRef>
            <a:effectRef idx="0">
              <a:schemeClr val="accent1"/>
            </a:effectRef>
            <a:fontRef idx="minor">
              <a:schemeClr val="tx1"/>
            </a:fontRef>
          </p:style>
          <p:txBody>
            <a:bodyPr rtlCol="0" anchor="ctr"/>
            <a:lstStyle/>
            <a:p>
              <a:endParaRPr lang="en-US" sz="1200">
                <a:solidFill>
                  <a:prstClr val="black"/>
                </a:solidFill>
                <a:latin typeface="Arial"/>
              </a:endParaRPr>
            </a:p>
          </p:txBody>
        </p:sp>
      </p:grpSp>
      <p:grpSp>
        <p:nvGrpSpPr>
          <p:cNvPr id="259" name="Group 258"/>
          <p:cNvGrpSpPr/>
          <p:nvPr/>
        </p:nvGrpSpPr>
        <p:grpSpPr>
          <a:xfrm rot="5400000" flipH="1">
            <a:off x="3777328" y="2413405"/>
            <a:ext cx="405606" cy="93366"/>
            <a:chOff x="993775" y="2472511"/>
            <a:chExt cx="559859" cy="128873"/>
          </a:xfrm>
        </p:grpSpPr>
        <p:sp>
          <p:nvSpPr>
            <p:cNvPr id="260" name="Freeform 259"/>
            <p:cNvSpPr/>
            <p:nvPr/>
          </p:nvSpPr>
          <p:spPr>
            <a:xfrm>
              <a:off x="993775" y="2472511"/>
              <a:ext cx="181628" cy="128873"/>
            </a:xfrm>
            <a:custGeom>
              <a:avLst/>
              <a:gdLst>
                <a:gd name="connsiteX0" fmla="*/ 0 w 596900"/>
                <a:gd name="connsiteY0" fmla="*/ 128873 h 128873"/>
                <a:gd name="connsiteX1" fmla="*/ 38100 w 596900"/>
                <a:gd name="connsiteY1" fmla="*/ 1873 h 128873"/>
                <a:gd name="connsiteX2" fmla="*/ 114300 w 596900"/>
                <a:gd name="connsiteY2" fmla="*/ 52673 h 128873"/>
                <a:gd name="connsiteX3" fmla="*/ 461433 w 596900"/>
                <a:gd name="connsiteY3" fmla="*/ 48439 h 128873"/>
                <a:gd name="connsiteX4" fmla="*/ 596900 w 596900"/>
                <a:gd name="connsiteY4" fmla="*/ 61139 h 128873"/>
                <a:gd name="connsiteX0" fmla="*/ 0 w 461433"/>
                <a:gd name="connsiteY0" fmla="*/ 128873 h 128873"/>
                <a:gd name="connsiteX1" fmla="*/ 38100 w 461433"/>
                <a:gd name="connsiteY1" fmla="*/ 1873 h 128873"/>
                <a:gd name="connsiteX2" fmla="*/ 114300 w 461433"/>
                <a:gd name="connsiteY2" fmla="*/ 52673 h 128873"/>
                <a:gd name="connsiteX3" fmla="*/ 461433 w 461433"/>
                <a:gd name="connsiteY3" fmla="*/ 48439 h 128873"/>
                <a:gd name="connsiteX0" fmla="*/ 0 w 461433"/>
                <a:gd name="connsiteY0" fmla="*/ 128873 h 128873"/>
                <a:gd name="connsiteX1" fmla="*/ 38100 w 461433"/>
                <a:gd name="connsiteY1" fmla="*/ 1873 h 128873"/>
                <a:gd name="connsiteX2" fmla="*/ 227226 w 461433"/>
                <a:gd name="connsiteY2" fmla="*/ 52673 h 128873"/>
                <a:gd name="connsiteX3" fmla="*/ 461433 w 461433"/>
                <a:gd name="connsiteY3" fmla="*/ 48439 h 128873"/>
              </a:gdLst>
              <a:ahLst/>
              <a:cxnLst>
                <a:cxn ang="0">
                  <a:pos x="connsiteX0" y="connsiteY0"/>
                </a:cxn>
                <a:cxn ang="0">
                  <a:pos x="connsiteX1" y="connsiteY1"/>
                </a:cxn>
                <a:cxn ang="0">
                  <a:pos x="connsiteX2" y="connsiteY2"/>
                </a:cxn>
                <a:cxn ang="0">
                  <a:pos x="connsiteX3" y="connsiteY3"/>
                </a:cxn>
              </a:cxnLst>
              <a:rect l="l" t="t" r="r" b="b"/>
              <a:pathLst>
                <a:path w="461433" h="128873">
                  <a:moveTo>
                    <a:pt x="0" y="128873"/>
                  </a:moveTo>
                  <a:cubicBezTo>
                    <a:pt x="9525" y="71723"/>
                    <a:pt x="229" y="14573"/>
                    <a:pt x="38100" y="1873"/>
                  </a:cubicBezTo>
                  <a:cubicBezTo>
                    <a:pt x="75971" y="-10827"/>
                    <a:pt x="156671" y="44912"/>
                    <a:pt x="227226" y="52673"/>
                  </a:cubicBezTo>
                  <a:cubicBezTo>
                    <a:pt x="297781" y="60434"/>
                    <a:pt x="381000" y="47028"/>
                    <a:pt x="461433" y="48439"/>
                  </a:cubicBezTo>
                </a:path>
              </a:pathLst>
            </a:custGeom>
            <a:ln w="28575" cmpd="sng">
              <a:solidFill>
                <a:srgbClr val="FAC090"/>
              </a:solidFill>
            </a:ln>
          </p:spPr>
          <p:style>
            <a:lnRef idx="1">
              <a:schemeClr val="accent1"/>
            </a:lnRef>
            <a:fillRef idx="0">
              <a:schemeClr val="accent1"/>
            </a:fillRef>
            <a:effectRef idx="0">
              <a:schemeClr val="accent1"/>
            </a:effectRef>
            <a:fontRef idx="minor">
              <a:schemeClr val="tx1"/>
            </a:fontRef>
          </p:style>
          <p:txBody>
            <a:bodyPr rtlCol="0" anchor="ctr"/>
            <a:lstStyle/>
            <a:p>
              <a:endParaRPr lang="en-US" sz="1200">
                <a:solidFill>
                  <a:prstClr val="black"/>
                </a:solidFill>
                <a:latin typeface="Arial"/>
              </a:endParaRPr>
            </a:p>
          </p:txBody>
        </p:sp>
        <p:sp>
          <p:nvSpPr>
            <p:cNvPr id="261" name="Can 260"/>
            <p:cNvSpPr/>
            <p:nvPr/>
          </p:nvSpPr>
          <p:spPr>
            <a:xfrm rot="5400000">
              <a:off x="1249362" y="2396597"/>
              <a:ext cx="79374" cy="254001"/>
            </a:xfrm>
            <a:prstGeom prst="can">
              <a:avLst>
                <a:gd name="adj" fmla="val 42045"/>
              </a:avLst>
            </a:prstGeom>
            <a:solidFill>
              <a:schemeClr val="accent6">
                <a:lumMod val="60000"/>
                <a:lumOff val="40000"/>
              </a:schemeClr>
            </a:solidFill>
            <a:ln>
              <a:noFill/>
            </a:ln>
            <a:effectLst/>
          </p:spPr>
          <p:style>
            <a:lnRef idx="2">
              <a:schemeClr val="accent1"/>
            </a:lnRef>
            <a:fillRef idx="0">
              <a:schemeClr val="accent1"/>
            </a:fillRef>
            <a:effectRef idx="1">
              <a:schemeClr val="accent1"/>
            </a:effectRef>
            <a:fontRef idx="minor">
              <a:schemeClr val="tx1"/>
            </a:fontRef>
          </p:style>
          <p:txBody>
            <a:bodyPr rtlCol="0" anchor="ctr"/>
            <a:lstStyle/>
            <a:p>
              <a:endParaRPr lang="en-US" sz="1200">
                <a:solidFill>
                  <a:prstClr val="black"/>
                </a:solidFill>
                <a:latin typeface="Arial"/>
              </a:endParaRPr>
            </a:p>
          </p:txBody>
        </p:sp>
        <p:sp>
          <p:nvSpPr>
            <p:cNvPr id="262" name="Freeform 261"/>
            <p:cNvSpPr/>
            <p:nvPr/>
          </p:nvSpPr>
          <p:spPr>
            <a:xfrm>
              <a:off x="1394884" y="2483909"/>
              <a:ext cx="158750" cy="45719"/>
            </a:xfrm>
            <a:custGeom>
              <a:avLst/>
              <a:gdLst>
                <a:gd name="connsiteX0" fmla="*/ 0 w 88900"/>
                <a:gd name="connsiteY0" fmla="*/ 31750 h 31750"/>
                <a:gd name="connsiteX1" fmla="*/ 50800 w 88900"/>
                <a:gd name="connsiteY1" fmla="*/ 0 h 31750"/>
                <a:gd name="connsiteX2" fmla="*/ 88900 w 88900"/>
                <a:gd name="connsiteY2" fmla="*/ 31750 h 31750"/>
              </a:gdLst>
              <a:ahLst/>
              <a:cxnLst>
                <a:cxn ang="0">
                  <a:pos x="connsiteX0" y="connsiteY0"/>
                </a:cxn>
                <a:cxn ang="0">
                  <a:pos x="connsiteX1" y="connsiteY1"/>
                </a:cxn>
                <a:cxn ang="0">
                  <a:pos x="connsiteX2" y="connsiteY2"/>
                </a:cxn>
              </a:cxnLst>
              <a:rect l="l" t="t" r="r" b="b"/>
              <a:pathLst>
                <a:path w="88900" h="31750">
                  <a:moveTo>
                    <a:pt x="0" y="31750"/>
                  </a:moveTo>
                  <a:cubicBezTo>
                    <a:pt x="17991" y="15875"/>
                    <a:pt x="35983" y="0"/>
                    <a:pt x="50800" y="0"/>
                  </a:cubicBezTo>
                  <a:cubicBezTo>
                    <a:pt x="65617" y="0"/>
                    <a:pt x="88900" y="31750"/>
                    <a:pt x="88900" y="31750"/>
                  </a:cubicBezTo>
                </a:path>
              </a:pathLst>
            </a:custGeom>
            <a:ln w="19050" cmpd="sng">
              <a:solidFill>
                <a:schemeClr val="accent6">
                  <a:lumMod val="60000"/>
                  <a:lumOff val="40000"/>
                </a:schemeClr>
              </a:solidFill>
            </a:ln>
          </p:spPr>
          <p:style>
            <a:lnRef idx="1">
              <a:schemeClr val="accent1"/>
            </a:lnRef>
            <a:fillRef idx="0">
              <a:schemeClr val="accent1"/>
            </a:fillRef>
            <a:effectRef idx="0">
              <a:schemeClr val="accent1"/>
            </a:effectRef>
            <a:fontRef idx="minor">
              <a:schemeClr val="tx1"/>
            </a:fontRef>
          </p:style>
          <p:txBody>
            <a:bodyPr rtlCol="0" anchor="ctr"/>
            <a:lstStyle/>
            <a:p>
              <a:endParaRPr lang="en-US" sz="1200">
                <a:solidFill>
                  <a:prstClr val="black"/>
                </a:solidFill>
                <a:latin typeface="Arial"/>
              </a:endParaRPr>
            </a:p>
          </p:txBody>
        </p:sp>
      </p:grpSp>
      <p:sp>
        <p:nvSpPr>
          <p:cNvPr id="263" name="Freeform 262"/>
          <p:cNvSpPr/>
          <p:nvPr/>
        </p:nvSpPr>
        <p:spPr>
          <a:xfrm rot="1079821">
            <a:off x="3263717" y="1972756"/>
            <a:ext cx="201114" cy="110523"/>
          </a:xfrm>
          <a:custGeom>
            <a:avLst/>
            <a:gdLst>
              <a:gd name="connsiteX0" fmla="*/ 34 w 288244"/>
              <a:gd name="connsiteY0" fmla="*/ 29129 h 262322"/>
              <a:gd name="connsiteX1" fmla="*/ 228634 w 288244"/>
              <a:gd name="connsiteY1" fmla="*/ 20663 h 262322"/>
              <a:gd name="connsiteX2" fmla="*/ 287901 w 288244"/>
              <a:gd name="connsiteY2" fmla="*/ 189996 h 262322"/>
              <a:gd name="connsiteX3" fmla="*/ 211701 w 288244"/>
              <a:gd name="connsiteY3" fmla="*/ 257729 h 262322"/>
              <a:gd name="connsiteX4" fmla="*/ 34 w 288244"/>
              <a:gd name="connsiteY4" fmla="*/ 29129 h 2623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8244" h="262322">
                <a:moveTo>
                  <a:pt x="34" y="29129"/>
                </a:moveTo>
                <a:cubicBezTo>
                  <a:pt x="2856" y="-10382"/>
                  <a:pt x="180656" y="-6148"/>
                  <a:pt x="228634" y="20663"/>
                </a:cubicBezTo>
                <a:cubicBezTo>
                  <a:pt x="276612" y="47474"/>
                  <a:pt x="290723" y="150485"/>
                  <a:pt x="287901" y="189996"/>
                </a:cubicBezTo>
                <a:cubicBezTo>
                  <a:pt x="285079" y="229507"/>
                  <a:pt x="256857" y="277485"/>
                  <a:pt x="211701" y="257729"/>
                </a:cubicBezTo>
                <a:cubicBezTo>
                  <a:pt x="166546" y="237974"/>
                  <a:pt x="-2788" y="68640"/>
                  <a:pt x="34" y="29129"/>
                </a:cubicBezTo>
                <a:close/>
              </a:path>
            </a:pathLst>
          </a:custGeom>
          <a:solidFill>
            <a:schemeClr val="accent2">
              <a:lumMod val="60000"/>
              <a:lumOff val="40000"/>
            </a:schemeClr>
          </a:solidFill>
          <a:ln>
            <a:noFill/>
          </a:ln>
        </p:spPr>
        <p:style>
          <a:lnRef idx="2">
            <a:schemeClr val="accent1"/>
          </a:lnRef>
          <a:fillRef idx="0">
            <a:schemeClr val="accent1"/>
          </a:fillRef>
          <a:effectRef idx="1">
            <a:schemeClr val="accent1"/>
          </a:effectRef>
          <a:fontRef idx="minor">
            <a:schemeClr val="tx1"/>
          </a:fontRef>
        </p:style>
        <p:txBody>
          <a:bodyPr rtlCol="0" anchor="ctr"/>
          <a:lstStyle/>
          <a:p>
            <a:endParaRPr lang="en-US" sz="1200">
              <a:solidFill>
                <a:prstClr val="black"/>
              </a:solidFill>
              <a:latin typeface="Arial"/>
            </a:endParaRPr>
          </a:p>
        </p:txBody>
      </p:sp>
      <p:sp>
        <p:nvSpPr>
          <p:cNvPr id="264" name="Freeform 263"/>
          <p:cNvSpPr/>
          <p:nvPr/>
        </p:nvSpPr>
        <p:spPr>
          <a:xfrm rot="1432886">
            <a:off x="3310976" y="2060152"/>
            <a:ext cx="129987" cy="110523"/>
          </a:xfrm>
          <a:custGeom>
            <a:avLst/>
            <a:gdLst>
              <a:gd name="connsiteX0" fmla="*/ 34 w 288244"/>
              <a:gd name="connsiteY0" fmla="*/ 29129 h 262322"/>
              <a:gd name="connsiteX1" fmla="*/ 228634 w 288244"/>
              <a:gd name="connsiteY1" fmla="*/ 20663 h 262322"/>
              <a:gd name="connsiteX2" fmla="*/ 287901 w 288244"/>
              <a:gd name="connsiteY2" fmla="*/ 189996 h 262322"/>
              <a:gd name="connsiteX3" fmla="*/ 211701 w 288244"/>
              <a:gd name="connsiteY3" fmla="*/ 257729 h 262322"/>
              <a:gd name="connsiteX4" fmla="*/ 34 w 288244"/>
              <a:gd name="connsiteY4" fmla="*/ 29129 h 2623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8244" h="262322">
                <a:moveTo>
                  <a:pt x="34" y="29129"/>
                </a:moveTo>
                <a:cubicBezTo>
                  <a:pt x="2856" y="-10382"/>
                  <a:pt x="180656" y="-6148"/>
                  <a:pt x="228634" y="20663"/>
                </a:cubicBezTo>
                <a:cubicBezTo>
                  <a:pt x="276612" y="47474"/>
                  <a:pt x="290723" y="150485"/>
                  <a:pt x="287901" y="189996"/>
                </a:cubicBezTo>
                <a:cubicBezTo>
                  <a:pt x="285079" y="229507"/>
                  <a:pt x="256857" y="277485"/>
                  <a:pt x="211701" y="257729"/>
                </a:cubicBezTo>
                <a:cubicBezTo>
                  <a:pt x="166546" y="237974"/>
                  <a:pt x="-2788" y="68640"/>
                  <a:pt x="34" y="29129"/>
                </a:cubicBezTo>
                <a:close/>
              </a:path>
            </a:pathLst>
          </a:custGeom>
          <a:solidFill>
            <a:schemeClr val="accent2">
              <a:lumMod val="60000"/>
              <a:lumOff val="40000"/>
            </a:schemeClr>
          </a:solidFill>
          <a:ln>
            <a:noFill/>
          </a:ln>
        </p:spPr>
        <p:style>
          <a:lnRef idx="2">
            <a:schemeClr val="accent1"/>
          </a:lnRef>
          <a:fillRef idx="0">
            <a:schemeClr val="accent1"/>
          </a:fillRef>
          <a:effectRef idx="1">
            <a:schemeClr val="accent1"/>
          </a:effectRef>
          <a:fontRef idx="minor">
            <a:schemeClr val="tx1"/>
          </a:fontRef>
        </p:style>
        <p:txBody>
          <a:bodyPr rtlCol="0" anchor="ctr"/>
          <a:lstStyle/>
          <a:p>
            <a:endParaRPr lang="en-US" sz="1200">
              <a:solidFill>
                <a:prstClr val="black"/>
              </a:solidFill>
              <a:latin typeface="Arial"/>
            </a:endParaRPr>
          </a:p>
        </p:txBody>
      </p:sp>
      <p:sp>
        <p:nvSpPr>
          <p:cNvPr id="265" name="Freeform 264"/>
          <p:cNvSpPr/>
          <p:nvPr/>
        </p:nvSpPr>
        <p:spPr>
          <a:xfrm rot="1432886">
            <a:off x="3311714" y="2158252"/>
            <a:ext cx="129987" cy="110523"/>
          </a:xfrm>
          <a:custGeom>
            <a:avLst/>
            <a:gdLst>
              <a:gd name="connsiteX0" fmla="*/ 34 w 288244"/>
              <a:gd name="connsiteY0" fmla="*/ 29129 h 262322"/>
              <a:gd name="connsiteX1" fmla="*/ 228634 w 288244"/>
              <a:gd name="connsiteY1" fmla="*/ 20663 h 262322"/>
              <a:gd name="connsiteX2" fmla="*/ 287901 w 288244"/>
              <a:gd name="connsiteY2" fmla="*/ 189996 h 262322"/>
              <a:gd name="connsiteX3" fmla="*/ 211701 w 288244"/>
              <a:gd name="connsiteY3" fmla="*/ 257729 h 262322"/>
              <a:gd name="connsiteX4" fmla="*/ 34 w 288244"/>
              <a:gd name="connsiteY4" fmla="*/ 29129 h 2623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8244" h="262322">
                <a:moveTo>
                  <a:pt x="34" y="29129"/>
                </a:moveTo>
                <a:cubicBezTo>
                  <a:pt x="2856" y="-10382"/>
                  <a:pt x="180656" y="-6148"/>
                  <a:pt x="228634" y="20663"/>
                </a:cubicBezTo>
                <a:cubicBezTo>
                  <a:pt x="276612" y="47474"/>
                  <a:pt x="290723" y="150485"/>
                  <a:pt x="287901" y="189996"/>
                </a:cubicBezTo>
                <a:cubicBezTo>
                  <a:pt x="285079" y="229507"/>
                  <a:pt x="256857" y="277485"/>
                  <a:pt x="211701" y="257729"/>
                </a:cubicBezTo>
                <a:cubicBezTo>
                  <a:pt x="166546" y="237974"/>
                  <a:pt x="-2788" y="68640"/>
                  <a:pt x="34" y="29129"/>
                </a:cubicBezTo>
                <a:close/>
              </a:path>
            </a:pathLst>
          </a:custGeom>
          <a:solidFill>
            <a:schemeClr val="accent2">
              <a:lumMod val="60000"/>
              <a:lumOff val="40000"/>
            </a:schemeClr>
          </a:solidFill>
          <a:ln>
            <a:noFill/>
          </a:ln>
        </p:spPr>
        <p:style>
          <a:lnRef idx="2">
            <a:schemeClr val="accent1"/>
          </a:lnRef>
          <a:fillRef idx="0">
            <a:schemeClr val="accent1"/>
          </a:fillRef>
          <a:effectRef idx="1">
            <a:schemeClr val="accent1"/>
          </a:effectRef>
          <a:fontRef idx="minor">
            <a:schemeClr val="tx1"/>
          </a:fontRef>
        </p:style>
        <p:txBody>
          <a:bodyPr rtlCol="0" anchor="ctr"/>
          <a:lstStyle/>
          <a:p>
            <a:endParaRPr lang="en-US" sz="1200">
              <a:solidFill>
                <a:prstClr val="black"/>
              </a:solidFill>
              <a:latin typeface="Arial"/>
            </a:endParaRPr>
          </a:p>
        </p:txBody>
      </p:sp>
      <p:sp>
        <p:nvSpPr>
          <p:cNvPr id="266" name="Freeform 265"/>
          <p:cNvSpPr/>
          <p:nvPr/>
        </p:nvSpPr>
        <p:spPr>
          <a:xfrm rot="12232886">
            <a:off x="3469723" y="2183858"/>
            <a:ext cx="97695" cy="85622"/>
          </a:xfrm>
          <a:custGeom>
            <a:avLst/>
            <a:gdLst>
              <a:gd name="connsiteX0" fmla="*/ 34 w 288244"/>
              <a:gd name="connsiteY0" fmla="*/ 29129 h 262322"/>
              <a:gd name="connsiteX1" fmla="*/ 228634 w 288244"/>
              <a:gd name="connsiteY1" fmla="*/ 20663 h 262322"/>
              <a:gd name="connsiteX2" fmla="*/ 287901 w 288244"/>
              <a:gd name="connsiteY2" fmla="*/ 189996 h 262322"/>
              <a:gd name="connsiteX3" fmla="*/ 211701 w 288244"/>
              <a:gd name="connsiteY3" fmla="*/ 257729 h 262322"/>
              <a:gd name="connsiteX4" fmla="*/ 34 w 288244"/>
              <a:gd name="connsiteY4" fmla="*/ 29129 h 2623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8244" h="262322">
                <a:moveTo>
                  <a:pt x="34" y="29129"/>
                </a:moveTo>
                <a:cubicBezTo>
                  <a:pt x="2856" y="-10382"/>
                  <a:pt x="180656" y="-6148"/>
                  <a:pt x="228634" y="20663"/>
                </a:cubicBezTo>
                <a:cubicBezTo>
                  <a:pt x="276612" y="47474"/>
                  <a:pt x="290723" y="150485"/>
                  <a:pt x="287901" y="189996"/>
                </a:cubicBezTo>
                <a:cubicBezTo>
                  <a:pt x="285079" y="229507"/>
                  <a:pt x="256857" y="277485"/>
                  <a:pt x="211701" y="257729"/>
                </a:cubicBezTo>
                <a:cubicBezTo>
                  <a:pt x="166546" y="237974"/>
                  <a:pt x="-2788" y="68640"/>
                  <a:pt x="34" y="29129"/>
                </a:cubicBezTo>
                <a:close/>
              </a:path>
            </a:pathLst>
          </a:custGeom>
          <a:solidFill>
            <a:schemeClr val="accent6">
              <a:lumMod val="60000"/>
              <a:lumOff val="40000"/>
            </a:schemeClr>
          </a:solidFill>
          <a:ln>
            <a:noFill/>
          </a:ln>
        </p:spPr>
        <p:style>
          <a:lnRef idx="2">
            <a:schemeClr val="accent1"/>
          </a:lnRef>
          <a:fillRef idx="0">
            <a:schemeClr val="accent1"/>
          </a:fillRef>
          <a:effectRef idx="1">
            <a:schemeClr val="accent1"/>
          </a:effectRef>
          <a:fontRef idx="minor">
            <a:schemeClr val="tx1"/>
          </a:fontRef>
        </p:style>
        <p:txBody>
          <a:bodyPr rtlCol="0" anchor="ctr"/>
          <a:lstStyle/>
          <a:p>
            <a:endParaRPr lang="en-US" sz="1200">
              <a:solidFill>
                <a:prstClr val="black"/>
              </a:solidFill>
              <a:latin typeface="Arial"/>
            </a:endParaRPr>
          </a:p>
        </p:txBody>
      </p:sp>
      <p:sp>
        <p:nvSpPr>
          <p:cNvPr id="267" name="Freeform 266"/>
          <p:cNvSpPr/>
          <p:nvPr/>
        </p:nvSpPr>
        <p:spPr>
          <a:xfrm rot="12232886">
            <a:off x="3491417" y="2119918"/>
            <a:ext cx="97695" cy="85622"/>
          </a:xfrm>
          <a:custGeom>
            <a:avLst/>
            <a:gdLst>
              <a:gd name="connsiteX0" fmla="*/ 34 w 288244"/>
              <a:gd name="connsiteY0" fmla="*/ 29129 h 262322"/>
              <a:gd name="connsiteX1" fmla="*/ 228634 w 288244"/>
              <a:gd name="connsiteY1" fmla="*/ 20663 h 262322"/>
              <a:gd name="connsiteX2" fmla="*/ 287901 w 288244"/>
              <a:gd name="connsiteY2" fmla="*/ 189996 h 262322"/>
              <a:gd name="connsiteX3" fmla="*/ 211701 w 288244"/>
              <a:gd name="connsiteY3" fmla="*/ 257729 h 262322"/>
              <a:gd name="connsiteX4" fmla="*/ 34 w 288244"/>
              <a:gd name="connsiteY4" fmla="*/ 29129 h 2623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8244" h="262322">
                <a:moveTo>
                  <a:pt x="34" y="29129"/>
                </a:moveTo>
                <a:cubicBezTo>
                  <a:pt x="2856" y="-10382"/>
                  <a:pt x="180656" y="-6148"/>
                  <a:pt x="228634" y="20663"/>
                </a:cubicBezTo>
                <a:cubicBezTo>
                  <a:pt x="276612" y="47474"/>
                  <a:pt x="290723" y="150485"/>
                  <a:pt x="287901" y="189996"/>
                </a:cubicBezTo>
                <a:cubicBezTo>
                  <a:pt x="285079" y="229507"/>
                  <a:pt x="256857" y="277485"/>
                  <a:pt x="211701" y="257729"/>
                </a:cubicBezTo>
                <a:cubicBezTo>
                  <a:pt x="166546" y="237974"/>
                  <a:pt x="-2788" y="68640"/>
                  <a:pt x="34" y="29129"/>
                </a:cubicBezTo>
                <a:close/>
              </a:path>
            </a:pathLst>
          </a:custGeom>
          <a:solidFill>
            <a:schemeClr val="accent6">
              <a:lumMod val="60000"/>
              <a:lumOff val="40000"/>
            </a:schemeClr>
          </a:solidFill>
          <a:ln>
            <a:noFill/>
          </a:ln>
        </p:spPr>
        <p:style>
          <a:lnRef idx="2">
            <a:schemeClr val="accent1"/>
          </a:lnRef>
          <a:fillRef idx="0">
            <a:schemeClr val="accent1"/>
          </a:fillRef>
          <a:effectRef idx="1">
            <a:schemeClr val="accent1"/>
          </a:effectRef>
          <a:fontRef idx="minor">
            <a:schemeClr val="tx1"/>
          </a:fontRef>
        </p:style>
        <p:txBody>
          <a:bodyPr rtlCol="0" anchor="ctr"/>
          <a:lstStyle/>
          <a:p>
            <a:endParaRPr lang="en-US" sz="1200">
              <a:solidFill>
                <a:prstClr val="black"/>
              </a:solidFill>
              <a:latin typeface="Arial"/>
            </a:endParaRPr>
          </a:p>
        </p:txBody>
      </p:sp>
      <p:sp>
        <p:nvSpPr>
          <p:cNvPr id="268" name="Freeform 267"/>
          <p:cNvSpPr/>
          <p:nvPr/>
        </p:nvSpPr>
        <p:spPr>
          <a:xfrm rot="12232886">
            <a:off x="3469512" y="2058980"/>
            <a:ext cx="97695" cy="85622"/>
          </a:xfrm>
          <a:custGeom>
            <a:avLst/>
            <a:gdLst>
              <a:gd name="connsiteX0" fmla="*/ 34 w 288244"/>
              <a:gd name="connsiteY0" fmla="*/ 29129 h 262322"/>
              <a:gd name="connsiteX1" fmla="*/ 228634 w 288244"/>
              <a:gd name="connsiteY1" fmla="*/ 20663 h 262322"/>
              <a:gd name="connsiteX2" fmla="*/ 287901 w 288244"/>
              <a:gd name="connsiteY2" fmla="*/ 189996 h 262322"/>
              <a:gd name="connsiteX3" fmla="*/ 211701 w 288244"/>
              <a:gd name="connsiteY3" fmla="*/ 257729 h 262322"/>
              <a:gd name="connsiteX4" fmla="*/ 34 w 288244"/>
              <a:gd name="connsiteY4" fmla="*/ 29129 h 2623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8244" h="262322">
                <a:moveTo>
                  <a:pt x="34" y="29129"/>
                </a:moveTo>
                <a:cubicBezTo>
                  <a:pt x="2856" y="-10382"/>
                  <a:pt x="180656" y="-6148"/>
                  <a:pt x="228634" y="20663"/>
                </a:cubicBezTo>
                <a:cubicBezTo>
                  <a:pt x="276612" y="47474"/>
                  <a:pt x="290723" y="150485"/>
                  <a:pt x="287901" y="189996"/>
                </a:cubicBezTo>
                <a:cubicBezTo>
                  <a:pt x="285079" y="229507"/>
                  <a:pt x="256857" y="277485"/>
                  <a:pt x="211701" y="257729"/>
                </a:cubicBezTo>
                <a:cubicBezTo>
                  <a:pt x="166546" y="237974"/>
                  <a:pt x="-2788" y="68640"/>
                  <a:pt x="34" y="29129"/>
                </a:cubicBezTo>
                <a:close/>
              </a:path>
            </a:pathLst>
          </a:custGeom>
          <a:solidFill>
            <a:schemeClr val="accent6">
              <a:lumMod val="60000"/>
              <a:lumOff val="40000"/>
            </a:schemeClr>
          </a:solidFill>
          <a:ln>
            <a:noFill/>
          </a:ln>
        </p:spPr>
        <p:style>
          <a:lnRef idx="2">
            <a:schemeClr val="accent1"/>
          </a:lnRef>
          <a:fillRef idx="0">
            <a:schemeClr val="accent1"/>
          </a:fillRef>
          <a:effectRef idx="1">
            <a:schemeClr val="accent1"/>
          </a:effectRef>
          <a:fontRef idx="minor">
            <a:schemeClr val="tx1"/>
          </a:fontRef>
        </p:style>
        <p:txBody>
          <a:bodyPr rtlCol="0" anchor="ctr"/>
          <a:lstStyle/>
          <a:p>
            <a:endParaRPr lang="en-US" sz="1200">
              <a:solidFill>
                <a:prstClr val="black"/>
              </a:solidFill>
              <a:latin typeface="Arial"/>
            </a:endParaRPr>
          </a:p>
        </p:txBody>
      </p:sp>
      <p:sp>
        <p:nvSpPr>
          <p:cNvPr id="269" name="Freeform 268"/>
          <p:cNvSpPr/>
          <p:nvPr/>
        </p:nvSpPr>
        <p:spPr>
          <a:xfrm rot="12232886">
            <a:off x="3486363" y="2002542"/>
            <a:ext cx="97695" cy="85622"/>
          </a:xfrm>
          <a:custGeom>
            <a:avLst/>
            <a:gdLst>
              <a:gd name="connsiteX0" fmla="*/ 34 w 288244"/>
              <a:gd name="connsiteY0" fmla="*/ 29129 h 262322"/>
              <a:gd name="connsiteX1" fmla="*/ 228634 w 288244"/>
              <a:gd name="connsiteY1" fmla="*/ 20663 h 262322"/>
              <a:gd name="connsiteX2" fmla="*/ 287901 w 288244"/>
              <a:gd name="connsiteY2" fmla="*/ 189996 h 262322"/>
              <a:gd name="connsiteX3" fmla="*/ 211701 w 288244"/>
              <a:gd name="connsiteY3" fmla="*/ 257729 h 262322"/>
              <a:gd name="connsiteX4" fmla="*/ 34 w 288244"/>
              <a:gd name="connsiteY4" fmla="*/ 29129 h 2623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8244" h="262322">
                <a:moveTo>
                  <a:pt x="34" y="29129"/>
                </a:moveTo>
                <a:cubicBezTo>
                  <a:pt x="2856" y="-10382"/>
                  <a:pt x="180656" y="-6148"/>
                  <a:pt x="228634" y="20663"/>
                </a:cubicBezTo>
                <a:cubicBezTo>
                  <a:pt x="276612" y="47474"/>
                  <a:pt x="290723" y="150485"/>
                  <a:pt x="287901" y="189996"/>
                </a:cubicBezTo>
                <a:cubicBezTo>
                  <a:pt x="285079" y="229507"/>
                  <a:pt x="256857" y="277485"/>
                  <a:pt x="211701" y="257729"/>
                </a:cubicBezTo>
                <a:cubicBezTo>
                  <a:pt x="166546" y="237974"/>
                  <a:pt x="-2788" y="68640"/>
                  <a:pt x="34" y="29129"/>
                </a:cubicBezTo>
                <a:close/>
              </a:path>
            </a:pathLst>
          </a:custGeom>
          <a:solidFill>
            <a:schemeClr val="accent6">
              <a:lumMod val="60000"/>
              <a:lumOff val="40000"/>
            </a:schemeClr>
          </a:solidFill>
          <a:ln>
            <a:noFill/>
          </a:ln>
        </p:spPr>
        <p:style>
          <a:lnRef idx="2">
            <a:schemeClr val="accent1"/>
          </a:lnRef>
          <a:fillRef idx="0">
            <a:schemeClr val="accent1"/>
          </a:fillRef>
          <a:effectRef idx="1">
            <a:schemeClr val="accent1"/>
          </a:effectRef>
          <a:fontRef idx="minor">
            <a:schemeClr val="tx1"/>
          </a:fontRef>
        </p:style>
        <p:txBody>
          <a:bodyPr rtlCol="0" anchor="ctr"/>
          <a:lstStyle/>
          <a:p>
            <a:endParaRPr lang="en-US" sz="1200">
              <a:solidFill>
                <a:prstClr val="black"/>
              </a:solidFill>
              <a:latin typeface="Arial"/>
            </a:endParaRPr>
          </a:p>
        </p:txBody>
      </p:sp>
      <p:sp>
        <p:nvSpPr>
          <p:cNvPr id="271" name="Freeform 270"/>
          <p:cNvSpPr/>
          <p:nvPr/>
        </p:nvSpPr>
        <p:spPr>
          <a:xfrm rot="12232886">
            <a:off x="3464459" y="1943105"/>
            <a:ext cx="97695" cy="85622"/>
          </a:xfrm>
          <a:custGeom>
            <a:avLst/>
            <a:gdLst>
              <a:gd name="connsiteX0" fmla="*/ 34 w 288244"/>
              <a:gd name="connsiteY0" fmla="*/ 29129 h 262322"/>
              <a:gd name="connsiteX1" fmla="*/ 228634 w 288244"/>
              <a:gd name="connsiteY1" fmla="*/ 20663 h 262322"/>
              <a:gd name="connsiteX2" fmla="*/ 287901 w 288244"/>
              <a:gd name="connsiteY2" fmla="*/ 189996 h 262322"/>
              <a:gd name="connsiteX3" fmla="*/ 211701 w 288244"/>
              <a:gd name="connsiteY3" fmla="*/ 257729 h 262322"/>
              <a:gd name="connsiteX4" fmla="*/ 34 w 288244"/>
              <a:gd name="connsiteY4" fmla="*/ 29129 h 2623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8244" h="262322">
                <a:moveTo>
                  <a:pt x="34" y="29129"/>
                </a:moveTo>
                <a:cubicBezTo>
                  <a:pt x="2856" y="-10382"/>
                  <a:pt x="180656" y="-6148"/>
                  <a:pt x="228634" y="20663"/>
                </a:cubicBezTo>
                <a:cubicBezTo>
                  <a:pt x="276612" y="47474"/>
                  <a:pt x="290723" y="150485"/>
                  <a:pt x="287901" y="189996"/>
                </a:cubicBezTo>
                <a:cubicBezTo>
                  <a:pt x="285079" y="229507"/>
                  <a:pt x="256857" y="277485"/>
                  <a:pt x="211701" y="257729"/>
                </a:cubicBezTo>
                <a:cubicBezTo>
                  <a:pt x="166546" y="237974"/>
                  <a:pt x="-2788" y="68640"/>
                  <a:pt x="34" y="29129"/>
                </a:cubicBezTo>
                <a:close/>
              </a:path>
            </a:pathLst>
          </a:custGeom>
          <a:solidFill>
            <a:schemeClr val="accent6">
              <a:lumMod val="60000"/>
              <a:lumOff val="40000"/>
            </a:schemeClr>
          </a:solidFill>
          <a:ln>
            <a:noFill/>
          </a:ln>
        </p:spPr>
        <p:style>
          <a:lnRef idx="2">
            <a:schemeClr val="accent1"/>
          </a:lnRef>
          <a:fillRef idx="0">
            <a:schemeClr val="accent1"/>
          </a:fillRef>
          <a:effectRef idx="1">
            <a:schemeClr val="accent1"/>
          </a:effectRef>
          <a:fontRef idx="minor">
            <a:schemeClr val="tx1"/>
          </a:fontRef>
        </p:style>
        <p:txBody>
          <a:bodyPr rtlCol="0" anchor="ctr"/>
          <a:lstStyle/>
          <a:p>
            <a:endParaRPr lang="en-US" sz="1200">
              <a:solidFill>
                <a:prstClr val="black"/>
              </a:solidFill>
              <a:latin typeface="Arial"/>
            </a:endParaRPr>
          </a:p>
        </p:txBody>
      </p:sp>
      <p:grpSp>
        <p:nvGrpSpPr>
          <p:cNvPr id="274" name="Group 273"/>
          <p:cNvGrpSpPr/>
          <p:nvPr/>
        </p:nvGrpSpPr>
        <p:grpSpPr>
          <a:xfrm rot="5400000" flipH="1">
            <a:off x="3179272" y="2416472"/>
            <a:ext cx="405606" cy="93366"/>
            <a:chOff x="993775" y="2472511"/>
            <a:chExt cx="559859" cy="128873"/>
          </a:xfrm>
        </p:grpSpPr>
        <p:sp>
          <p:nvSpPr>
            <p:cNvPr id="275" name="Freeform 274"/>
            <p:cNvSpPr/>
            <p:nvPr/>
          </p:nvSpPr>
          <p:spPr>
            <a:xfrm>
              <a:off x="993775" y="2472511"/>
              <a:ext cx="181628" cy="128873"/>
            </a:xfrm>
            <a:custGeom>
              <a:avLst/>
              <a:gdLst>
                <a:gd name="connsiteX0" fmla="*/ 0 w 596900"/>
                <a:gd name="connsiteY0" fmla="*/ 128873 h 128873"/>
                <a:gd name="connsiteX1" fmla="*/ 38100 w 596900"/>
                <a:gd name="connsiteY1" fmla="*/ 1873 h 128873"/>
                <a:gd name="connsiteX2" fmla="*/ 114300 w 596900"/>
                <a:gd name="connsiteY2" fmla="*/ 52673 h 128873"/>
                <a:gd name="connsiteX3" fmla="*/ 461433 w 596900"/>
                <a:gd name="connsiteY3" fmla="*/ 48439 h 128873"/>
                <a:gd name="connsiteX4" fmla="*/ 596900 w 596900"/>
                <a:gd name="connsiteY4" fmla="*/ 61139 h 128873"/>
                <a:gd name="connsiteX0" fmla="*/ 0 w 461433"/>
                <a:gd name="connsiteY0" fmla="*/ 128873 h 128873"/>
                <a:gd name="connsiteX1" fmla="*/ 38100 w 461433"/>
                <a:gd name="connsiteY1" fmla="*/ 1873 h 128873"/>
                <a:gd name="connsiteX2" fmla="*/ 114300 w 461433"/>
                <a:gd name="connsiteY2" fmla="*/ 52673 h 128873"/>
                <a:gd name="connsiteX3" fmla="*/ 461433 w 461433"/>
                <a:gd name="connsiteY3" fmla="*/ 48439 h 128873"/>
                <a:gd name="connsiteX0" fmla="*/ 0 w 461433"/>
                <a:gd name="connsiteY0" fmla="*/ 128873 h 128873"/>
                <a:gd name="connsiteX1" fmla="*/ 38100 w 461433"/>
                <a:gd name="connsiteY1" fmla="*/ 1873 h 128873"/>
                <a:gd name="connsiteX2" fmla="*/ 227226 w 461433"/>
                <a:gd name="connsiteY2" fmla="*/ 52673 h 128873"/>
                <a:gd name="connsiteX3" fmla="*/ 461433 w 461433"/>
                <a:gd name="connsiteY3" fmla="*/ 48439 h 128873"/>
              </a:gdLst>
              <a:ahLst/>
              <a:cxnLst>
                <a:cxn ang="0">
                  <a:pos x="connsiteX0" y="connsiteY0"/>
                </a:cxn>
                <a:cxn ang="0">
                  <a:pos x="connsiteX1" y="connsiteY1"/>
                </a:cxn>
                <a:cxn ang="0">
                  <a:pos x="connsiteX2" y="connsiteY2"/>
                </a:cxn>
                <a:cxn ang="0">
                  <a:pos x="connsiteX3" y="connsiteY3"/>
                </a:cxn>
              </a:cxnLst>
              <a:rect l="l" t="t" r="r" b="b"/>
              <a:pathLst>
                <a:path w="461433" h="128873">
                  <a:moveTo>
                    <a:pt x="0" y="128873"/>
                  </a:moveTo>
                  <a:cubicBezTo>
                    <a:pt x="9525" y="71723"/>
                    <a:pt x="229" y="14573"/>
                    <a:pt x="38100" y="1873"/>
                  </a:cubicBezTo>
                  <a:cubicBezTo>
                    <a:pt x="75971" y="-10827"/>
                    <a:pt x="156671" y="44912"/>
                    <a:pt x="227226" y="52673"/>
                  </a:cubicBezTo>
                  <a:cubicBezTo>
                    <a:pt x="297781" y="60434"/>
                    <a:pt x="381000" y="47028"/>
                    <a:pt x="461433" y="48439"/>
                  </a:cubicBezTo>
                </a:path>
              </a:pathLst>
            </a:custGeom>
            <a:ln w="28575" cmpd="sng">
              <a:solidFill>
                <a:srgbClr val="D99694"/>
              </a:solidFill>
            </a:ln>
          </p:spPr>
          <p:style>
            <a:lnRef idx="1">
              <a:schemeClr val="accent1"/>
            </a:lnRef>
            <a:fillRef idx="0">
              <a:schemeClr val="accent1"/>
            </a:fillRef>
            <a:effectRef idx="0">
              <a:schemeClr val="accent1"/>
            </a:effectRef>
            <a:fontRef idx="minor">
              <a:schemeClr val="tx1"/>
            </a:fontRef>
          </p:style>
          <p:txBody>
            <a:bodyPr rtlCol="0" anchor="ctr"/>
            <a:lstStyle/>
            <a:p>
              <a:endParaRPr lang="en-US" sz="1200">
                <a:solidFill>
                  <a:prstClr val="black"/>
                </a:solidFill>
                <a:latin typeface="Arial"/>
              </a:endParaRPr>
            </a:p>
          </p:txBody>
        </p:sp>
        <p:sp>
          <p:nvSpPr>
            <p:cNvPr id="276" name="Can 275"/>
            <p:cNvSpPr/>
            <p:nvPr/>
          </p:nvSpPr>
          <p:spPr>
            <a:xfrm rot="5400000">
              <a:off x="1249362" y="2396597"/>
              <a:ext cx="79374" cy="254001"/>
            </a:xfrm>
            <a:prstGeom prst="can">
              <a:avLst>
                <a:gd name="adj" fmla="val 42045"/>
              </a:avLst>
            </a:prstGeom>
            <a:solidFill>
              <a:srgbClr val="D99694"/>
            </a:solidFill>
            <a:ln>
              <a:noFill/>
            </a:ln>
            <a:effectLst/>
          </p:spPr>
          <p:style>
            <a:lnRef idx="2">
              <a:schemeClr val="accent1"/>
            </a:lnRef>
            <a:fillRef idx="0">
              <a:schemeClr val="accent1"/>
            </a:fillRef>
            <a:effectRef idx="1">
              <a:schemeClr val="accent1"/>
            </a:effectRef>
            <a:fontRef idx="minor">
              <a:schemeClr val="tx1"/>
            </a:fontRef>
          </p:style>
          <p:txBody>
            <a:bodyPr rtlCol="0" anchor="ctr"/>
            <a:lstStyle/>
            <a:p>
              <a:endParaRPr lang="en-US" sz="1200">
                <a:solidFill>
                  <a:prstClr val="black"/>
                </a:solidFill>
                <a:latin typeface="Arial"/>
              </a:endParaRPr>
            </a:p>
          </p:txBody>
        </p:sp>
        <p:sp>
          <p:nvSpPr>
            <p:cNvPr id="277" name="Freeform 276"/>
            <p:cNvSpPr/>
            <p:nvPr/>
          </p:nvSpPr>
          <p:spPr>
            <a:xfrm>
              <a:off x="1394884" y="2483909"/>
              <a:ext cx="158750" cy="45719"/>
            </a:xfrm>
            <a:custGeom>
              <a:avLst/>
              <a:gdLst>
                <a:gd name="connsiteX0" fmla="*/ 0 w 88900"/>
                <a:gd name="connsiteY0" fmla="*/ 31750 h 31750"/>
                <a:gd name="connsiteX1" fmla="*/ 50800 w 88900"/>
                <a:gd name="connsiteY1" fmla="*/ 0 h 31750"/>
                <a:gd name="connsiteX2" fmla="*/ 88900 w 88900"/>
                <a:gd name="connsiteY2" fmla="*/ 31750 h 31750"/>
              </a:gdLst>
              <a:ahLst/>
              <a:cxnLst>
                <a:cxn ang="0">
                  <a:pos x="connsiteX0" y="connsiteY0"/>
                </a:cxn>
                <a:cxn ang="0">
                  <a:pos x="connsiteX1" y="connsiteY1"/>
                </a:cxn>
                <a:cxn ang="0">
                  <a:pos x="connsiteX2" y="connsiteY2"/>
                </a:cxn>
              </a:cxnLst>
              <a:rect l="l" t="t" r="r" b="b"/>
              <a:pathLst>
                <a:path w="88900" h="31750">
                  <a:moveTo>
                    <a:pt x="0" y="31750"/>
                  </a:moveTo>
                  <a:cubicBezTo>
                    <a:pt x="17991" y="15875"/>
                    <a:pt x="35983" y="0"/>
                    <a:pt x="50800" y="0"/>
                  </a:cubicBezTo>
                  <a:cubicBezTo>
                    <a:pt x="65617" y="0"/>
                    <a:pt x="88900" y="31750"/>
                    <a:pt x="88900" y="31750"/>
                  </a:cubicBezTo>
                </a:path>
              </a:pathLst>
            </a:custGeom>
            <a:ln w="19050" cmpd="sng">
              <a:solidFill>
                <a:srgbClr val="D99694"/>
              </a:solidFill>
            </a:ln>
          </p:spPr>
          <p:style>
            <a:lnRef idx="1">
              <a:schemeClr val="accent1"/>
            </a:lnRef>
            <a:fillRef idx="0">
              <a:schemeClr val="accent1"/>
            </a:fillRef>
            <a:effectRef idx="0">
              <a:schemeClr val="accent1"/>
            </a:effectRef>
            <a:fontRef idx="minor">
              <a:schemeClr val="tx1"/>
            </a:fontRef>
          </p:style>
          <p:txBody>
            <a:bodyPr rtlCol="0" anchor="ctr"/>
            <a:lstStyle/>
            <a:p>
              <a:endParaRPr lang="en-US" sz="1200">
                <a:solidFill>
                  <a:prstClr val="black"/>
                </a:solidFill>
                <a:latin typeface="Arial"/>
              </a:endParaRPr>
            </a:p>
          </p:txBody>
        </p:sp>
      </p:grpSp>
      <p:grpSp>
        <p:nvGrpSpPr>
          <p:cNvPr id="278" name="Group 277"/>
          <p:cNvGrpSpPr/>
          <p:nvPr/>
        </p:nvGrpSpPr>
        <p:grpSpPr>
          <a:xfrm rot="5400000" flipH="1">
            <a:off x="3311151" y="2419539"/>
            <a:ext cx="405606" cy="93366"/>
            <a:chOff x="993775" y="2472511"/>
            <a:chExt cx="559859" cy="128873"/>
          </a:xfrm>
        </p:grpSpPr>
        <p:sp>
          <p:nvSpPr>
            <p:cNvPr id="279" name="Freeform 278"/>
            <p:cNvSpPr/>
            <p:nvPr/>
          </p:nvSpPr>
          <p:spPr>
            <a:xfrm>
              <a:off x="993775" y="2472511"/>
              <a:ext cx="181628" cy="128873"/>
            </a:xfrm>
            <a:custGeom>
              <a:avLst/>
              <a:gdLst>
                <a:gd name="connsiteX0" fmla="*/ 0 w 596900"/>
                <a:gd name="connsiteY0" fmla="*/ 128873 h 128873"/>
                <a:gd name="connsiteX1" fmla="*/ 38100 w 596900"/>
                <a:gd name="connsiteY1" fmla="*/ 1873 h 128873"/>
                <a:gd name="connsiteX2" fmla="*/ 114300 w 596900"/>
                <a:gd name="connsiteY2" fmla="*/ 52673 h 128873"/>
                <a:gd name="connsiteX3" fmla="*/ 461433 w 596900"/>
                <a:gd name="connsiteY3" fmla="*/ 48439 h 128873"/>
                <a:gd name="connsiteX4" fmla="*/ 596900 w 596900"/>
                <a:gd name="connsiteY4" fmla="*/ 61139 h 128873"/>
                <a:gd name="connsiteX0" fmla="*/ 0 w 461433"/>
                <a:gd name="connsiteY0" fmla="*/ 128873 h 128873"/>
                <a:gd name="connsiteX1" fmla="*/ 38100 w 461433"/>
                <a:gd name="connsiteY1" fmla="*/ 1873 h 128873"/>
                <a:gd name="connsiteX2" fmla="*/ 114300 w 461433"/>
                <a:gd name="connsiteY2" fmla="*/ 52673 h 128873"/>
                <a:gd name="connsiteX3" fmla="*/ 461433 w 461433"/>
                <a:gd name="connsiteY3" fmla="*/ 48439 h 128873"/>
                <a:gd name="connsiteX0" fmla="*/ 0 w 461433"/>
                <a:gd name="connsiteY0" fmla="*/ 128873 h 128873"/>
                <a:gd name="connsiteX1" fmla="*/ 38100 w 461433"/>
                <a:gd name="connsiteY1" fmla="*/ 1873 h 128873"/>
                <a:gd name="connsiteX2" fmla="*/ 227226 w 461433"/>
                <a:gd name="connsiteY2" fmla="*/ 52673 h 128873"/>
                <a:gd name="connsiteX3" fmla="*/ 461433 w 461433"/>
                <a:gd name="connsiteY3" fmla="*/ 48439 h 128873"/>
              </a:gdLst>
              <a:ahLst/>
              <a:cxnLst>
                <a:cxn ang="0">
                  <a:pos x="connsiteX0" y="connsiteY0"/>
                </a:cxn>
                <a:cxn ang="0">
                  <a:pos x="connsiteX1" y="connsiteY1"/>
                </a:cxn>
                <a:cxn ang="0">
                  <a:pos x="connsiteX2" y="connsiteY2"/>
                </a:cxn>
                <a:cxn ang="0">
                  <a:pos x="connsiteX3" y="connsiteY3"/>
                </a:cxn>
              </a:cxnLst>
              <a:rect l="l" t="t" r="r" b="b"/>
              <a:pathLst>
                <a:path w="461433" h="128873">
                  <a:moveTo>
                    <a:pt x="0" y="128873"/>
                  </a:moveTo>
                  <a:cubicBezTo>
                    <a:pt x="9525" y="71723"/>
                    <a:pt x="229" y="14573"/>
                    <a:pt x="38100" y="1873"/>
                  </a:cubicBezTo>
                  <a:cubicBezTo>
                    <a:pt x="75971" y="-10827"/>
                    <a:pt x="156671" y="44912"/>
                    <a:pt x="227226" y="52673"/>
                  </a:cubicBezTo>
                  <a:cubicBezTo>
                    <a:pt x="297781" y="60434"/>
                    <a:pt x="381000" y="47028"/>
                    <a:pt x="461433" y="48439"/>
                  </a:cubicBezTo>
                </a:path>
              </a:pathLst>
            </a:custGeom>
            <a:ln w="28575" cmpd="sng">
              <a:solidFill>
                <a:srgbClr val="FAC090"/>
              </a:solidFill>
            </a:ln>
          </p:spPr>
          <p:style>
            <a:lnRef idx="1">
              <a:schemeClr val="accent1"/>
            </a:lnRef>
            <a:fillRef idx="0">
              <a:schemeClr val="accent1"/>
            </a:fillRef>
            <a:effectRef idx="0">
              <a:schemeClr val="accent1"/>
            </a:effectRef>
            <a:fontRef idx="minor">
              <a:schemeClr val="tx1"/>
            </a:fontRef>
          </p:style>
          <p:txBody>
            <a:bodyPr rtlCol="0" anchor="ctr"/>
            <a:lstStyle/>
            <a:p>
              <a:endParaRPr lang="en-US" sz="1200">
                <a:solidFill>
                  <a:prstClr val="black"/>
                </a:solidFill>
                <a:latin typeface="Arial"/>
              </a:endParaRPr>
            </a:p>
          </p:txBody>
        </p:sp>
        <p:sp>
          <p:nvSpPr>
            <p:cNvPr id="280" name="Can 279"/>
            <p:cNvSpPr/>
            <p:nvPr/>
          </p:nvSpPr>
          <p:spPr>
            <a:xfrm rot="5400000">
              <a:off x="1249362" y="2396597"/>
              <a:ext cx="79374" cy="254001"/>
            </a:xfrm>
            <a:prstGeom prst="can">
              <a:avLst>
                <a:gd name="adj" fmla="val 42045"/>
              </a:avLst>
            </a:prstGeom>
            <a:solidFill>
              <a:schemeClr val="accent6">
                <a:lumMod val="60000"/>
                <a:lumOff val="40000"/>
              </a:schemeClr>
            </a:solidFill>
            <a:ln>
              <a:noFill/>
            </a:ln>
            <a:effectLst/>
          </p:spPr>
          <p:style>
            <a:lnRef idx="2">
              <a:schemeClr val="accent1"/>
            </a:lnRef>
            <a:fillRef idx="0">
              <a:schemeClr val="accent1"/>
            </a:fillRef>
            <a:effectRef idx="1">
              <a:schemeClr val="accent1"/>
            </a:effectRef>
            <a:fontRef idx="minor">
              <a:schemeClr val="tx1"/>
            </a:fontRef>
          </p:style>
          <p:txBody>
            <a:bodyPr rtlCol="0" anchor="ctr"/>
            <a:lstStyle/>
            <a:p>
              <a:endParaRPr lang="en-US" sz="1200">
                <a:solidFill>
                  <a:prstClr val="black"/>
                </a:solidFill>
                <a:latin typeface="Arial"/>
              </a:endParaRPr>
            </a:p>
          </p:txBody>
        </p:sp>
        <p:sp>
          <p:nvSpPr>
            <p:cNvPr id="281" name="Freeform 280"/>
            <p:cNvSpPr/>
            <p:nvPr/>
          </p:nvSpPr>
          <p:spPr>
            <a:xfrm>
              <a:off x="1394884" y="2483909"/>
              <a:ext cx="158750" cy="45719"/>
            </a:xfrm>
            <a:custGeom>
              <a:avLst/>
              <a:gdLst>
                <a:gd name="connsiteX0" fmla="*/ 0 w 88900"/>
                <a:gd name="connsiteY0" fmla="*/ 31750 h 31750"/>
                <a:gd name="connsiteX1" fmla="*/ 50800 w 88900"/>
                <a:gd name="connsiteY1" fmla="*/ 0 h 31750"/>
                <a:gd name="connsiteX2" fmla="*/ 88900 w 88900"/>
                <a:gd name="connsiteY2" fmla="*/ 31750 h 31750"/>
              </a:gdLst>
              <a:ahLst/>
              <a:cxnLst>
                <a:cxn ang="0">
                  <a:pos x="connsiteX0" y="connsiteY0"/>
                </a:cxn>
                <a:cxn ang="0">
                  <a:pos x="connsiteX1" y="connsiteY1"/>
                </a:cxn>
                <a:cxn ang="0">
                  <a:pos x="connsiteX2" y="connsiteY2"/>
                </a:cxn>
              </a:cxnLst>
              <a:rect l="l" t="t" r="r" b="b"/>
              <a:pathLst>
                <a:path w="88900" h="31750">
                  <a:moveTo>
                    <a:pt x="0" y="31750"/>
                  </a:moveTo>
                  <a:cubicBezTo>
                    <a:pt x="17991" y="15875"/>
                    <a:pt x="35983" y="0"/>
                    <a:pt x="50800" y="0"/>
                  </a:cubicBezTo>
                  <a:cubicBezTo>
                    <a:pt x="65617" y="0"/>
                    <a:pt x="88900" y="31750"/>
                    <a:pt x="88900" y="31750"/>
                  </a:cubicBezTo>
                </a:path>
              </a:pathLst>
            </a:custGeom>
            <a:ln w="19050" cmpd="sng">
              <a:solidFill>
                <a:schemeClr val="accent6">
                  <a:lumMod val="60000"/>
                  <a:lumOff val="40000"/>
                </a:schemeClr>
              </a:solidFill>
            </a:ln>
          </p:spPr>
          <p:style>
            <a:lnRef idx="1">
              <a:schemeClr val="accent1"/>
            </a:lnRef>
            <a:fillRef idx="0">
              <a:schemeClr val="accent1"/>
            </a:fillRef>
            <a:effectRef idx="0">
              <a:schemeClr val="accent1"/>
            </a:effectRef>
            <a:fontRef idx="minor">
              <a:schemeClr val="tx1"/>
            </a:fontRef>
          </p:style>
          <p:txBody>
            <a:bodyPr rtlCol="0" anchor="ctr"/>
            <a:lstStyle/>
            <a:p>
              <a:endParaRPr lang="en-US" sz="1200">
                <a:solidFill>
                  <a:prstClr val="black"/>
                </a:solidFill>
                <a:latin typeface="Arial"/>
              </a:endParaRPr>
            </a:p>
          </p:txBody>
        </p:sp>
      </p:grpSp>
      <p:sp>
        <p:nvSpPr>
          <p:cNvPr id="285" name="Freeform 284"/>
          <p:cNvSpPr/>
          <p:nvPr/>
        </p:nvSpPr>
        <p:spPr>
          <a:xfrm rot="5400000">
            <a:off x="3757462" y="2749127"/>
            <a:ext cx="554632" cy="548748"/>
          </a:xfrm>
          <a:custGeom>
            <a:avLst/>
            <a:gdLst>
              <a:gd name="connsiteX0" fmla="*/ 37427 w 765560"/>
              <a:gd name="connsiteY0" fmla="*/ 0 h 757439"/>
              <a:gd name="connsiteX1" fmla="*/ 12027 w 765560"/>
              <a:gd name="connsiteY1" fmla="*/ 237067 h 757439"/>
              <a:gd name="connsiteX2" fmla="*/ 206760 w 765560"/>
              <a:gd name="connsiteY2" fmla="*/ 609600 h 757439"/>
              <a:gd name="connsiteX3" fmla="*/ 613160 w 765560"/>
              <a:gd name="connsiteY3" fmla="*/ 753533 h 757439"/>
              <a:gd name="connsiteX4" fmla="*/ 765560 w 765560"/>
              <a:gd name="connsiteY4" fmla="*/ 719667 h 7574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5560" h="757439">
                <a:moveTo>
                  <a:pt x="37427" y="0"/>
                </a:moveTo>
                <a:cubicBezTo>
                  <a:pt x="10616" y="67733"/>
                  <a:pt x="-16195" y="135467"/>
                  <a:pt x="12027" y="237067"/>
                </a:cubicBezTo>
                <a:cubicBezTo>
                  <a:pt x="40249" y="338667"/>
                  <a:pt x="106571" y="523522"/>
                  <a:pt x="206760" y="609600"/>
                </a:cubicBezTo>
                <a:cubicBezTo>
                  <a:pt x="306949" y="695678"/>
                  <a:pt x="520027" y="735189"/>
                  <a:pt x="613160" y="753533"/>
                </a:cubicBezTo>
                <a:cubicBezTo>
                  <a:pt x="706293" y="771877"/>
                  <a:pt x="765560" y="719667"/>
                  <a:pt x="765560" y="719667"/>
                </a:cubicBezTo>
              </a:path>
            </a:pathLst>
          </a:custGeom>
          <a:ln w="76200" cmpd="sng"/>
        </p:spPr>
        <p:style>
          <a:lnRef idx="1">
            <a:schemeClr val="accent1"/>
          </a:lnRef>
          <a:fillRef idx="0">
            <a:schemeClr val="accent1"/>
          </a:fillRef>
          <a:effectRef idx="0">
            <a:schemeClr val="accent1"/>
          </a:effectRef>
          <a:fontRef idx="minor">
            <a:schemeClr val="tx1"/>
          </a:fontRef>
        </p:style>
        <p:txBody>
          <a:bodyPr rtlCol="0" anchor="ctr"/>
          <a:lstStyle/>
          <a:p>
            <a:endParaRPr lang="en-US" sz="1200">
              <a:solidFill>
                <a:prstClr val="black"/>
              </a:solidFill>
              <a:latin typeface="Arial"/>
            </a:endParaRPr>
          </a:p>
        </p:txBody>
      </p:sp>
      <p:sp>
        <p:nvSpPr>
          <p:cNvPr id="286" name="Freeform 285"/>
          <p:cNvSpPr/>
          <p:nvPr/>
        </p:nvSpPr>
        <p:spPr>
          <a:xfrm rot="1163659" flipH="1">
            <a:off x="3162557" y="2909896"/>
            <a:ext cx="289827" cy="386437"/>
          </a:xfrm>
          <a:custGeom>
            <a:avLst/>
            <a:gdLst>
              <a:gd name="connsiteX0" fmla="*/ 0 w 400050"/>
              <a:gd name="connsiteY0" fmla="*/ 0 h 476250"/>
              <a:gd name="connsiteX1" fmla="*/ 57150 w 400050"/>
              <a:gd name="connsiteY1" fmla="*/ 260350 h 476250"/>
              <a:gd name="connsiteX2" fmla="*/ 285750 w 400050"/>
              <a:gd name="connsiteY2" fmla="*/ 330200 h 476250"/>
              <a:gd name="connsiteX3" fmla="*/ 400050 w 400050"/>
              <a:gd name="connsiteY3" fmla="*/ 476250 h 476250"/>
            </a:gdLst>
            <a:ahLst/>
            <a:cxnLst>
              <a:cxn ang="0">
                <a:pos x="connsiteX0" y="connsiteY0"/>
              </a:cxn>
              <a:cxn ang="0">
                <a:pos x="connsiteX1" y="connsiteY1"/>
              </a:cxn>
              <a:cxn ang="0">
                <a:pos x="connsiteX2" y="connsiteY2"/>
              </a:cxn>
              <a:cxn ang="0">
                <a:pos x="connsiteX3" y="connsiteY3"/>
              </a:cxn>
            </a:cxnLst>
            <a:rect l="l" t="t" r="r" b="b"/>
            <a:pathLst>
              <a:path w="400050" h="476250">
                <a:moveTo>
                  <a:pt x="0" y="0"/>
                </a:moveTo>
                <a:cubicBezTo>
                  <a:pt x="4762" y="102658"/>
                  <a:pt x="9525" y="205317"/>
                  <a:pt x="57150" y="260350"/>
                </a:cubicBezTo>
                <a:cubicBezTo>
                  <a:pt x="104775" y="315383"/>
                  <a:pt x="228600" y="294217"/>
                  <a:pt x="285750" y="330200"/>
                </a:cubicBezTo>
                <a:cubicBezTo>
                  <a:pt x="342900" y="366183"/>
                  <a:pt x="371475" y="421216"/>
                  <a:pt x="400050" y="476250"/>
                </a:cubicBezTo>
              </a:path>
            </a:pathLst>
          </a:custGeom>
          <a:ln w="76200" cmpd="sng"/>
        </p:spPr>
        <p:style>
          <a:lnRef idx="1">
            <a:schemeClr val="accent1"/>
          </a:lnRef>
          <a:fillRef idx="0">
            <a:schemeClr val="accent1"/>
          </a:fillRef>
          <a:effectRef idx="0">
            <a:schemeClr val="accent1"/>
          </a:effectRef>
          <a:fontRef idx="minor">
            <a:schemeClr val="tx1"/>
          </a:fontRef>
        </p:style>
        <p:txBody>
          <a:bodyPr rtlCol="0" anchor="ctr"/>
          <a:lstStyle/>
          <a:p>
            <a:endParaRPr lang="en-US" sz="1200">
              <a:solidFill>
                <a:prstClr val="black"/>
              </a:solidFill>
              <a:latin typeface="Arial"/>
            </a:endParaRPr>
          </a:p>
        </p:txBody>
      </p:sp>
      <p:sp>
        <p:nvSpPr>
          <p:cNvPr id="493" name="TextBox 492"/>
          <p:cNvSpPr txBox="1"/>
          <p:nvPr/>
        </p:nvSpPr>
        <p:spPr>
          <a:xfrm>
            <a:off x="2990797" y="3304271"/>
            <a:ext cx="1427144" cy="252377"/>
          </a:xfrm>
          <a:prstGeom prst="rect">
            <a:avLst/>
          </a:prstGeom>
          <a:noFill/>
        </p:spPr>
        <p:txBody>
          <a:bodyPr wrap="none" rtlCol="0">
            <a:spAutoFit/>
          </a:bodyPr>
          <a:lstStyle/>
          <a:p>
            <a:r>
              <a:rPr lang="en-US" sz="1300" b="1" i="1" cap="small" dirty="0" smtClean="0">
                <a:solidFill>
                  <a:prstClr val="black"/>
                </a:solidFill>
                <a:latin typeface="Helvetica"/>
                <a:cs typeface="Helvetica"/>
              </a:rPr>
              <a:t>hemidesmosome</a:t>
            </a:r>
            <a:endParaRPr lang="en-US" sz="1300" b="1" i="1" cap="small" dirty="0">
              <a:solidFill>
                <a:prstClr val="black"/>
              </a:solidFill>
              <a:latin typeface="Helvetica"/>
              <a:cs typeface="Helvetica"/>
            </a:endParaRPr>
          </a:p>
        </p:txBody>
      </p:sp>
      <p:sp>
        <p:nvSpPr>
          <p:cNvPr id="23615" name="Text Box 63"/>
          <p:cNvSpPr txBox="1">
            <a:spLocks noChangeArrowheads="1"/>
          </p:cNvSpPr>
          <p:nvPr/>
        </p:nvSpPr>
        <p:spPr bwMode="auto">
          <a:xfrm>
            <a:off x="288924" y="168637"/>
            <a:ext cx="8719893" cy="646331"/>
          </a:xfrm>
          <a:prstGeom prst="rect">
            <a:avLst/>
          </a:prstGeom>
          <a:noFill/>
          <a:ln w="9525">
            <a:noFill/>
            <a:miter lim="800000"/>
            <a:headEnd/>
            <a:tailEnd/>
          </a:ln>
          <a:effectLst/>
        </p:spPr>
        <p:txBody>
          <a:bodyPr wrap="square">
            <a:spAutoFit/>
          </a:bodyPr>
          <a:lstStyle/>
          <a:p>
            <a:pPr marL="355600" indent="-355600" algn="l"/>
            <a:r>
              <a:rPr lang="en-US" dirty="0" smtClean="0">
                <a:solidFill>
                  <a:prstClr val="black"/>
                </a:solidFill>
                <a:latin typeface="Helvetica"/>
                <a:cs typeface="Helvetica"/>
              </a:rPr>
              <a:t>Animal cells attach to their ECM/“cell wall” with a particular membrane structure called a </a:t>
            </a:r>
            <a:r>
              <a:rPr lang="en-US" b="1" i="1" dirty="0" smtClean="0">
                <a:solidFill>
                  <a:prstClr val="black"/>
                </a:solidFill>
                <a:latin typeface="Helvetica"/>
                <a:cs typeface="Helvetica"/>
              </a:rPr>
              <a:t>hemidesmosome</a:t>
            </a:r>
            <a:r>
              <a:rPr lang="en-US" dirty="0" smtClean="0">
                <a:solidFill>
                  <a:prstClr val="black"/>
                </a:solidFill>
                <a:latin typeface="Helvetica"/>
                <a:cs typeface="Helvetica"/>
              </a:rPr>
              <a:t> using proteins called </a:t>
            </a:r>
            <a:r>
              <a:rPr lang="en-US" b="1" dirty="0" smtClean="0">
                <a:solidFill>
                  <a:prstClr val="black"/>
                </a:solidFill>
                <a:latin typeface="Helvetica"/>
                <a:cs typeface="Helvetica"/>
              </a:rPr>
              <a:t>integrins</a:t>
            </a:r>
            <a:r>
              <a:rPr lang="en-US" dirty="0" smtClean="0">
                <a:solidFill>
                  <a:prstClr val="black"/>
                </a:solidFill>
                <a:latin typeface="Helvetica"/>
                <a:cs typeface="Helvetica"/>
              </a:rPr>
              <a:t>:</a:t>
            </a:r>
            <a:endParaRPr lang="en-US" dirty="0">
              <a:solidFill>
                <a:prstClr val="black"/>
              </a:solidFill>
              <a:latin typeface="Helvetica"/>
              <a:cs typeface="Helvetica"/>
            </a:endParaRPr>
          </a:p>
        </p:txBody>
      </p:sp>
      <p:sp>
        <p:nvSpPr>
          <p:cNvPr id="77" name="TextBox 76"/>
          <p:cNvSpPr txBox="1"/>
          <p:nvPr/>
        </p:nvSpPr>
        <p:spPr>
          <a:xfrm>
            <a:off x="2033930" y="4725072"/>
            <a:ext cx="6647476" cy="1600438"/>
          </a:xfrm>
          <a:prstGeom prst="rect">
            <a:avLst/>
          </a:prstGeom>
          <a:noFill/>
        </p:spPr>
        <p:txBody>
          <a:bodyPr wrap="square" rtlCol="0">
            <a:spAutoFit/>
          </a:bodyPr>
          <a:lstStyle/>
          <a:p>
            <a:pPr marL="179388" indent="-179388" algn="l"/>
            <a:r>
              <a:rPr lang="en-US" sz="1400" dirty="0">
                <a:solidFill>
                  <a:prstClr val="black"/>
                </a:solidFill>
                <a:latin typeface="Helvetica"/>
                <a:cs typeface="Helvetica"/>
              </a:rPr>
              <a:t>In humans, the 18 </a:t>
            </a:r>
            <a:r>
              <a:rPr lang="en-US" sz="1400" dirty="0">
                <a:solidFill>
                  <a:prstClr val="black"/>
                </a:solidFill>
                <a:latin typeface="Cambria"/>
                <a:cs typeface="Cambria"/>
              </a:rPr>
              <a:t>α-</a:t>
            </a:r>
            <a:r>
              <a:rPr lang="en-US" sz="1400" dirty="0">
                <a:solidFill>
                  <a:prstClr val="black"/>
                </a:solidFill>
                <a:latin typeface="Helvetica"/>
                <a:cs typeface="Helvetica"/>
              </a:rPr>
              <a:t> and eight </a:t>
            </a:r>
            <a:r>
              <a:rPr lang="en-US" sz="1400" dirty="0">
                <a:solidFill>
                  <a:prstClr val="black"/>
                </a:solidFill>
                <a:latin typeface="Cambria"/>
                <a:cs typeface="Cambria"/>
              </a:rPr>
              <a:t>β</a:t>
            </a:r>
            <a:r>
              <a:rPr lang="en-US" sz="1400" dirty="0">
                <a:solidFill>
                  <a:prstClr val="black"/>
                </a:solidFill>
                <a:latin typeface="Helvetica"/>
                <a:cs typeface="Helvetica"/>
              </a:rPr>
              <a:t>-encoding genes are known to combine to form around 25 different kinds of integrins, each with distinct extracellular and cytosolic binding-affinities</a:t>
            </a:r>
            <a:r>
              <a:rPr lang="en-US" sz="1400" dirty="0" smtClean="0">
                <a:solidFill>
                  <a:prstClr val="black"/>
                </a:solidFill>
                <a:latin typeface="Helvetica"/>
                <a:cs typeface="Helvetica"/>
              </a:rPr>
              <a:t>.</a:t>
            </a:r>
          </a:p>
          <a:p>
            <a:pPr marL="179388" indent="-179388" algn="l"/>
            <a:endParaRPr lang="en-US" sz="1400" dirty="0">
              <a:solidFill>
                <a:prstClr val="black"/>
              </a:solidFill>
              <a:latin typeface="Helvetica"/>
              <a:cs typeface="Helvetica"/>
            </a:endParaRPr>
          </a:p>
          <a:p>
            <a:pPr marL="179388" indent="-179388" algn="l"/>
            <a:r>
              <a:rPr lang="en-US" sz="1400" dirty="0" smtClean="0">
                <a:solidFill>
                  <a:prstClr val="black"/>
                </a:solidFill>
                <a:latin typeface="Helvetica"/>
                <a:cs typeface="Helvetica"/>
              </a:rPr>
              <a:t>Both the </a:t>
            </a:r>
            <a:r>
              <a:rPr lang="en-US" sz="1400" dirty="0">
                <a:solidFill>
                  <a:prstClr val="black"/>
                </a:solidFill>
                <a:latin typeface="Cambria"/>
                <a:cs typeface="Cambria"/>
              </a:rPr>
              <a:t>α-</a:t>
            </a:r>
            <a:r>
              <a:rPr lang="en-US" sz="1400" dirty="0">
                <a:solidFill>
                  <a:prstClr val="black"/>
                </a:solidFill>
                <a:latin typeface="Helvetica"/>
                <a:cs typeface="Helvetica"/>
              </a:rPr>
              <a:t> and </a:t>
            </a:r>
            <a:r>
              <a:rPr lang="en-US" sz="1400" dirty="0" smtClean="0">
                <a:solidFill>
                  <a:prstClr val="black"/>
                </a:solidFill>
                <a:latin typeface="Cambria"/>
                <a:cs typeface="Cambria"/>
              </a:rPr>
              <a:t>β</a:t>
            </a:r>
            <a:r>
              <a:rPr lang="en-US" sz="1400" dirty="0">
                <a:solidFill>
                  <a:prstClr val="black"/>
                </a:solidFill>
                <a:latin typeface="Helvetica"/>
                <a:cs typeface="Helvetica"/>
              </a:rPr>
              <a:t> </a:t>
            </a:r>
            <a:r>
              <a:rPr lang="en-US" sz="1400" dirty="0" smtClean="0">
                <a:solidFill>
                  <a:prstClr val="black"/>
                </a:solidFill>
                <a:latin typeface="Helvetica"/>
                <a:cs typeface="Helvetica"/>
              </a:rPr>
              <a:t>subunits bind to the ECM components with a </a:t>
            </a:r>
            <a:r>
              <a:rPr lang="en-US" sz="1400" b="1" i="1" dirty="0" smtClean="0">
                <a:solidFill>
                  <a:prstClr val="black"/>
                </a:solidFill>
                <a:latin typeface="Helvetica"/>
                <a:cs typeface="Helvetica"/>
              </a:rPr>
              <a:t>von </a:t>
            </a:r>
            <a:r>
              <a:rPr lang="en-US" sz="1400" b="1" i="1" dirty="0" smtClean="0"/>
              <a:t>Willebrand </a:t>
            </a:r>
            <a:r>
              <a:rPr lang="en-US" sz="1400" b="1" i="1" dirty="0" smtClean="0">
                <a:solidFill>
                  <a:prstClr val="black"/>
                </a:solidFill>
                <a:latin typeface="Helvetica"/>
                <a:cs typeface="Helvetica"/>
              </a:rPr>
              <a:t>factor</a:t>
            </a:r>
            <a:r>
              <a:rPr lang="en-US" sz="1400" dirty="0" smtClean="0">
                <a:solidFill>
                  <a:prstClr val="black"/>
                </a:solidFill>
                <a:latin typeface="Helvetica"/>
                <a:cs typeface="Helvetica"/>
              </a:rPr>
              <a:t> (vWF)</a:t>
            </a:r>
            <a:r>
              <a:rPr lang="en-US" sz="1400" dirty="0">
                <a:solidFill>
                  <a:prstClr val="black"/>
                </a:solidFill>
                <a:latin typeface="Helvetica"/>
                <a:cs typeface="Helvetica"/>
              </a:rPr>
              <a:t> </a:t>
            </a:r>
            <a:r>
              <a:rPr lang="en-US" sz="1400" dirty="0" smtClean="0">
                <a:solidFill>
                  <a:prstClr val="black"/>
                </a:solidFill>
                <a:latin typeface="Helvetica"/>
                <a:cs typeface="Helvetica"/>
              </a:rPr>
              <a:t>domain (dark orange), a domain also found in many blood proteins (e.g., the blood coagulation protein). </a:t>
            </a:r>
          </a:p>
        </p:txBody>
      </p:sp>
      <p:grpSp>
        <p:nvGrpSpPr>
          <p:cNvPr id="430" name="Group 429"/>
          <p:cNvGrpSpPr/>
          <p:nvPr/>
        </p:nvGrpSpPr>
        <p:grpSpPr>
          <a:xfrm rot="5400000">
            <a:off x="558853" y="4863772"/>
            <a:ext cx="1450988" cy="1227414"/>
            <a:chOff x="374131" y="2255166"/>
            <a:chExt cx="2002805" cy="1219784"/>
          </a:xfrm>
        </p:grpSpPr>
        <p:sp>
          <p:nvSpPr>
            <p:cNvPr id="431" name="Rectangle 430"/>
            <p:cNvSpPr/>
            <p:nvPr/>
          </p:nvSpPr>
          <p:spPr bwMode="auto">
            <a:xfrm>
              <a:off x="374131" y="2255166"/>
              <a:ext cx="1267965" cy="1219784"/>
            </a:xfrm>
            <a:prstGeom prst="rect">
              <a:avLst/>
            </a:prstGeom>
            <a:solidFill>
              <a:srgbClr val="AFEEFB"/>
            </a:solidFill>
            <a:ln w="2857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en-US" sz="1200" smtClean="0">
                <a:solidFill>
                  <a:prstClr val="black"/>
                </a:solidFill>
              </a:endParaRPr>
            </a:p>
          </p:txBody>
        </p:sp>
        <p:sp>
          <p:nvSpPr>
            <p:cNvPr id="432" name="Rectangle 431"/>
            <p:cNvSpPr/>
            <p:nvPr/>
          </p:nvSpPr>
          <p:spPr bwMode="auto">
            <a:xfrm flipH="1">
              <a:off x="1795951" y="2255167"/>
              <a:ext cx="580985" cy="1219783"/>
            </a:xfrm>
            <a:prstGeom prst="rect">
              <a:avLst/>
            </a:prstGeom>
            <a:solidFill>
              <a:schemeClr val="bg1">
                <a:lumMod val="85000"/>
              </a:schemeClr>
            </a:solidFill>
            <a:ln w="2857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en-US" sz="1200" smtClean="0">
                <a:solidFill>
                  <a:prstClr val="black"/>
                </a:solidFill>
              </a:endParaRPr>
            </a:p>
          </p:txBody>
        </p:sp>
        <p:sp>
          <p:nvSpPr>
            <p:cNvPr id="433" name="Rectangle 432"/>
            <p:cNvSpPr/>
            <p:nvPr/>
          </p:nvSpPr>
          <p:spPr bwMode="auto">
            <a:xfrm flipH="1">
              <a:off x="1707855" y="2255166"/>
              <a:ext cx="101600" cy="1219784"/>
            </a:xfrm>
            <a:prstGeom prst="rect">
              <a:avLst/>
            </a:prstGeom>
            <a:solidFill>
              <a:schemeClr val="bg1">
                <a:lumMod val="50000"/>
              </a:schemeClr>
            </a:solidFill>
            <a:ln w="2857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en-US" sz="1200" smtClean="0">
                <a:solidFill>
                  <a:prstClr val="black"/>
                </a:solidFill>
              </a:endParaRPr>
            </a:p>
          </p:txBody>
        </p:sp>
        <p:sp>
          <p:nvSpPr>
            <p:cNvPr id="434" name="Rectangle 433"/>
            <p:cNvSpPr/>
            <p:nvPr/>
          </p:nvSpPr>
          <p:spPr bwMode="auto">
            <a:xfrm flipH="1">
              <a:off x="1582866" y="2255166"/>
              <a:ext cx="101600" cy="1219784"/>
            </a:xfrm>
            <a:prstGeom prst="rect">
              <a:avLst/>
            </a:prstGeom>
            <a:solidFill>
              <a:schemeClr val="bg1">
                <a:lumMod val="50000"/>
              </a:schemeClr>
            </a:solidFill>
            <a:ln w="2857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en-US" sz="1200" smtClean="0">
                <a:solidFill>
                  <a:prstClr val="black"/>
                </a:solidFill>
              </a:endParaRPr>
            </a:p>
          </p:txBody>
        </p:sp>
      </p:grpSp>
      <p:grpSp>
        <p:nvGrpSpPr>
          <p:cNvPr id="8" name="Group 7"/>
          <p:cNvGrpSpPr/>
          <p:nvPr/>
        </p:nvGrpSpPr>
        <p:grpSpPr>
          <a:xfrm>
            <a:off x="1382060" y="5221637"/>
            <a:ext cx="201114" cy="693202"/>
            <a:chOff x="3247567" y="2532330"/>
            <a:chExt cx="201114" cy="693202"/>
          </a:xfrm>
        </p:grpSpPr>
        <p:sp>
          <p:nvSpPr>
            <p:cNvPr id="462" name="Freeform 461"/>
            <p:cNvSpPr/>
            <p:nvPr/>
          </p:nvSpPr>
          <p:spPr>
            <a:xfrm rot="1079821">
              <a:off x="3247567" y="2532330"/>
              <a:ext cx="201114" cy="110523"/>
            </a:xfrm>
            <a:custGeom>
              <a:avLst/>
              <a:gdLst>
                <a:gd name="connsiteX0" fmla="*/ 34 w 288244"/>
                <a:gd name="connsiteY0" fmla="*/ 29129 h 262322"/>
                <a:gd name="connsiteX1" fmla="*/ 228634 w 288244"/>
                <a:gd name="connsiteY1" fmla="*/ 20663 h 262322"/>
                <a:gd name="connsiteX2" fmla="*/ 287901 w 288244"/>
                <a:gd name="connsiteY2" fmla="*/ 189996 h 262322"/>
                <a:gd name="connsiteX3" fmla="*/ 211701 w 288244"/>
                <a:gd name="connsiteY3" fmla="*/ 257729 h 262322"/>
                <a:gd name="connsiteX4" fmla="*/ 34 w 288244"/>
                <a:gd name="connsiteY4" fmla="*/ 29129 h 2623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8244" h="262322">
                  <a:moveTo>
                    <a:pt x="34" y="29129"/>
                  </a:moveTo>
                  <a:cubicBezTo>
                    <a:pt x="2856" y="-10382"/>
                    <a:pt x="180656" y="-6148"/>
                    <a:pt x="228634" y="20663"/>
                  </a:cubicBezTo>
                  <a:cubicBezTo>
                    <a:pt x="276612" y="47474"/>
                    <a:pt x="290723" y="150485"/>
                    <a:pt x="287901" y="189996"/>
                  </a:cubicBezTo>
                  <a:cubicBezTo>
                    <a:pt x="285079" y="229507"/>
                    <a:pt x="256857" y="277485"/>
                    <a:pt x="211701" y="257729"/>
                  </a:cubicBezTo>
                  <a:cubicBezTo>
                    <a:pt x="166546" y="237974"/>
                    <a:pt x="-2788" y="68640"/>
                    <a:pt x="34" y="29129"/>
                  </a:cubicBezTo>
                  <a:close/>
                </a:path>
              </a:pathLst>
            </a:custGeom>
            <a:solidFill>
              <a:srgbClr val="D99694"/>
            </a:solidFill>
            <a:ln>
              <a:noFill/>
            </a:ln>
          </p:spPr>
          <p:style>
            <a:lnRef idx="2">
              <a:schemeClr val="accent1"/>
            </a:lnRef>
            <a:fillRef idx="0">
              <a:schemeClr val="accent1"/>
            </a:fillRef>
            <a:effectRef idx="1">
              <a:schemeClr val="accent1"/>
            </a:effectRef>
            <a:fontRef idx="minor">
              <a:schemeClr val="tx1"/>
            </a:fontRef>
          </p:style>
          <p:txBody>
            <a:bodyPr rtlCol="0" anchor="ctr"/>
            <a:lstStyle/>
            <a:p>
              <a:endParaRPr lang="en-US" sz="1200">
                <a:solidFill>
                  <a:prstClr val="black"/>
                </a:solidFill>
                <a:latin typeface="Arial"/>
              </a:endParaRPr>
            </a:p>
          </p:txBody>
        </p:sp>
        <p:sp>
          <p:nvSpPr>
            <p:cNvPr id="463" name="Freeform 462"/>
            <p:cNvSpPr/>
            <p:nvPr/>
          </p:nvSpPr>
          <p:spPr>
            <a:xfrm rot="1432886">
              <a:off x="3294826" y="2619726"/>
              <a:ext cx="129987" cy="110523"/>
            </a:xfrm>
            <a:custGeom>
              <a:avLst/>
              <a:gdLst>
                <a:gd name="connsiteX0" fmla="*/ 34 w 288244"/>
                <a:gd name="connsiteY0" fmla="*/ 29129 h 262322"/>
                <a:gd name="connsiteX1" fmla="*/ 228634 w 288244"/>
                <a:gd name="connsiteY1" fmla="*/ 20663 h 262322"/>
                <a:gd name="connsiteX2" fmla="*/ 287901 w 288244"/>
                <a:gd name="connsiteY2" fmla="*/ 189996 h 262322"/>
                <a:gd name="connsiteX3" fmla="*/ 211701 w 288244"/>
                <a:gd name="connsiteY3" fmla="*/ 257729 h 262322"/>
                <a:gd name="connsiteX4" fmla="*/ 34 w 288244"/>
                <a:gd name="connsiteY4" fmla="*/ 29129 h 2623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8244" h="262322">
                  <a:moveTo>
                    <a:pt x="34" y="29129"/>
                  </a:moveTo>
                  <a:cubicBezTo>
                    <a:pt x="2856" y="-10382"/>
                    <a:pt x="180656" y="-6148"/>
                    <a:pt x="228634" y="20663"/>
                  </a:cubicBezTo>
                  <a:cubicBezTo>
                    <a:pt x="276612" y="47474"/>
                    <a:pt x="290723" y="150485"/>
                    <a:pt x="287901" y="189996"/>
                  </a:cubicBezTo>
                  <a:cubicBezTo>
                    <a:pt x="285079" y="229507"/>
                    <a:pt x="256857" y="277485"/>
                    <a:pt x="211701" y="257729"/>
                  </a:cubicBezTo>
                  <a:cubicBezTo>
                    <a:pt x="166546" y="237974"/>
                    <a:pt x="-2788" y="68640"/>
                    <a:pt x="34" y="29129"/>
                  </a:cubicBezTo>
                  <a:close/>
                </a:path>
              </a:pathLst>
            </a:custGeom>
            <a:solidFill>
              <a:srgbClr val="D99694"/>
            </a:solidFill>
            <a:ln>
              <a:noFill/>
            </a:ln>
          </p:spPr>
          <p:style>
            <a:lnRef idx="2">
              <a:schemeClr val="accent1"/>
            </a:lnRef>
            <a:fillRef idx="0">
              <a:schemeClr val="accent1"/>
            </a:fillRef>
            <a:effectRef idx="1">
              <a:schemeClr val="accent1"/>
            </a:effectRef>
            <a:fontRef idx="minor">
              <a:schemeClr val="tx1"/>
            </a:fontRef>
          </p:style>
          <p:txBody>
            <a:bodyPr rtlCol="0" anchor="ctr"/>
            <a:lstStyle/>
            <a:p>
              <a:endParaRPr lang="en-US" sz="1200">
                <a:solidFill>
                  <a:prstClr val="black"/>
                </a:solidFill>
                <a:latin typeface="Arial"/>
              </a:endParaRPr>
            </a:p>
          </p:txBody>
        </p:sp>
        <p:sp>
          <p:nvSpPr>
            <p:cNvPr id="464" name="Freeform 463"/>
            <p:cNvSpPr/>
            <p:nvPr/>
          </p:nvSpPr>
          <p:spPr>
            <a:xfrm rot="1432886">
              <a:off x="3295565" y="2717826"/>
              <a:ext cx="129987" cy="110523"/>
            </a:xfrm>
            <a:custGeom>
              <a:avLst/>
              <a:gdLst>
                <a:gd name="connsiteX0" fmla="*/ 34 w 288244"/>
                <a:gd name="connsiteY0" fmla="*/ 29129 h 262322"/>
                <a:gd name="connsiteX1" fmla="*/ 228634 w 288244"/>
                <a:gd name="connsiteY1" fmla="*/ 20663 h 262322"/>
                <a:gd name="connsiteX2" fmla="*/ 287901 w 288244"/>
                <a:gd name="connsiteY2" fmla="*/ 189996 h 262322"/>
                <a:gd name="connsiteX3" fmla="*/ 211701 w 288244"/>
                <a:gd name="connsiteY3" fmla="*/ 257729 h 262322"/>
                <a:gd name="connsiteX4" fmla="*/ 34 w 288244"/>
                <a:gd name="connsiteY4" fmla="*/ 29129 h 2623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8244" h="262322">
                  <a:moveTo>
                    <a:pt x="34" y="29129"/>
                  </a:moveTo>
                  <a:cubicBezTo>
                    <a:pt x="2856" y="-10382"/>
                    <a:pt x="180656" y="-6148"/>
                    <a:pt x="228634" y="20663"/>
                  </a:cubicBezTo>
                  <a:cubicBezTo>
                    <a:pt x="276612" y="47474"/>
                    <a:pt x="290723" y="150485"/>
                    <a:pt x="287901" y="189996"/>
                  </a:cubicBezTo>
                  <a:cubicBezTo>
                    <a:pt x="285079" y="229507"/>
                    <a:pt x="256857" y="277485"/>
                    <a:pt x="211701" y="257729"/>
                  </a:cubicBezTo>
                  <a:cubicBezTo>
                    <a:pt x="166546" y="237974"/>
                    <a:pt x="-2788" y="68640"/>
                    <a:pt x="34" y="29129"/>
                  </a:cubicBezTo>
                  <a:close/>
                </a:path>
              </a:pathLst>
            </a:custGeom>
            <a:solidFill>
              <a:srgbClr val="D99694"/>
            </a:solidFill>
            <a:ln>
              <a:noFill/>
            </a:ln>
          </p:spPr>
          <p:style>
            <a:lnRef idx="2">
              <a:schemeClr val="accent1"/>
            </a:lnRef>
            <a:fillRef idx="0">
              <a:schemeClr val="accent1"/>
            </a:fillRef>
            <a:effectRef idx="1">
              <a:schemeClr val="accent1"/>
            </a:effectRef>
            <a:fontRef idx="minor">
              <a:schemeClr val="tx1"/>
            </a:fontRef>
          </p:style>
          <p:txBody>
            <a:bodyPr rtlCol="0" anchor="ctr"/>
            <a:lstStyle/>
            <a:p>
              <a:endParaRPr lang="en-US" sz="1200">
                <a:solidFill>
                  <a:prstClr val="black"/>
                </a:solidFill>
                <a:latin typeface="Arial"/>
              </a:endParaRPr>
            </a:p>
          </p:txBody>
        </p:sp>
        <p:grpSp>
          <p:nvGrpSpPr>
            <p:cNvPr id="474" name="Group 473"/>
            <p:cNvGrpSpPr/>
            <p:nvPr/>
          </p:nvGrpSpPr>
          <p:grpSpPr>
            <a:xfrm rot="5400000" flipH="1">
              <a:off x="3163122" y="2976046"/>
              <a:ext cx="405606" cy="93366"/>
              <a:chOff x="993775" y="2472511"/>
              <a:chExt cx="559859" cy="128873"/>
            </a:xfrm>
          </p:grpSpPr>
          <p:sp>
            <p:nvSpPr>
              <p:cNvPr id="475" name="Freeform 474"/>
              <p:cNvSpPr/>
              <p:nvPr/>
            </p:nvSpPr>
            <p:spPr>
              <a:xfrm>
                <a:off x="993775" y="2472511"/>
                <a:ext cx="181628" cy="128873"/>
              </a:xfrm>
              <a:custGeom>
                <a:avLst/>
                <a:gdLst>
                  <a:gd name="connsiteX0" fmla="*/ 0 w 596900"/>
                  <a:gd name="connsiteY0" fmla="*/ 128873 h 128873"/>
                  <a:gd name="connsiteX1" fmla="*/ 38100 w 596900"/>
                  <a:gd name="connsiteY1" fmla="*/ 1873 h 128873"/>
                  <a:gd name="connsiteX2" fmla="*/ 114300 w 596900"/>
                  <a:gd name="connsiteY2" fmla="*/ 52673 h 128873"/>
                  <a:gd name="connsiteX3" fmla="*/ 461433 w 596900"/>
                  <a:gd name="connsiteY3" fmla="*/ 48439 h 128873"/>
                  <a:gd name="connsiteX4" fmla="*/ 596900 w 596900"/>
                  <a:gd name="connsiteY4" fmla="*/ 61139 h 128873"/>
                  <a:gd name="connsiteX0" fmla="*/ 0 w 461433"/>
                  <a:gd name="connsiteY0" fmla="*/ 128873 h 128873"/>
                  <a:gd name="connsiteX1" fmla="*/ 38100 w 461433"/>
                  <a:gd name="connsiteY1" fmla="*/ 1873 h 128873"/>
                  <a:gd name="connsiteX2" fmla="*/ 114300 w 461433"/>
                  <a:gd name="connsiteY2" fmla="*/ 52673 h 128873"/>
                  <a:gd name="connsiteX3" fmla="*/ 461433 w 461433"/>
                  <a:gd name="connsiteY3" fmla="*/ 48439 h 128873"/>
                  <a:gd name="connsiteX0" fmla="*/ 0 w 461433"/>
                  <a:gd name="connsiteY0" fmla="*/ 128873 h 128873"/>
                  <a:gd name="connsiteX1" fmla="*/ 38100 w 461433"/>
                  <a:gd name="connsiteY1" fmla="*/ 1873 h 128873"/>
                  <a:gd name="connsiteX2" fmla="*/ 227226 w 461433"/>
                  <a:gd name="connsiteY2" fmla="*/ 52673 h 128873"/>
                  <a:gd name="connsiteX3" fmla="*/ 461433 w 461433"/>
                  <a:gd name="connsiteY3" fmla="*/ 48439 h 128873"/>
                </a:gdLst>
                <a:ahLst/>
                <a:cxnLst>
                  <a:cxn ang="0">
                    <a:pos x="connsiteX0" y="connsiteY0"/>
                  </a:cxn>
                  <a:cxn ang="0">
                    <a:pos x="connsiteX1" y="connsiteY1"/>
                  </a:cxn>
                  <a:cxn ang="0">
                    <a:pos x="connsiteX2" y="connsiteY2"/>
                  </a:cxn>
                  <a:cxn ang="0">
                    <a:pos x="connsiteX3" y="connsiteY3"/>
                  </a:cxn>
                </a:cxnLst>
                <a:rect l="l" t="t" r="r" b="b"/>
                <a:pathLst>
                  <a:path w="461433" h="128873">
                    <a:moveTo>
                      <a:pt x="0" y="128873"/>
                    </a:moveTo>
                    <a:cubicBezTo>
                      <a:pt x="9525" y="71723"/>
                      <a:pt x="229" y="14573"/>
                      <a:pt x="38100" y="1873"/>
                    </a:cubicBezTo>
                    <a:cubicBezTo>
                      <a:pt x="75971" y="-10827"/>
                      <a:pt x="156671" y="44912"/>
                      <a:pt x="227226" y="52673"/>
                    </a:cubicBezTo>
                    <a:cubicBezTo>
                      <a:pt x="297781" y="60434"/>
                      <a:pt x="381000" y="47028"/>
                      <a:pt x="461433" y="48439"/>
                    </a:cubicBezTo>
                  </a:path>
                </a:pathLst>
              </a:custGeom>
              <a:ln w="28575" cmpd="sng">
                <a:solidFill>
                  <a:srgbClr val="D99694"/>
                </a:solidFill>
              </a:ln>
            </p:spPr>
            <p:style>
              <a:lnRef idx="1">
                <a:schemeClr val="accent1"/>
              </a:lnRef>
              <a:fillRef idx="0">
                <a:schemeClr val="accent1"/>
              </a:fillRef>
              <a:effectRef idx="0">
                <a:schemeClr val="accent1"/>
              </a:effectRef>
              <a:fontRef idx="minor">
                <a:schemeClr val="tx1"/>
              </a:fontRef>
            </p:style>
            <p:txBody>
              <a:bodyPr rtlCol="0" anchor="ctr"/>
              <a:lstStyle/>
              <a:p>
                <a:endParaRPr lang="en-US" sz="1200">
                  <a:solidFill>
                    <a:prstClr val="black"/>
                  </a:solidFill>
                  <a:latin typeface="Arial"/>
                </a:endParaRPr>
              </a:p>
            </p:txBody>
          </p:sp>
          <p:sp>
            <p:nvSpPr>
              <p:cNvPr id="476" name="Can 475"/>
              <p:cNvSpPr/>
              <p:nvPr/>
            </p:nvSpPr>
            <p:spPr>
              <a:xfrm rot="5400000">
                <a:off x="1249362" y="2396597"/>
                <a:ext cx="79374" cy="254001"/>
              </a:xfrm>
              <a:prstGeom prst="can">
                <a:avLst>
                  <a:gd name="adj" fmla="val 42045"/>
                </a:avLst>
              </a:prstGeom>
              <a:solidFill>
                <a:srgbClr val="D99694"/>
              </a:solidFill>
              <a:ln>
                <a:noFill/>
              </a:ln>
              <a:effectLst/>
            </p:spPr>
            <p:style>
              <a:lnRef idx="2">
                <a:schemeClr val="accent1"/>
              </a:lnRef>
              <a:fillRef idx="0">
                <a:schemeClr val="accent1"/>
              </a:fillRef>
              <a:effectRef idx="1">
                <a:schemeClr val="accent1"/>
              </a:effectRef>
              <a:fontRef idx="minor">
                <a:schemeClr val="tx1"/>
              </a:fontRef>
            </p:style>
            <p:txBody>
              <a:bodyPr rtlCol="0" anchor="ctr"/>
              <a:lstStyle/>
              <a:p>
                <a:endParaRPr lang="en-US" sz="1200">
                  <a:solidFill>
                    <a:prstClr val="black"/>
                  </a:solidFill>
                  <a:latin typeface="Arial"/>
                </a:endParaRPr>
              </a:p>
            </p:txBody>
          </p:sp>
          <p:sp>
            <p:nvSpPr>
              <p:cNvPr id="477" name="Freeform 476"/>
              <p:cNvSpPr/>
              <p:nvPr/>
            </p:nvSpPr>
            <p:spPr>
              <a:xfrm>
                <a:off x="1394884" y="2483909"/>
                <a:ext cx="158750" cy="45719"/>
              </a:xfrm>
              <a:custGeom>
                <a:avLst/>
                <a:gdLst>
                  <a:gd name="connsiteX0" fmla="*/ 0 w 88900"/>
                  <a:gd name="connsiteY0" fmla="*/ 31750 h 31750"/>
                  <a:gd name="connsiteX1" fmla="*/ 50800 w 88900"/>
                  <a:gd name="connsiteY1" fmla="*/ 0 h 31750"/>
                  <a:gd name="connsiteX2" fmla="*/ 88900 w 88900"/>
                  <a:gd name="connsiteY2" fmla="*/ 31750 h 31750"/>
                </a:gdLst>
                <a:ahLst/>
                <a:cxnLst>
                  <a:cxn ang="0">
                    <a:pos x="connsiteX0" y="connsiteY0"/>
                  </a:cxn>
                  <a:cxn ang="0">
                    <a:pos x="connsiteX1" y="connsiteY1"/>
                  </a:cxn>
                  <a:cxn ang="0">
                    <a:pos x="connsiteX2" y="connsiteY2"/>
                  </a:cxn>
                </a:cxnLst>
                <a:rect l="l" t="t" r="r" b="b"/>
                <a:pathLst>
                  <a:path w="88900" h="31750">
                    <a:moveTo>
                      <a:pt x="0" y="31750"/>
                    </a:moveTo>
                    <a:cubicBezTo>
                      <a:pt x="17991" y="15875"/>
                      <a:pt x="35983" y="0"/>
                      <a:pt x="50800" y="0"/>
                    </a:cubicBezTo>
                    <a:cubicBezTo>
                      <a:pt x="65617" y="0"/>
                      <a:pt x="88900" y="31750"/>
                      <a:pt x="88900" y="31750"/>
                    </a:cubicBezTo>
                  </a:path>
                </a:pathLst>
              </a:custGeom>
              <a:ln w="19050" cmpd="sng">
                <a:solidFill>
                  <a:srgbClr val="D99694"/>
                </a:solidFill>
              </a:ln>
            </p:spPr>
            <p:style>
              <a:lnRef idx="1">
                <a:schemeClr val="accent1"/>
              </a:lnRef>
              <a:fillRef idx="0">
                <a:schemeClr val="accent1"/>
              </a:fillRef>
              <a:effectRef idx="0">
                <a:schemeClr val="accent1"/>
              </a:effectRef>
              <a:fontRef idx="minor">
                <a:schemeClr val="tx1"/>
              </a:fontRef>
            </p:style>
            <p:txBody>
              <a:bodyPr rtlCol="0" anchor="ctr"/>
              <a:lstStyle/>
              <a:p>
                <a:endParaRPr lang="en-US" sz="1200">
                  <a:solidFill>
                    <a:prstClr val="black"/>
                  </a:solidFill>
                  <a:latin typeface="Arial"/>
                </a:endParaRPr>
              </a:p>
            </p:txBody>
          </p:sp>
        </p:grpSp>
      </p:grpSp>
      <p:grpSp>
        <p:nvGrpSpPr>
          <p:cNvPr id="7" name="Group 6"/>
          <p:cNvGrpSpPr/>
          <p:nvPr/>
        </p:nvGrpSpPr>
        <p:grpSpPr>
          <a:xfrm>
            <a:off x="946858" y="5046563"/>
            <a:ext cx="244610" cy="871343"/>
            <a:chOff x="3574366" y="2357256"/>
            <a:chExt cx="244610" cy="871343"/>
          </a:xfrm>
        </p:grpSpPr>
        <p:sp>
          <p:nvSpPr>
            <p:cNvPr id="466" name="Freeform 465"/>
            <p:cNvSpPr/>
            <p:nvPr/>
          </p:nvSpPr>
          <p:spPr>
            <a:xfrm rot="12232886">
              <a:off x="3631374" y="2743432"/>
              <a:ext cx="97695" cy="85622"/>
            </a:xfrm>
            <a:custGeom>
              <a:avLst/>
              <a:gdLst>
                <a:gd name="connsiteX0" fmla="*/ 34 w 288244"/>
                <a:gd name="connsiteY0" fmla="*/ 29129 h 262322"/>
                <a:gd name="connsiteX1" fmla="*/ 228634 w 288244"/>
                <a:gd name="connsiteY1" fmla="*/ 20663 h 262322"/>
                <a:gd name="connsiteX2" fmla="*/ 287901 w 288244"/>
                <a:gd name="connsiteY2" fmla="*/ 189996 h 262322"/>
                <a:gd name="connsiteX3" fmla="*/ 211701 w 288244"/>
                <a:gd name="connsiteY3" fmla="*/ 257729 h 262322"/>
                <a:gd name="connsiteX4" fmla="*/ 34 w 288244"/>
                <a:gd name="connsiteY4" fmla="*/ 29129 h 2623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8244" h="262322">
                  <a:moveTo>
                    <a:pt x="34" y="29129"/>
                  </a:moveTo>
                  <a:cubicBezTo>
                    <a:pt x="2856" y="-10382"/>
                    <a:pt x="180656" y="-6148"/>
                    <a:pt x="228634" y="20663"/>
                  </a:cubicBezTo>
                  <a:cubicBezTo>
                    <a:pt x="276612" y="47474"/>
                    <a:pt x="290723" y="150485"/>
                    <a:pt x="287901" y="189996"/>
                  </a:cubicBezTo>
                  <a:cubicBezTo>
                    <a:pt x="285079" y="229507"/>
                    <a:pt x="256857" y="277485"/>
                    <a:pt x="211701" y="257729"/>
                  </a:cubicBezTo>
                  <a:cubicBezTo>
                    <a:pt x="166546" y="237974"/>
                    <a:pt x="-2788" y="68640"/>
                    <a:pt x="34" y="29129"/>
                  </a:cubicBezTo>
                  <a:close/>
                </a:path>
              </a:pathLst>
            </a:custGeom>
            <a:solidFill>
              <a:schemeClr val="accent6">
                <a:lumMod val="60000"/>
                <a:lumOff val="40000"/>
              </a:schemeClr>
            </a:solidFill>
            <a:ln>
              <a:noFill/>
            </a:ln>
          </p:spPr>
          <p:style>
            <a:lnRef idx="2">
              <a:schemeClr val="accent1"/>
            </a:lnRef>
            <a:fillRef idx="0">
              <a:schemeClr val="accent1"/>
            </a:fillRef>
            <a:effectRef idx="1">
              <a:schemeClr val="accent1"/>
            </a:effectRef>
            <a:fontRef idx="minor">
              <a:schemeClr val="tx1"/>
            </a:fontRef>
          </p:style>
          <p:txBody>
            <a:bodyPr rtlCol="0" anchor="ctr"/>
            <a:lstStyle/>
            <a:p>
              <a:endParaRPr lang="en-US" sz="1200">
                <a:solidFill>
                  <a:prstClr val="black"/>
                </a:solidFill>
                <a:latin typeface="Arial"/>
              </a:endParaRPr>
            </a:p>
          </p:txBody>
        </p:sp>
        <p:sp>
          <p:nvSpPr>
            <p:cNvPr id="467" name="Freeform 466"/>
            <p:cNvSpPr/>
            <p:nvPr/>
          </p:nvSpPr>
          <p:spPr>
            <a:xfrm rot="12232886">
              <a:off x="3653068" y="2679492"/>
              <a:ext cx="97695" cy="85622"/>
            </a:xfrm>
            <a:custGeom>
              <a:avLst/>
              <a:gdLst>
                <a:gd name="connsiteX0" fmla="*/ 34 w 288244"/>
                <a:gd name="connsiteY0" fmla="*/ 29129 h 262322"/>
                <a:gd name="connsiteX1" fmla="*/ 228634 w 288244"/>
                <a:gd name="connsiteY1" fmla="*/ 20663 h 262322"/>
                <a:gd name="connsiteX2" fmla="*/ 287901 w 288244"/>
                <a:gd name="connsiteY2" fmla="*/ 189996 h 262322"/>
                <a:gd name="connsiteX3" fmla="*/ 211701 w 288244"/>
                <a:gd name="connsiteY3" fmla="*/ 257729 h 262322"/>
                <a:gd name="connsiteX4" fmla="*/ 34 w 288244"/>
                <a:gd name="connsiteY4" fmla="*/ 29129 h 2623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8244" h="262322">
                  <a:moveTo>
                    <a:pt x="34" y="29129"/>
                  </a:moveTo>
                  <a:cubicBezTo>
                    <a:pt x="2856" y="-10382"/>
                    <a:pt x="180656" y="-6148"/>
                    <a:pt x="228634" y="20663"/>
                  </a:cubicBezTo>
                  <a:cubicBezTo>
                    <a:pt x="276612" y="47474"/>
                    <a:pt x="290723" y="150485"/>
                    <a:pt x="287901" y="189996"/>
                  </a:cubicBezTo>
                  <a:cubicBezTo>
                    <a:pt x="285079" y="229507"/>
                    <a:pt x="256857" y="277485"/>
                    <a:pt x="211701" y="257729"/>
                  </a:cubicBezTo>
                  <a:cubicBezTo>
                    <a:pt x="166546" y="237974"/>
                    <a:pt x="-2788" y="68640"/>
                    <a:pt x="34" y="29129"/>
                  </a:cubicBezTo>
                  <a:close/>
                </a:path>
              </a:pathLst>
            </a:custGeom>
            <a:solidFill>
              <a:schemeClr val="accent6">
                <a:lumMod val="60000"/>
                <a:lumOff val="40000"/>
              </a:schemeClr>
            </a:solidFill>
            <a:ln>
              <a:noFill/>
            </a:ln>
          </p:spPr>
          <p:style>
            <a:lnRef idx="2">
              <a:schemeClr val="accent1"/>
            </a:lnRef>
            <a:fillRef idx="0">
              <a:schemeClr val="accent1"/>
            </a:fillRef>
            <a:effectRef idx="1">
              <a:schemeClr val="accent1"/>
            </a:effectRef>
            <a:fontRef idx="minor">
              <a:schemeClr val="tx1"/>
            </a:fontRef>
          </p:style>
          <p:txBody>
            <a:bodyPr rtlCol="0" anchor="ctr"/>
            <a:lstStyle/>
            <a:p>
              <a:endParaRPr lang="en-US" sz="1200">
                <a:solidFill>
                  <a:prstClr val="black"/>
                </a:solidFill>
                <a:latin typeface="Arial"/>
              </a:endParaRPr>
            </a:p>
          </p:txBody>
        </p:sp>
        <p:sp>
          <p:nvSpPr>
            <p:cNvPr id="468" name="Freeform 467"/>
            <p:cNvSpPr/>
            <p:nvPr/>
          </p:nvSpPr>
          <p:spPr>
            <a:xfrm rot="12232886">
              <a:off x="3631164" y="2618554"/>
              <a:ext cx="97695" cy="85622"/>
            </a:xfrm>
            <a:custGeom>
              <a:avLst/>
              <a:gdLst>
                <a:gd name="connsiteX0" fmla="*/ 34 w 288244"/>
                <a:gd name="connsiteY0" fmla="*/ 29129 h 262322"/>
                <a:gd name="connsiteX1" fmla="*/ 228634 w 288244"/>
                <a:gd name="connsiteY1" fmla="*/ 20663 h 262322"/>
                <a:gd name="connsiteX2" fmla="*/ 287901 w 288244"/>
                <a:gd name="connsiteY2" fmla="*/ 189996 h 262322"/>
                <a:gd name="connsiteX3" fmla="*/ 211701 w 288244"/>
                <a:gd name="connsiteY3" fmla="*/ 257729 h 262322"/>
                <a:gd name="connsiteX4" fmla="*/ 34 w 288244"/>
                <a:gd name="connsiteY4" fmla="*/ 29129 h 2623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8244" h="262322">
                  <a:moveTo>
                    <a:pt x="34" y="29129"/>
                  </a:moveTo>
                  <a:cubicBezTo>
                    <a:pt x="2856" y="-10382"/>
                    <a:pt x="180656" y="-6148"/>
                    <a:pt x="228634" y="20663"/>
                  </a:cubicBezTo>
                  <a:cubicBezTo>
                    <a:pt x="276612" y="47474"/>
                    <a:pt x="290723" y="150485"/>
                    <a:pt x="287901" y="189996"/>
                  </a:cubicBezTo>
                  <a:cubicBezTo>
                    <a:pt x="285079" y="229507"/>
                    <a:pt x="256857" y="277485"/>
                    <a:pt x="211701" y="257729"/>
                  </a:cubicBezTo>
                  <a:cubicBezTo>
                    <a:pt x="166546" y="237974"/>
                    <a:pt x="-2788" y="68640"/>
                    <a:pt x="34" y="29129"/>
                  </a:cubicBezTo>
                  <a:close/>
                </a:path>
              </a:pathLst>
            </a:custGeom>
            <a:solidFill>
              <a:schemeClr val="accent6">
                <a:lumMod val="60000"/>
                <a:lumOff val="40000"/>
              </a:schemeClr>
            </a:solidFill>
            <a:ln>
              <a:noFill/>
            </a:ln>
          </p:spPr>
          <p:style>
            <a:lnRef idx="2">
              <a:schemeClr val="accent1"/>
            </a:lnRef>
            <a:fillRef idx="0">
              <a:schemeClr val="accent1"/>
            </a:fillRef>
            <a:effectRef idx="1">
              <a:schemeClr val="accent1"/>
            </a:effectRef>
            <a:fontRef idx="minor">
              <a:schemeClr val="tx1"/>
            </a:fontRef>
          </p:style>
          <p:txBody>
            <a:bodyPr rtlCol="0" anchor="ctr"/>
            <a:lstStyle/>
            <a:p>
              <a:endParaRPr lang="en-US" sz="1200">
                <a:solidFill>
                  <a:prstClr val="black"/>
                </a:solidFill>
                <a:latin typeface="Arial"/>
              </a:endParaRPr>
            </a:p>
          </p:txBody>
        </p:sp>
        <p:sp>
          <p:nvSpPr>
            <p:cNvPr id="469" name="Freeform 468"/>
            <p:cNvSpPr/>
            <p:nvPr/>
          </p:nvSpPr>
          <p:spPr>
            <a:xfrm rot="12232886">
              <a:off x="3648014" y="2562116"/>
              <a:ext cx="97695" cy="85622"/>
            </a:xfrm>
            <a:custGeom>
              <a:avLst/>
              <a:gdLst>
                <a:gd name="connsiteX0" fmla="*/ 34 w 288244"/>
                <a:gd name="connsiteY0" fmla="*/ 29129 h 262322"/>
                <a:gd name="connsiteX1" fmla="*/ 228634 w 288244"/>
                <a:gd name="connsiteY1" fmla="*/ 20663 h 262322"/>
                <a:gd name="connsiteX2" fmla="*/ 287901 w 288244"/>
                <a:gd name="connsiteY2" fmla="*/ 189996 h 262322"/>
                <a:gd name="connsiteX3" fmla="*/ 211701 w 288244"/>
                <a:gd name="connsiteY3" fmla="*/ 257729 h 262322"/>
                <a:gd name="connsiteX4" fmla="*/ 34 w 288244"/>
                <a:gd name="connsiteY4" fmla="*/ 29129 h 2623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8244" h="262322">
                  <a:moveTo>
                    <a:pt x="34" y="29129"/>
                  </a:moveTo>
                  <a:cubicBezTo>
                    <a:pt x="2856" y="-10382"/>
                    <a:pt x="180656" y="-6148"/>
                    <a:pt x="228634" y="20663"/>
                  </a:cubicBezTo>
                  <a:cubicBezTo>
                    <a:pt x="276612" y="47474"/>
                    <a:pt x="290723" y="150485"/>
                    <a:pt x="287901" y="189996"/>
                  </a:cubicBezTo>
                  <a:cubicBezTo>
                    <a:pt x="285079" y="229507"/>
                    <a:pt x="256857" y="277485"/>
                    <a:pt x="211701" y="257729"/>
                  </a:cubicBezTo>
                  <a:cubicBezTo>
                    <a:pt x="166546" y="237974"/>
                    <a:pt x="-2788" y="68640"/>
                    <a:pt x="34" y="29129"/>
                  </a:cubicBezTo>
                  <a:close/>
                </a:path>
              </a:pathLst>
            </a:custGeom>
            <a:solidFill>
              <a:schemeClr val="accent6">
                <a:lumMod val="60000"/>
                <a:lumOff val="40000"/>
              </a:schemeClr>
            </a:solidFill>
            <a:ln>
              <a:noFill/>
            </a:ln>
          </p:spPr>
          <p:style>
            <a:lnRef idx="2">
              <a:schemeClr val="accent1"/>
            </a:lnRef>
            <a:fillRef idx="0">
              <a:schemeClr val="accent1"/>
            </a:fillRef>
            <a:effectRef idx="1">
              <a:schemeClr val="accent1"/>
            </a:effectRef>
            <a:fontRef idx="minor">
              <a:schemeClr val="tx1"/>
            </a:fontRef>
          </p:style>
          <p:txBody>
            <a:bodyPr rtlCol="0" anchor="ctr"/>
            <a:lstStyle/>
            <a:p>
              <a:endParaRPr lang="en-US" sz="1200">
                <a:solidFill>
                  <a:prstClr val="black"/>
                </a:solidFill>
                <a:latin typeface="Arial"/>
              </a:endParaRPr>
            </a:p>
          </p:txBody>
        </p:sp>
        <p:sp>
          <p:nvSpPr>
            <p:cNvPr id="470" name="Freeform 469"/>
            <p:cNvSpPr/>
            <p:nvPr/>
          </p:nvSpPr>
          <p:spPr>
            <a:xfrm rot="21198126">
              <a:off x="3721281" y="2495838"/>
              <a:ext cx="97695" cy="51045"/>
            </a:xfrm>
            <a:custGeom>
              <a:avLst/>
              <a:gdLst>
                <a:gd name="connsiteX0" fmla="*/ 34 w 288244"/>
                <a:gd name="connsiteY0" fmla="*/ 29129 h 262322"/>
                <a:gd name="connsiteX1" fmla="*/ 228634 w 288244"/>
                <a:gd name="connsiteY1" fmla="*/ 20663 h 262322"/>
                <a:gd name="connsiteX2" fmla="*/ 287901 w 288244"/>
                <a:gd name="connsiteY2" fmla="*/ 189996 h 262322"/>
                <a:gd name="connsiteX3" fmla="*/ 211701 w 288244"/>
                <a:gd name="connsiteY3" fmla="*/ 257729 h 262322"/>
                <a:gd name="connsiteX4" fmla="*/ 34 w 288244"/>
                <a:gd name="connsiteY4" fmla="*/ 29129 h 2623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8244" h="262322">
                  <a:moveTo>
                    <a:pt x="34" y="29129"/>
                  </a:moveTo>
                  <a:cubicBezTo>
                    <a:pt x="2856" y="-10382"/>
                    <a:pt x="180656" y="-6148"/>
                    <a:pt x="228634" y="20663"/>
                  </a:cubicBezTo>
                  <a:cubicBezTo>
                    <a:pt x="276612" y="47474"/>
                    <a:pt x="290723" y="150485"/>
                    <a:pt x="287901" y="189996"/>
                  </a:cubicBezTo>
                  <a:cubicBezTo>
                    <a:pt x="285079" y="229507"/>
                    <a:pt x="256857" y="277485"/>
                    <a:pt x="211701" y="257729"/>
                  </a:cubicBezTo>
                  <a:cubicBezTo>
                    <a:pt x="166546" y="237974"/>
                    <a:pt x="-2788" y="68640"/>
                    <a:pt x="34" y="29129"/>
                  </a:cubicBezTo>
                  <a:close/>
                </a:path>
              </a:pathLst>
            </a:custGeom>
            <a:solidFill>
              <a:schemeClr val="accent6">
                <a:lumMod val="60000"/>
                <a:lumOff val="40000"/>
              </a:schemeClr>
            </a:solidFill>
            <a:ln>
              <a:noFill/>
            </a:ln>
          </p:spPr>
          <p:style>
            <a:lnRef idx="2">
              <a:schemeClr val="accent1"/>
            </a:lnRef>
            <a:fillRef idx="0">
              <a:schemeClr val="accent1"/>
            </a:fillRef>
            <a:effectRef idx="1">
              <a:schemeClr val="accent1"/>
            </a:effectRef>
            <a:fontRef idx="minor">
              <a:schemeClr val="tx1"/>
            </a:fontRef>
          </p:style>
          <p:txBody>
            <a:bodyPr rtlCol="0" anchor="ctr"/>
            <a:lstStyle/>
            <a:p>
              <a:endParaRPr lang="en-US" sz="1200">
                <a:solidFill>
                  <a:prstClr val="black"/>
                </a:solidFill>
                <a:latin typeface="Arial"/>
              </a:endParaRPr>
            </a:p>
          </p:txBody>
        </p:sp>
        <p:sp>
          <p:nvSpPr>
            <p:cNvPr id="471" name="Freeform 470"/>
            <p:cNvSpPr/>
            <p:nvPr/>
          </p:nvSpPr>
          <p:spPr>
            <a:xfrm rot="12232886">
              <a:off x="3626110" y="2502679"/>
              <a:ext cx="97695" cy="85622"/>
            </a:xfrm>
            <a:custGeom>
              <a:avLst/>
              <a:gdLst>
                <a:gd name="connsiteX0" fmla="*/ 34 w 288244"/>
                <a:gd name="connsiteY0" fmla="*/ 29129 h 262322"/>
                <a:gd name="connsiteX1" fmla="*/ 228634 w 288244"/>
                <a:gd name="connsiteY1" fmla="*/ 20663 h 262322"/>
                <a:gd name="connsiteX2" fmla="*/ 287901 w 288244"/>
                <a:gd name="connsiteY2" fmla="*/ 189996 h 262322"/>
                <a:gd name="connsiteX3" fmla="*/ 211701 w 288244"/>
                <a:gd name="connsiteY3" fmla="*/ 257729 h 262322"/>
                <a:gd name="connsiteX4" fmla="*/ 34 w 288244"/>
                <a:gd name="connsiteY4" fmla="*/ 29129 h 2623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8244" h="262322">
                  <a:moveTo>
                    <a:pt x="34" y="29129"/>
                  </a:moveTo>
                  <a:cubicBezTo>
                    <a:pt x="2856" y="-10382"/>
                    <a:pt x="180656" y="-6148"/>
                    <a:pt x="228634" y="20663"/>
                  </a:cubicBezTo>
                  <a:cubicBezTo>
                    <a:pt x="276612" y="47474"/>
                    <a:pt x="290723" y="150485"/>
                    <a:pt x="287901" y="189996"/>
                  </a:cubicBezTo>
                  <a:cubicBezTo>
                    <a:pt x="285079" y="229507"/>
                    <a:pt x="256857" y="277485"/>
                    <a:pt x="211701" y="257729"/>
                  </a:cubicBezTo>
                  <a:cubicBezTo>
                    <a:pt x="166546" y="237974"/>
                    <a:pt x="-2788" y="68640"/>
                    <a:pt x="34" y="29129"/>
                  </a:cubicBezTo>
                  <a:close/>
                </a:path>
              </a:pathLst>
            </a:custGeom>
            <a:solidFill>
              <a:schemeClr val="accent6">
                <a:lumMod val="60000"/>
                <a:lumOff val="40000"/>
              </a:schemeClr>
            </a:solidFill>
            <a:ln>
              <a:noFill/>
            </a:ln>
          </p:spPr>
          <p:style>
            <a:lnRef idx="2">
              <a:schemeClr val="accent1"/>
            </a:lnRef>
            <a:fillRef idx="0">
              <a:schemeClr val="accent1"/>
            </a:fillRef>
            <a:effectRef idx="1">
              <a:schemeClr val="accent1"/>
            </a:effectRef>
            <a:fontRef idx="minor">
              <a:schemeClr val="tx1"/>
            </a:fontRef>
          </p:style>
          <p:txBody>
            <a:bodyPr rtlCol="0" anchor="ctr"/>
            <a:lstStyle/>
            <a:p>
              <a:endParaRPr lang="en-US" sz="1200">
                <a:solidFill>
                  <a:prstClr val="black"/>
                </a:solidFill>
                <a:latin typeface="Arial"/>
              </a:endParaRPr>
            </a:p>
          </p:txBody>
        </p:sp>
        <p:sp>
          <p:nvSpPr>
            <p:cNvPr id="472" name="Freeform 471"/>
            <p:cNvSpPr/>
            <p:nvPr/>
          </p:nvSpPr>
          <p:spPr>
            <a:xfrm rot="12232886">
              <a:off x="3631451" y="2451311"/>
              <a:ext cx="142692" cy="85622"/>
            </a:xfrm>
            <a:custGeom>
              <a:avLst/>
              <a:gdLst>
                <a:gd name="connsiteX0" fmla="*/ 34 w 288244"/>
                <a:gd name="connsiteY0" fmla="*/ 29129 h 262322"/>
                <a:gd name="connsiteX1" fmla="*/ 228634 w 288244"/>
                <a:gd name="connsiteY1" fmla="*/ 20663 h 262322"/>
                <a:gd name="connsiteX2" fmla="*/ 287901 w 288244"/>
                <a:gd name="connsiteY2" fmla="*/ 189996 h 262322"/>
                <a:gd name="connsiteX3" fmla="*/ 211701 w 288244"/>
                <a:gd name="connsiteY3" fmla="*/ 257729 h 262322"/>
                <a:gd name="connsiteX4" fmla="*/ 34 w 288244"/>
                <a:gd name="connsiteY4" fmla="*/ 29129 h 2623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8244" h="262322">
                  <a:moveTo>
                    <a:pt x="34" y="29129"/>
                  </a:moveTo>
                  <a:cubicBezTo>
                    <a:pt x="2856" y="-10382"/>
                    <a:pt x="180656" y="-6148"/>
                    <a:pt x="228634" y="20663"/>
                  </a:cubicBezTo>
                  <a:cubicBezTo>
                    <a:pt x="276612" y="47474"/>
                    <a:pt x="290723" y="150485"/>
                    <a:pt x="287901" y="189996"/>
                  </a:cubicBezTo>
                  <a:cubicBezTo>
                    <a:pt x="285079" y="229507"/>
                    <a:pt x="256857" y="277485"/>
                    <a:pt x="211701" y="257729"/>
                  </a:cubicBezTo>
                  <a:cubicBezTo>
                    <a:pt x="166546" y="237974"/>
                    <a:pt x="-2788" y="68640"/>
                    <a:pt x="34" y="29129"/>
                  </a:cubicBezTo>
                  <a:close/>
                </a:path>
              </a:pathLst>
            </a:custGeom>
            <a:solidFill>
              <a:schemeClr val="accent6">
                <a:lumMod val="60000"/>
                <a:lumOff val="40000"/>
              </a:schemeClr>
            </a:solidFill>
            <a:ln>
              <a:noFill/>
            </a:ln>
          </p:spPr>
          <p:style>
            <a:lnRef idx="2">
              <a:schemeClr val="accent1"/>
            </a:lnRef>
            <a:fillRef idx="0">
              <a:schemeClr val="accent1"/>
            </a:fillRef>
            <a:effectRef idx="1">
              <a:schemeClr val="accent1"/>
            </a:effectRef>
            <a:fontRef idx="minor">
              <a:schemeClr val="tx1"/>
            </a:fontRef>
          </p:style>
          <p:txBody>
            <a:bodyPr rtlCol="0" anchor="ctr"/>
            <a:lstStyle/>
            <a:p>
              <a:endParaRPr lang="en-US" sz="1200">
                <a:solidFill>
                  <a:prstClr val="black"/>
                </a:solidFill>
                <a:latin typeface="Arial"/>
              </a:endParaRPr>
            </a:p>
          </p:txBody>
        </p:sp>
        <p:sp>
          <p:nvSpPr>
            <p:cNvPr id="473" name="Freeform 472"/>
            <p:cNvSpPr/>
            <p:nvPr/>
          </p:nvSpPr>
          <p:spPr>
            <a:xfrm rot="2493312">
              <a:off x="3574366" y="2357256"/>
              <a:ext cx="207500" cy="115511"/>
            </a:xfrm>
            <a:custGeom>
              <a:avLst/>
              <a:gdLst>
                <a:gd name="connsiteX0" fmla="*/ 14146 w 271993"/>
                <a:gd name="connsiteY0" fmla="*/ 47174 h 244462"/>
                <a:gd name="connsiteX1" fmla="*/ 26846 w 271993"/>
                <a:gd name="connsiteY1" fmla="*/ 237674 h 244462"/>
                <a:gd name="connsiteX2" fmla="*/ 271321 w 271993"/>
                <a:gd name="connsiteY2" fmla="*/ 183699 h 244462"/>
                <a:gd name="connsiteX3" fmla="*/ 96696 w 271993"/>
                <a:gd name="connsiteY3" fmla="*/ 9074 h 244462"/>
                <a:gd name="connsiteX4" fmla="*/ 14146 w 271993"/>
                <a:gd name="connsiteY4" fmla="*/ 47174 h 2444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1993" h="244462">
                  <a:moveTo>
                    <a:pt x="14146" y="47174"/>
                  </a:moveTo>
                  <a:cubicBezTo>
                    <a:pt x="2504" y="85274"/>
                    <a:pt x="-16016" y="214920"/>
                    <a:pt x="26846" y="237674"/>
                  </a:cubicBezTo>
                  <a:cubicBezTo>
                    <a:pt x="69708" y="260428"/>
                    <a:pt x="259679" y="221799"/>
                    <a:pt x="271321" y="183699"/>
                  </a:cubicBezTo>
                  <a:cubicBezTo>
                    <a:pt x="282963" y="145599"/>
                    <a:pt x="140088" y="31828"/>
                    <a:pt x="96696" y="9074"/>
                  </a:cubicBezTo>
                  <a:cubicBezTo>
                    <a:pt x="53304" y="-13680"/>
                    <a:pt x="25788" y="9074"/>
                    <a:pt x="14146" y="47174"/>
                  </a:cubicBezTo>
                  <a:close/>
                </a:path>
              </a:pathLst>
            </a:custGeom>
            <a:solidFill>
              <a:schemeClr val="accent6">
                <a:lumMod val="75000"/>
              </a:schemeClr>
            </a:solidFill>
            <a:ln>
              <a:noFill/>
            </a:ln>
          </p:spPr>
          <p:style>
            <a:lnRef idx="2">
              <a:schemeClr val="accent1"/>
            </a:lnRef>
            <a:fillRef idx="0">
              <a:schemeClr val="accent1"/>
            </a:fillRef>
            <a:effectRef idx="1">
              <a:schemeClr val="accent1"/>
            </a:effectRef>
            <a:fontRef idx="minor">
              <a:schemeClr val="tx1"/>
            </a:fontRef>
          </p:style>
          <p:txBody>
            <a:bodyPr rtlCol="0" anchor="ctr"/>
            <a:lstStyle/>
            <a:p>
              <a:endParaRPr lang="en-US" sz="1200">
                <a:solidFill>
                  <a:prstClr val="black"/>
                </a:solidFill>
                <a:latin typeface="Arial"/>
              </a:endParaRPr>
            </a:p>
          </p:txBody>
        </p:sp>
        <p:grpSp>
          <p:nvGrpSpPr>
            <p:cNvPr id="478" name="Group 477"/>
            <p:cNvGrpSpPr/>
            <p:nvPr/>
          </p:nvGrpSpPr>
          <p:grpSpPr>
            <a:xfrm rot="5400000" flipH="1">
              <a:off x="3472802" y="2979113"/>
              <a:ext cx="405606" cy="93366"/>
              <a:chOff x="993775" y="2472511"/>
              <a:chExt cx="559859" cy="128873"/>
            </a:xfrm>
          </p:grpSpPr>
          <p:sp>
            <p:nvSpPr>
              <p:cNvPr id="479" name="Freeform 478"/>
              <p:cNvSpPr/>
              <p:nvPr/>
            </p:nvSpPr>
            <p:spPr>
              <a:xfrm>
                <a:off x="993775" y="2472511"/>
                <a:ext cx="181628" cy="128873"/>
              </a:xfrm>
              <a:custGeom>
                <a:avLst/>
                <a:gdLst>
                  <a:gd name="connsiteX0" fmla="*/ 0 w 596900"/>
                  <a:gd name="connsiteY0" fmla="*/ 128873 h 128873"/>
                  <a:gd name="connsiteX1" fmla="*/ 38100 w 596900"/>
                  <a:gd name="connsiteY1" fmla="*/ 1873 h 128873"/>
                  <a:gd name="connsiteX2" fmla="*/ 114300 w 596900"/>
                  <a:gd name="connsiteY2" fmla="*/ 52673 h 128873"/>
                  <a:gd name="connsiteX3" fmla="*/ 461433 w 596900"/>
                  <a:gd name="connsiteY3" fmla="*/ 48439 h 128873"/>
                  <a:gd name="connsiteX4" fmla="*/ 596900 w 596900"/>
                  <a:gd name="connsiteY4" fmla="*/ 61139 h 128873"/>
                  <a:gd name="connsiteX0" fmla="*/ 0 w 461433"/>
                  <a:gd name="connsiteY0" fmla="*/ 128873 h 128873"/>
                  <a:gd name="connsiteX1" fmla="*/ 38100 w 461433"/>
                  <a:gd name="connsiteY1" fmla="*/ 1873 h 128873"/>
                  <a:gd name="connsiteX2" fmla="*/ 114300 w 461433"/>
                  <a:gd name="connsiteY2" fmla="*/ 52673 h 128873"/>
                  <a:gd name="connsiteX3" fmla="*/ 461433 w 461433"/>
                  <a:gd name="connsiteY3" fmla="*/ 48439 h 128873"/>
                  <a:gd name="connsiteX0" fmla="*/ 0 w 461433"/>
                  <a:gd name="connsiteY0" fmla="*/ 128873 h 128873"/>
                  <a:gd name="connsiteX1" fmla="*/ 38100 w 461433"/>
                  <a:gd name="connsiteY1" fmla="*/ 1873 h 128873"/>
                  <a:gd name="connsiteX2" fmla="*/ 227226 w 461433"/>
                  <a:gd name="connsiteY2" fmla="*/ 52673 h 128873"/>
                  <a:gd name="connsiteX3" fmla="*/ 461433 w 461433"/>
                  <a:gd name="connsiteY3" fmla="*/ 48439 h 128873"/>
                </a:gdLst>
                <a:ahLst/>
                <a:cxnLst>
                  <a:cxn ang="0">
                    <a:pos x="connsiteX0" y="connsiteY0"/>
                  </a:cxn>
                  <a:cxn ang="0">
                    <a:pos x="connsiteX1" y="connsiteY1"/>
                  </a:cxn>
                  <a:cxn ang="0">
                    <a:pos x="connsiteX2" y="connsiteY2"/>
                  </a:cxn>
                  <a:cxn ang="0">
                    <a:pos x="connsiteX3" y="connsiteY3"/>
                  </a:cxn>
                </a:cxnLst>
                <a:rect l="l" t="t" r="r" b="b"/>
                <a:pathLst>
                  <a:path w="461433" h="128873">
                    <a:moveTo>
                      <a:pt x="0" y="128873"/>
                    </a:moveTo>
                    <a:cubicBezTo>
                      <a:pt x="9525" y="71723"/>
                      <a:pt x="229" y="14573"/>
                      <a:pt x="38100" y="1873"/>
                    </a:cubicBezTo>
                    <a:cubicBezTo>
                      <a:pt x="75971" y="-10827"/>
                      <a:pt x="156671" y="44912"/>
                      <a:pt x="227226" y="52673"/>
                    </a:cubicBezTo>
                    <a:cubicBezTo>
                      <a:pt x="297781" y="60434"/>
                      <a:pt x="381000" y="47028"/>
                      <a:pt x="461433" y="48439"/>
                    </a:cubicBezTo>
                  </a:path>
                </a:pathLst>
              </a:custGeom>
              <a:ln w="28575" cmpd="sng">
                <a:solidFill>
                  <a:srgbClr val="FAC090"/>
                </a:solidFill>
              </a:ln>
            </p:spPr>
            <p:style>
              <a:lnRef idx="1">
                <a:schemeClr val="accent1"/>
              </a:lnRef>
              <a:fillRef idx="0">
                <a:schemeClr val="accent1"/>
              </a:fillRef>
              <a:effectRef idx="0">
                <a:schemeClr val="accent1"/>
              </a:effectRef>
              <a:fontRef idx="minor">
                <a:schemeClr val="tx1"/>
              </a:fontRef>
            </p:style>
            <p:txBody>
              <a:bodyPr rtlCol="0" anchor="ctr"/>
              <a:lstStyle/>
              <a:p>
                <a:endParaRPr lang="en-US" sz="1200">
                  <a:solidFill>
                    <a:prstClr val="black"/>
                  </a:solidFill>
                  <a:latin typeface="Arial"/>
                </a:endParaRPr>
              </a:p>
            </p:txBody>
          </p:sp>
          <p:sp>
            <p:nvSpPr>
              <p:cNvPr id="480" name="Can 479"/>
              <p:cNvSpPr/>
              <p:nvPr/>
            </p:nvSpPr>
            <p:spPr>
              <a:xfrm rot="5400000">
                <a:off x="1249362" y="2396597"/>
                <a:ext cx="79374" cy="254001"/>
              </a:xfrm>
              <a:prstGeom prst="can">
                <a:avLst>
                  <a:gd name="adj" fmla="val 42045"/>
                </a:avLst>
              </a:prstGeom>
              <a:solidFill>
                <a:schemeClr val="accent6">
                  <a:lumMod val="60000"/>
                  <a:lumOff val="40000"/>
                </a:schemeClr>
              </a:solidFill>
              <a:ln>
                <a:noFill/>
              </a:ln>
              <a:effectLst/>
            </p:spPr>
            <p:style>
              <a:lnRef idx="2">
                <a:schemeClr val="accent1"/>
              </a:lnRef>
              <a:fillRef idx="0">
                <a:schemeClr val="accent1"/>
              </a:fillRef>
              <a:effectRef idx="1">
                <a:schemeClr val="accent1"/>
              </a:effectRef>
              <a:fontRef idx="minor">
                <a:schemeClr val="tx1"/>
              </a:fontRef>
            </p:style>
            <p:txBody>
              <a:bodyPr rtlCol="0" anchor="ctr"/>
              <a:lstStyle/>
              <a:p>
                <a:endParaRPr lang="en-US" sz="1200">
                  <a:solidFill>
                    <a:prstClr val="black"/>
                  </a:solidFill>
                  <a:latin typeface="Arial"/>
                </a:endParaRPr>
              </a:p>
            </p:txBody>
          </p:sp>
          <p:sp>
            <p:nvSpPr>
              <p:cNvPr id="481" name="Freeform 480"/>
              <p:cNvSpPr/>
              <p:nvPr/>
            </p:nvSpPr>
            <p:spPr>
              <a:xfrm>
                <a:off x="1394884" y="2483909"/>
                <a:ext cx="158750" cy="45719"/>
              </a:xfrm>
              <a:custGeom>
                <a:avLst/>
                <a:gdLst>
                  <a:gd name="connsiteX0" fmla="*/ 0 w 88900"/>
                  <a:gd name="connsiteY0" fmla="*/ 31750 h 31750"/>
                  <a:gd name="connsiteX1" fmla="*/ 50800 w 88900"/>
                  <a:gd name="connsiteY1" fmla="*/ 0 h 31750"/>
                  <a:gd name="connsiteX2" fmla="*/ 88900 w 88900"/>
                  <a:gd name="connsiteY2" fmla="*/ 31750 h 31750"/>
                </a:gdLst>
                <a:ahLst/>
                <a:cxnLst>
                  <a:cxn ang="0">
                    <a:pos x="connsiteX0" y="connsiteY0"/>
                  </a:cxn>
                  <a:cxn ang="0">
                    <a:pos x="connsiteX1" y="connsiteY1"/>
                  </a:cxn>
                  <a:cxn ang="0">
                    <a:pos x="connsiteX2" y="connsiteY2"/>
                  </a:cxn>
                </a:cxnLst>
                <a:rect l="l" t="t" r="r" b="b"/>
                <a:pathLst>
                  <a:path w="88900" h="31750">
                    <a:moveTo>
                      <a:pt x="0" y="31750"/>
                    </a:moveTo>
                    <a:cubicBezTo>
                      <a:pt x="17991" y="15875"/>
                      <a:pt x="35983" y="0"/>
                      <a:pt x="50800" y="0"/>
                    </a:cubicBezTo>
                    <a:cubicBezTo>
                      <a:pt x="65617" y="0"/>
                      <a:pt x="88900" y="31750"/>
                      <a:pt x="88900" y="31750"/>
                    </a:cubicBezTo>
                  </a:path>
                </a:pathLst>
              </a:custGeom>
              <a:ln w="19050" cmpd="sng">
                <a:solidFill>
                  <a:schemeClr val="accent6">
                    <a:lumMod val="60000"/>
                    <a:lumOff val="40000"/>
                  </a:schemeClr>
                </a:solidFill>
              </a:ln>
            </p:spPr>
            <p:style>
              <a:lnRef idx="1">
                <a:schemeClr val="accent1"/>
              </a:lnRef>
              <a:fillRef idx="0">
                <a:schemeClr val="accent1"/>
              </a:fillRef>
              <a:effectRef idx="0">
                <a:schemeClr val="accent1"/>
              </a:effectRef>
              <a:fontRef idx="minor">
                <a:schemeClr val="tx1"/>
              </a:fontRef>
            </p:style>
            <p:txBody>
              <a:bodyPr rtlCol="0" anchor="ctr"/>
              <a:lstStyle/>
              <a:p>
                <a:endParaRPr lang="en-US" sz="1200">
                  <a:solidFill>
                    <a:prstClr val="black"/>
                  </a:solidFill>
                  <a:latin typeface="Arial"/>
                </a:endParaRPr>
              </a:p>
            </p:txBody>
          </p:sp>
        </p:grpSp>
      </p:grpSp>
      <p:sp>
        <p:nvSpPr>
          <p:cNvPr id="9" name="TextBox 8"/>
          <p:cNvSpPr txBox="1"/>
          <p:nvPr/>
        </p:nvSpPr>
        <p:spPr>
          <a:xfrm>
            <a:off x="736919" y="4805974"/>
            <a:ext cx="279944" cy="276999"/>
          </a:xfrm>
          <a:prstGeom prst="rect">
            <a:avLst/>
          </a:prstGeom>
          <a:noFill/>
        </p:spPr>
        <p:txBody>
          <a:bodyPr wrap="none" rtlCol="0">
            <a:spAutoFit/>
          </a:bodyPr>
          <a:lstStyle/>
          <a:p>
            <a:r>
              <a:rPr lang="en-US" sz="1200" b="1" dirty="0" smtClean="0">
                <a:solidFill>
                  <a:prstClr val="black"/>
                </a:solidFill>
                <a:latin typeface="Cambria"/>
                <a:cs typeface="Cambria"/>
              </a:rPr>
              <a:t>α</a:t>
            </a:r>
            <a:endParaRPr lang="en-US" sz="1200" b="1" dirty="0">
              <a:solidFill>
                <a:prstClr val="black"/>
              </a:solidFill>
              <a:latin typeface="Cambria"/>
              <a:cs typeface="Cambria"/>
            </a:endParaRPr>
          </a:p>
        </p:txBody>
      </p:sp>
      <p:sp>
        <p:nvSpPr>
          <p:cNvPr id="491" name="TextBox 490"/>
          <p:cNvSpPr txBox="1"/>
          <p:nvPr/>
        </p:nvSpPr>
        <p:spPr>
          <a:xfrm>
            <a:off x="1500310" y="4932973"/>
            <a:ext cx="277164" cy="276999"/>
          </a:xfrm>
          <a:prstGeom prst="rect">
            <a:avLst/>
          </a:prstGeom>
          <a:noFill/>
        </p:spPr>
        <p:txBody>
          <a:bodyPr wrap="none" rtlCol="0">
            <a:spAutoFit/>
          </a:bodyPr>
          <a:lstStyle/>
          <a:p>
            <a:r>
              <a:rPr lang="en-US" sz="1200" b="1" dirty="0" smtClean="0">
                <a:solidFill>
                  <a:prstClr val="black"/>
                </a:solidFill>
                <a:latin typeface="Cambria"/>
                <a:cs typeface="Cambria"/>
              </a:rPr>
              <a:t>β</a:t>
            </a:r>
            <a:endParaRPr lang="en-US" sz="1200" b="1" dirty="0">
              <a:solidFill>
                <a:prstClr val="black"/>
              </a:solidFill>
              <a:latin typeface="Cambria"/>
              <a:cs typeface="Cambria"/>
            </a:endParaRPr>
          </a:p>
        </p:txBody>
      </p:sp>
      <p:pic>
        <p:nvPicPr>
          <p:cNvPr id="504" name="Picture 20"/>
          <p:cNvPicPr>
            <a:picLocks noChangeAspect="1" noChangeArrowheads="1"/>
          </p:cNvPicPr>
          <p:nvPr/>
        </p:nvPicPr>
        <p:blipFill>
          <a:blip r:embed="rId3" cstate="print"/>
          <a:srcRect/>
          <a:stretch>
            <a:fillRect/>
          </a:stretch>
        </p:blipFill>
        <p:spPr bwMode="auto">
          <a:xfrm>
            <a:off x="430309" y="1216002"/>
            <a:ext cx="2455863" cy="1876425"/>
          </a:xfrm>
          <a:prstGeom prst="rect">
            <a:avLst/>
          </a:prstGeom>
          <a:noFill/>
          <a:ln w="9525">
            <a:noFill/>
            <a:miter lim="800000"/>
            <a:headEnd/>
            <a:tailEnd/>
          </a:ln>
          <a:effectLst/>
        </p:spPr>
      </p:pic>
      <p:sp>
        <p:nvSpPr>
          <p:cNvPr id="505" name="Text Box 21"/>
          <p:cNvSpPr txBox="1">
            <a:spLocks noChangeArrowheads="1"/>
          </p:cNvSpPr>
          <p:nvPr/>
        </p:nvSpPr>
        <p:spPr bwMode="auto">
          <a:xfrm>
            <a:off x="720499" y="3095923"/>
            <a:ext cx="1458978" cy="430887"/>
          </a:xfrm>
          <a:prstGeom prst="rect">
            <a:avLst/>
          </a:prstGeom>
          <a:noFill/>
          <a:ln w="9525">
            <a:noFill/>
            <a:miter lim="800000"/>
            <a:headEnd/>
            <a:tailEnd/>
          </a:ln>
          <a:effectLst/>
        </p:spPr>
        <p:txBody>
          <a:bodyPr wrap="none">
            <a:spAutoFit/>
          </a:bodyPr>
          <a:lstStyle/>
          <a:p>
            <a:pPr algn="l"/>
            <a:r>
              <a:rPr lang="en-US" sz="1200" b="1" dirty="0" smtClean="0">
                <a:solidFill>
                  <a:prstClr val="black"/>
                </a:solidFill>
                <a:latin typeface="Helvetica"/>
                <a:cs typeface="Helvetica"/>
              </a:rPr>
              <a:t>Hemidesmosome</a:t>
            </a:r>
          </a:p>
          <a:p>
            <a:pPr algn="l"/>
            <a:r>
              <a:rPr lang="en-US" sz="1000" b="1" dirty="0" smtClean="0">
                <a:solidFill>
                  <a:prstClr val="black"/>
                </a:solidFill>
                <a:latin typeface="Helvetica"/>
                <a:cs typeface="Helvetica"/>
              </a:rPr>
              <a:t>Michael </a:t>
            </a:r>
            <a:r>
              <a:rPr lang="en-US" sz="1000" b="1" dirty="0">
                <a:solidFill>
                  <a:prstClr val="black"/>
                </a:solidFill>
                <a:latin typeface="Helvetica"/>
                <a:cs typeface="Helvetica"/>
              </a:rPr>
              <a:t>Guinan</a:t>
            </a:r>
          </a:p>
        </p:txBody>
      </p:sp>
      <p:sp>
        <p:nvSpPr>
          <p:cNvPr id="533" name="Line 23"/>
          <p:cNvSpPr>
            <a:spLocks noChangeShapeType="1"/>
          </p:cNvSpPr>
          <p:nvPr/>
        </p:nvSpPr>
        <p:spPr bwMode="auto">
          <a:xfrm flipV="1">
            <a:off x="1417463" y="2230898"/>
            <a:ext cx="437781" cy="845616"/>
          </a:xfrm>
          <a:prstGeom prst="line">
            <a:avLst/>
          </a:prstGeom>
          <a:noFill/>
          <a:ln w="19050">
            <a:solidFill>
              <a:srgbClr val="CC0000"/>
            </a:solidFill>
            <a:round/>
            <a:headEnd/>
            <a:tailEnd type="triangle" w="med" len="med"/>
          </a:ln>
          <a:effectLst/>
        </p:spPr>
        <p:txBody>
          <a:bodyPr/>
          <a:lstStyle/>
          <a:p>
            <a:endParaRPr lang="en-US" dirty="0">
              <a:solidFill>
                <a:prstClr val="black"/>
              </a:solidFill>
              <a:latin typeface="Helvetica"/>
              <a:cs typeface="Helvetica"/>
            </a:endParaRPr>
          </a:p>
        </p:txBody>
      </p:sp>
      <p:sp>
        <p:nvSpPr>
          <p:cNvPr id="3" name="TextBox 2"/>
          <p:cNvSpPr txBox="1"/>
          <p:nvPr/>
        </p:nvSpPr>
        <p:spPr>
          <a:xfrm>
            <a:off x="4496713" y="1339355"/>
            <a:ext cx="4412889" cy="1600438"/>
          </a:xfrm>
          <a:prstGeom prst="rect">
            <a:avLst/>
          </a:prstGeom>
          <a:noFill/>
        </p:spPr>
        <p:txBody>
          <a:bodyPr wrap="square" rtlCol="0">
            <a:spAutoFit/>
          </a:bodyPr>
          <a:lstStyle/>
          <a:p>
            <a:pPr marL="179388" indent="-179388" algn="l"/>
            <a:r>
              <a:rPr lang="en-US" sz="1400" dirty="0" smtClean="0"/>
              <a:t>Dimers of Integrin </a:t>
            </a:r>
            <a:r>
              <a:rPr lang="en-US" sz="1400" dirty="0">
                <a:solidFill>
                  <a:prstClr val="black"/>
                </a:solidFill>
                <a:latin typeface="Cambria"/>
                <a:cs typeface="Cambria"/>
              </a:rPr>
              <a:t>α</a:t>
            </a:r>
            <a:r>
              <a:rPr lang="en-US" sz="1400" dirty="0" smtClean="0"/>
              <a:t> and </a:t>
            </a:r>
            <a:r>
              <a:rPr lang="en-US" sz="1400" dirty="0">
                <a:solidFill>
                  <a:prstClr val="black"/>
                </a:solidFill>
                <a:latin typeface="Cambria"/>
                <a:cs typeface="Cambria"/>
              </a:rPr>
              <a:t>β</a:t>
            </a:r>
            <a:r>
              <a:rPr lang="en-US" sz="1400" dirty="0" smtClean="0"/>
              <a:t> binding to collagen with an exodomain and to intermediate filaments with a cytosolic domain.</a:t>
            </a:r>
          </a:p>
          <a:p>
            <a:pPr marL="179388" indent="-179388" algn="l"/>
            <a:endParaRPr lang="en-US" sz="1400" dirty="0" smtClean="0"/>
          </a:p>
          <a:p>
            <a:pPr marL="179388" indent="-179388" algn="l"/>
            <a:r>
              <a:rPr lang="en-US" sz="1400" b="1" i="1" dirty="0">
                <a:solidFill>
                  <a:prstClr val="black"/>
                </a:solidFill>
                <a:latin typeface="Helvetica"/>
                <a:cs typeface="Helvetica"/>
              </a:rPr>
              <a:t>Integrins</a:t>
            </a:r>
            <a:r>
              <a:rPr lang="en-US" sz="1400" dirty="0">
                <a:solidFill>
                  <a:prstClr val="black"/>
                </a:solidFill>
                <a:latin typeface="Helvetica"/>
                <a:cs typeface="Helvetica"/>
              </a:rPr>
              <a:t> are </a:t>
            </a:r>
            <a:r>
              <a:rPr lang="en-US" sz="1400" dirty="0" smtClean="0">
                <a:solidFill>
                  <a:prstClr val="black"/>
                </a:solidFill>
                <a:latin typeface="Helvetica"/>
                <a:cs typeface="Helvetica"/>
              </a:rPr>
              <a:t>encoded in </a:t>
            </a:r>
            <a:r>
              <a:rPr lang="en-US" sz="1400" dirty="0">
                <a:solidFill>
                  <a:prstClr val="black"/>
                </a:solidFill>
                <a:latin typeface="Helvetica"/>
                <a:cs typeface="Helvetica"/>
              </a:rPr>
              <a:t>all animals, but first evolved in </a:t>
            </a:r>
            <a:r>
              <a:rPr lang="en-US" sz="1400" dirty="0" smtClean="0">
                <a:solidFill>
                  <a:prstClr val="black"/>
                </a:solidFill>
                <a:latin typeface="Helvetica"/>
                <a:cs typeface="Helvetica"/>
              </a:rPr>
              <a:t>an </a:t>
            </a:r>
            <a:r>
              <a:rPr lang="en-US" sz="1400" dirty="0">
                <a:solidFill>
                  <a:prstClr val="black"/>
                </a:solidFill>
                <a:latin typeface="Helvetica"/>
                <a:cs typeface="Helvetica"/>
              </a:rPr>
              <a:t>ancestor to all </a:t>
            </a:r>
            <a:r>
              <a:rPr lang="en-US" sz="1400" dirty="0" smtClean="0">
                <a:solidFill>
                  <a:prstClr val="black"/>
                </a:solidFill>
                <a:latin typeface="Helvetica"/>
                <a:cs typeface="Helvetica"/>
              </a:rPr>
              <a:t>opisthokonts (e.g., the animal-fungi supergroup).</a:t>
            </a:r>
            <a:endParaRPr lang="en-US" sz="1400" dirty="0"/>
          </a:p>
        </p:txBody>
      </p:sp>
      <p:sp>
        <p:nvSpPr>
          <p:cNvPr id="251" name="Freeform 250"/>
          <p:cNvSpPr/>
          <p:nvPr/>
        </p:nvSpPr>
        <p:spPr>
          <a:xfrm rot="21198126">
            <a:off x="4025807" y="1930130"/>
            <a:ext cx="97695" cy="51045"/>
          </a:xfrm>
          <a:custGeom>
            <a:avLst/>
            <a:gdLst>
              <a:gd name="connsiteX0" fmla="*/ 34 w 288244"/>
              <a:gd name="connsiteY0" fmla="*/ 29129 h 262322"/>
              <a:gd name="connsiteX1" fmla="*/ 228634 w 288244"/>
              <a:gd name="connsiteY1" fmla="*/ 20663 h 262322"/>
              <a:gd name="connsiteX2" fmla="*/ 287901 w 288244"/>
              <a:gd name="connsiteY2" fmla="*/ 189996 h 262322"/>
              <a:gd name="connsiteX3" fmla="*/ 211701 w 288244"/>
              <a:gd name="connsiteY3" fmla="*/ 257729 h 262322"/>
              <a:gd name="connsiteX4" fmla="*/ 34 w 288244"/>
              <a:gd name="connsiteY4" fmla="*/ 29129 h 2623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8244" h="262322">
                <a:moveTo>
                  <a:pt x="34" y="29129"/>
                </a:moveTo>
                <a:cubicBezTo>
                  <a:pt x="2856" y="-10382"/>
                  <a:pt x="180656" y="-6148"/>
                  <a:pt x="228634" y="20663"/>
                </a:cubicBezTo>
                <a:cubicBezTo>
                  <a:pt x="276612" y="47474"/>
                  <a:pt x="290723" y="150485"/>
                  <a:pt x="287901" y="189996"/>
                </a:cubicBezTo>
                <a:cubicBezTo>
                  <a:pt x="285079" y="229507"/>
                  <a:pt x="256857" y="277485"/>
                  <a:pt x="211701" y="257729"/>
                </a:cubicBezTo>
                <a:cubicBezTo>
                  <a:pt x="166546" y="237974"/>
                  <a:pt x="-2788" y="68640"/>
                  <a:pt x="34" y="29129"/>
                </a:cubicBezTo>
                <a:close/>
              </a:path>
            </a:pathLst>
          </a:custGeom>
          <a:solidFill>
            <a:schemeClr val="accent6">
              <a:lumMod val="60000"/>
              <a:lumOff val="40000"/>
            </a:schemeClr>
          </a:solidFill>
          <a:ln>
            <a:noFill/>
          </a:ln>
        </p:spPr>
        <p:style>
          <a:lnRef idx="2">
            <a:schemeClr val="accent1"/>
          </a:lnRef>
          <a:fillRef idx="0">
            <a:schemeClr val="accent1"/>
          </a:fillRef>
          <a:effectRef idx="1">
            <a:schemeClr val="accent1"/>
          </a:effectRef>
          <a:fontRef idx="minor">
            <a:schemeClr val="tx1"/>
          </a:fontRef>
        </p:style>
        <p:txBody>
          <a:bodyPr rtlCol="0" anchor="ctr"/>
          <a:lstStyle/>
          <a:p>
            <a:endParaRPr lang="en-US" sz="1200">
              <a:solidFill>
                <a:prstClr val="black"/>
              </a:solidFill>
              <a:latin typeface="Arial"/>
            </a:endParaRPr>
          </a:p>
        </p:txBody>
      </p:sp>
      <p:sp>
        <p:nvSpPr>
          <p:cNvPr id="253" name="Freeform 252"/>
          <p:cNvSpPr/>
          <p:nvPr/>
        </p:nvSpPr>
        <p:spPr>
          <a:xfrm rot="12232886">
            <a:off x="3935977" y="1885603"/>
            <a:ext cx="142692" cy="85622"/>
          </a:xfrm>
          <a:custGeom>
            <a:avLst/>
            <a:gdLst>
              <a:gd name="connsiteX0" fmla="*/ 34 w 288244"/>
              <a:gd name="connsiteY0" fmla="*/ 29129 h 262322"/>
              <a:gd name="connsiteX1" fmla="*/ 228634 w 288244"/>
              <a:gd name="connsiteY1" fmla="*/ 20663 h 262322"/>
              <a:gd name="connsiteX2" fmla="*/ 287901 w 288244"/>
              <a:gd name="connsiteY2" fmla="*/ 189996 h 262322"/>
              <a:gd name="connsiteX3" fmla="*/ 211701 w 288244"/>
              <a:gd name="connsiteY3" fmla="*/ 257729 h 262322"/>
              <a:gd name="connsiteX4" fmla="*/ 34 w 288244"/>
              <a:gd name="connsiteY4" fmla="*/ 29129 h 2623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8244" h="262322">
                <a:moveTo>
                  <a:pt x="34" y="29129"/>
                </a:moveTo>
                <a:cubicBezTo>
                  <a:pt x="2856" y="-10382"/>
                  <a:pt x="180656" y="-6148"/>
                  <a:pt x="228634" y="20663"/>
                </a:cubicBezTo>
                <a:cubicBezTo>
                  <a:pt x="276612" y="47474"/>
                  <a:pt x="290723" y="150485"/>
                  <a:pt x="287901" y="189996"/>
                </a:cubicBezTo>
                <a:cubicBezTo>
                  <a:pt x="285079" y="229507"/>
                  <a:pt x="256857" y="277485"/>
                  <a:pt x="211701" y="257729"/>
                </a:cubicBezTo>
                <a:cubicBezTo>
                  <a:pt x="166546" y="237974"/>
                  <a:pt x="-2788" y="68640"/>
                  <a:pt x="34" y="29129"/>
                </a:cubicBezTo>
                <a:close/>
              </a:path>
            </a:pathLst>
          </a:custGeom>
          <a:solidFill>
            <a:schemeClr val="accent6">
              <a:lumMod val="60000"/>
              <a:lumOff val="40000"/>
            </a:schemeClr>
          </a:solidFill>
          <a:ln>
            <a:noFill/>
          </a:ln>
        </p:spPr>
        <p:style>
          <a:lnRef idx="2">
            <a:schemeClr val="accent1"/>
          </a:lnRef>
          <a:fillRef idx="0">
            <a:schemeClr val="accent1"/>
          </a:fillRef>
          <a:effectRef idx="1">
            <a:schemeClr val="accent1"/>
          </a:effectRef>
          <a:fontRef idx="minor">
            <a:schemeClr val="tx1"/>
          </a:fontRef>
        </p:style>
        <p:txBody>
          <a:bodyPr rtlCol="0" anchor="ctr"/>
          <a:lstStyle/>
          <a:p>
            <a:endParaRPr lang="en-US" sz="1200">
              <a:solidFill>
                <a:prstClr val="black"/>
              </a:solidFill>
              <a:latin typeface="Arial"/>
            </a:endParaRPr>
          </a:p>
        </p:txBody>
      </p:sp>
      <p:sp>
        <p:nvSpPr>
          <p:cNvPr id="270" name="Freeform 269"/>
          <p:cNvSpPr/>
          <p:nvPr/>
        </p:nvSpPr>
        <p:spPr>
          <a:xfrm rot="21198126">
            <a:off x="3559630" y="1936264"/>
            <a:ext cx="97695" cy="51045"/>
          </a:xfrm>
          <a:custGeom>
            <a:avLst/>
            <a:gdLst>
              <a:gd name="connsiteX0" fmla="*/ 34 w 288244"/>
              <a:gd name="connsiteY0" fmla="*/ 29129 h 262322"/>
              <a:gd name="connsiteX1" fmla="*/ 228634 w 288244"/>
              <a:gd name="connsiteY1" fmla="*/ 20663 h 262322"/>
              <a:gd name="connsiteX2" fmla="*/ 287901 w 288244"/>
              <a:gd name="connsiteY2" fmla="*/ 189996 h 262322"/>
              <a:gd name="connsiteX3" fmla="*/ 211701 w 288244"/>
              <a:gd name="connsiteY3" fmla="*/ 257729 h 262322"/>
              <a:gd name="connsiteX4" fmla="*/ 34 w 288244"/>
              <a:gd name="connsiteY4" fmla="*/ 29129 h 2623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8244" h="262322">
                <a:moveTo>
                  <a:pt x="34" y="29129"/>
                </a:moveTo>
                <a:cubicBezTo>
                  <a:pt x="2856" y="-10382"/>
                  <a:pt x="180656" y="-6148"/>
                  <a:pt x="228634" y="20663"/>
                </a:cubicBezTo>
                <a:cubicBezTo>
                  <a:pt x="276612" y="47474"/>
                  <a:pt x="290723" y="150485"/>
                  <a:pt x="287901" y="189996"/>
                </a:cubicBezTo>
                <a:cubicBezTo>
                  <a:pt x="285079" y="229507"/>
                  <a:pt x="256857" y="277485"/>
                  <a:pt x="211701" y="257729"/>
                </a:cubicBezTo>
                <a:cubicBezTo>
                  <a:pt x="166546" y="237974"/>
                  <a:pt x="-2788" y="68640"/>
                  <a:pt x="34" y="29129"/>
                </a:cubicBezTo>
                <a:close/>
              </a:path>
            </a:pathLst>
          </a:custGeom>
          <a:solidFill>
            <a:schemeClr val="accent6">
              <a:lumMod val="60000"/>
              <a:lumOff val="40000"/>
            </a:schemeClr>
          </a:solidFill>
          <a:ln>
            <a:noFill/>
          </a:ln>
        </p:spPr>
        <p:style>
          <a:lnRef idx="2">
            <a:schemeClr val="accent1"/>
          </a:lnRef>
          <a:fillRef idx="0">
            <a:schemeClr val="accent1"/>
          </a:fillRef>
          <a:effectRef idx="1">
            <a:schemeClr val="accent1"/>
          </a:effectRef>
          <a:fontRef idx="minor">
            <a:schemeClr val="tx1"/>
          </a:fontRef>
        </p:style>
        <p:txBody>
          <a:bodyPr rtlCol="0" anchor="ctr"/>
          <a:lstStyle/>
          <a:p>
            <a:endParaRPr lang="en-US" sz="1200">
              <a:solidFill>
                <a:prstClr val="black"/>
              </a:solidFill>
              <a:latin typeface="Arial"/>
            </a:endParaRPr>
          </a:p>
        </p:txBody>
      </p:sp>
      <p:sp>
        <p:nvSpPr>
          <p:cNvPr id="272" name="Freeform 271"/>
          <p:cNvSpPr/>
          <p:nvPr/>
        </p:nvSpPr>
        <p:spPr>
          <a:xfrm rot="12232886">
            <a:off x="3469800" y="1891737"/>
            <a:ext cx="142692" cy="85622"/>
          </a:xfrm>
          <a:custGeom>
            <a:avLst/>
            <a:gdLst>
              <a:gd name="connsiteX0" fmla="*/ 34 w 288244"/>
              <a:gd name="connsiteY0" fmla="*/ 29129 h 262322"/>
              <a:gd name="connsiteX1" fmla="*/ 228634 w 288244"/>
              <a:gd name="connsiteY1" fmla="*/ 20663 h 262322"/>
              <a:gd name="connsiteX2" fmla="*/ 287901 w 288244"/>
              <a:gd name="connsiteY2" fmla="*/ 189996 h 262322"/>
              <a:gd name="connsiteX3" fmla="*/ 211701 w 288244"/>
              <a:gd name="connsiteY3" fmla="*/ 257729 h 262322"/>
              <a:gd name="connsiteX4" fmla="*/ 34 w 288244"/>
              <a:gd name="connsiteY4" fmla="*/ 29129 h 2623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8244" h="262322">
                <a:moveTo>
                  <a:pt x="34" y="29129"/>
                </a:moveTo>
                <a:cubicBezTo>
                  <a:pt x="2856" y="-10382"/>
                  <a:pt x="180656" y="-6148"/>
                  <a:pt x="228634" y="20663"/>
                </a:cubicBezTo>
                <a:cubicBezTo>
                  <a:pt x="276612" y="47474"/>
                  <a:pt x="290723" y="150485"/>
                  <a:pt x="287901" y="189996"/>
                </a:cubicBezTo>
                <a:cubicBezTo>
                  <a:pt x="285079" y="229507"/>
                  <a:pt x="256857" y="277485"/>
                  <a:pt x="211701" y="257729"/>
                </a:cubicBezTo>
                <a:cubicBezTo>
                  <a:pt x="166546" y="237974"/>
                  <a:pt x="-2788" y="68640"/>
                  <a:pt x="34" y="29129"/>
                </a:cubicBezTo>
                <a:close/>
              </a:path>
            </a:pathLst>
          </a:custGeom>
          <a:solidFill>
            <a:schemeClr val="accent6">
              <a:lumMod val="60000"/>
              <a:lumOff val="40000"/>
            </a:schemeClr>
          </a:solidFill>
          <a:ln>
            <a:noFill/>
          </a:ln>
        </p:spPr>
        <p:style>
          <a:lnRef idx="2">
            <a:schemeClr val="accent1"/>
          </a:lnRef>
          <a:fillRef idx="0">
            <a:schemeClr val="accent1"/>
          </a:fillRef>
          <a:effectRef idx="1">
            <a:schemeClr val="accent1"/>
          </a:effectRef>
          <a:fontRef idx="minor">
            <a:schemeClr val="tx1"/>
          </a:fontRef>
        </p:style>
        <p:txBody>
          <a:bodyPr rtlCol="0" anchor="ctr"/>
          <a:lstStyle/>
          <a:p>
            <a:endParaRPr lang="en-US" sz="1200">
              <a:solidFill>
                <a:prstClr val="black"/>
              </a:solidFill>
              <a:latin typeface="Arial"/>
            </a:endParaRPr>
          </a:p>
        </p:txBody>
      </p:sp>
      <p:sp>
        <p:nvSpPr>
          <p:cNvPr id="273" name="Freeform 272"/>
          <p:cNvSpPr/>
          <p:nvPr/>
        </p:nvSpPr>
        <p:spPr>
          <a:xfrm rot="1780558">
            <a:off x="3393664" y="1807208"/>
            <a:ext cx="207500" cy="115511"/>
          </a:xfrm>
          <a:custGeom>
            <a:avLst/>
            <a:gdLst>
              <a:gd name="connsiteX0" fmla="*/ 14146 w 271993"/>
              <a:gd name="connsiteY0" fmla="*/ 47174 h 244462"/>
              <a:gd name="connsiteX1" fmla="*/ 26846 w 271993"/>
              <a:gd name="connsiteY1" fmla="*/ 237674 h 244462"/>
              <a:gd name="connsiteX2" fmla="*/ 271321 w 271993"/>
              <a:gd name="connsiteY2" fmla="*/ 183699 h 244462"/>
              <a:gd name="connsiteX3" fmla="*/ 96696 w 271993"/>
              <a:gd name="connsiteY3" fmla="*/ 9074 h 244462"/>
              <a:gd name="connsiteX4" fmla="*/ 14146 w 271993"/>
              <a:gd name="connsiteY4" fmla="*/ 47174 h 2444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1993" h="244462">
                <a:moveTo>
                  <a:pt x="14146" y="47174"/>
                </a:moveTo>
                <a:cubicBezTo>
                  <a:pt x="2504" y="85274"/>
                  <a:pt x="-16016" y="214920"/>
                  <a:pt x="26846" y="237674"/>
                </a:cubicBezTo>
                <a:cubicBezTo>
                  <a:pt x="69708" y="260428"/>
                  <a:pt x="259679" y="221799"/>
                  <a:pt x="271321" y="183699"/>
                </a:cubicBezTo>
                <a:cubicBezTo>
                  <a:pt x="282963" y="145599"/>
                  <a:pt x="140088" y="31828"/>
                  <a:pt x="96696" y="9074"/>
                </a:cubicBezTo>
                <a:cubicBezTo>
                  <a:pt x="53304" y="-13680"/>
                  <a:pt x="25788" y="9074"/>
                  <a:pt x="14146" y="47174"/>
                </a:cubicBezTo>
                <a:close/>
              </a:path>
            </a:pathLst>
          </a:custGeom>
          <a:solidFill>
            <a:schemeClr val="accent6">
              <a:lumMod val="75000"/>
            </a:schemeClr>
          </a:solidFill>
          <a:ln>
            <a:noFill/>
          </a:ln>
        </p:spPr>
        <p:style>
          <a:lnRef idx="2">
            <a:schemeClr val="accent1"/>
          </a:lnRef>
          <a:fillRef idx="0">
            <a:schemeClr val="accent1"/>
          </a:fillRef>
          <a:effectRef idx="1">
            <a:schemeClr val="accent1"/>
          </a:effectRef>
          <a:fontRef idx="minor">
            <a:schemeClr val="tx1"/>
          </a:fontRef>
        </p:style>
        <p:txBody>
          <a:bodyPr rtlCol="0" anchor="ctr"/>
          <a:lstStyle/>
          <a:p>
            <a:endParaRPr lang="en-US" sz="1200">
              <a:solidFill>
                <a:prstClr val="black"/>
              </a:solidFill>
              <a:latin typeface="Arial"/>
            </a:endParaRPr>
          </a:p>
        </p:txBody>
      </p:sp>
      <p:sp>
        <p:nvSpPr>
          <p:cNvPr id="92" name="Freeform 91"/>
          <p:cNvSpPr/>
          <p:nvPr/>
        </p:nvSpPr>
        <p:spPr>
          <a:xfrm rot="1780558">
            <a:off x="3838164" y="1797682"/>
            <a:ext cx="207500" cy="115511"/>
          </a:xfrm>
          <a:custGeom>
            <a:avLst/>
            <a:gdLst>
              <a:gd name="connsiteX0" fmla="*/ 14146 w 271993"/>
              <a:gd name="connsiteY0" fmla="*/ 47174 h 244462"/>
              <a:gd name="connsiteX1" fmla="*/ 26846 w 271993"/>
              <a:gd name="connsiteY1" fmla="*/ 237674 h 244462"/>
              <a:gd name="connsiteX2" fmla="*/ 271321 w 271993"/>
              <a:gd name="connsiteY2" fmla="*/ 183699 h 244462"/>
              <a:gd name="connsiteX3" fmla="*/ 96696 w 271993"/>
              <a:gd name="connsiteY3" fmla="*/ 9074 h 244462"/>
              <a:gd name="connsiteX4" fmla="*/ 14146 w 271993"/>
              <a:gd name="connsiteY4" fmla="*/ 47174 h 2444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1993" h="244462">
                <a:moveTo>
                  <a:pt x="14146" y="47174"/>
                </a:moveTo>
                <a:cubicBezTo>
                  <a:pt x="2504" y="85274"/>
                  <a:pt x="-16016" y="214920"/>
                  <a:pt x="26846" y="237674"/>
                </a:cubicBezTo>
                <a:cubicBezTo>
                  <a:pt x="69708" y="260428"/>
                  <a:pt x="259679" y="221799"/>
                  <a:pt x="271321" y="183699"/>
                </a:cubicBezTo>
                <a:cubicBezTo>
                  <a:pt x="282963" y="145599"/>
                  <a:pt x="140088" y="31828"/>
                  <a:pt x="96696" y="9074"/>
                </a:cubicBezTo>
                <a:cubicBezTo>
                  <a:pt x="53304" y="-13680"/>
                  <a:pt x="25788" y="9074"/>
                  <a:pt x="14146" y="47174"/>
                </a:cubicBezTo>
                <a:close/>
              </a:path>
            </a:pathLst>
          </a:custGeom>
          <a:solidFill>
            <a:schemeClr val="accent6">
              <a:lumMod val="75000"/>
            </a:schemeClr>
          </a:solidFill>
          <a:ln>
            <a:noFill/>
          </a:ln>
        </p:spPr>
        <p:style>
          <a:lnRef idx="2">
            <a:schemeClr val="accent1"/>
          </a:lnRef>
          <a:fillRef idx="0">
            <a:schemeClr val="accent1"/>
          </a:fillRef>
          <a:effectRef idx="1">
            <a:schemeClr val="accent1"/>
          </a:effectRef>
          <a:fontRef idx="minor">
            <a:schemeClr val="tx1"/>
          </a:fontRef>
        </p:style>
        <p:txBody>
          <a:bodyPr rtlCol="0" anchor="ctr"/>
          <a:lstStyle/>
          <a:p>
            <a:endParaRPr lang="en-US" sz="1200">
              <a:solidFill>
                <a:prstClr val="black"/>
              </a:solidFill>
              <a:latin typeface="Arial"/>
            </a:endParaRPr>
          </a:p>
        </p:txBody>
      </p:sp>
      <p:sp>
        <p:nvSpPr>
          <p:cNvPr id="282" name="Freeform 281"/>
          <p:cNvSpPr/>
          <p:nvPr/>
        </p:nvSpPr>
        <p:spPr>
          <a:xfrm rot="5400000">
            <a:off x="3532446" y="1137847"/>
            <a:ext cx="326627" cy="1202248"/>
          </a:xfrm>
          <a:custGeom>
            <a:avLst/>
            <a:gdLst>
              <a:gd name="connsiteX0" fmla="*/ 44445 w 450845"/>
              <a:gd name="connsiteY0" fmla="*/ 0 h 1659467"/>
              <a:gd name="connsiteX1" fmla="*/ 27512 w 450845"/>
              <a:gd name="connsiteY1" fmla="*/ 355600 h 1659467"/>
              <a:gd name="connsiteX2" fmla="*/ 366178 w 450845"/>
              <a:gd name="connsiteY2" fmla="*/ 618067 h 1659467"/>
              <a:gd name="connsiteX3" fmla="*/ 400045 w 450845"/>
              <a:gd name="connsiteY3" fmla="*/ 778933 h 1659467"/>
              <a:gd name="connsiteX4" fmla="*/ 154512 w 450845"/>
              <a:gd name="connsiteY4" fmla="*/ 1024467 h 1659467"/>
              <a:gd name="connsiteX5" fmla="*/ 400045 w 450845"/>
              <a:gd name="connsiteY5" fmla="*/ 1261533 h 1659467"/>
              <a:gd name="connsiteX6" fmla="*/ 450845 w 450845"/>
              <a:gd name="connsiteY6" fmla="*/ 1659467 h 16594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50845" h="1659467">
                <a:moveTo>
                  <a:pt x="44445" y="0"/>
                </a:moveTo>
                <a:cubicBezTo>
                  <a:pt x="9167" y="126294"/>
                  <a:pt x="-26110" y="252589"/>
                  <a:pt x="27512" y="355600"/>
                </a:cubicBezTo>
                <a:cubicBezTo>
                  <a:pt x="81134" y="458611"/>
                  <a:pt x="304089" y="547512"/>
                  <a:pt x="366178" y="618067"/>
                </a:cubicBezTo>
                <a:cubicBezTo>
                  <a:pt x="428267" y="688623"/>
                  <a:pt x="435323" y="711200"/>
                  <a:pt x="400045" y="778933"/>
                </a:cubicBezTo>
                <a:cubicBezTo>
                  <a:pt x="364767" y="846666"/>
                  <a:pt x="154512" y="944034"/>
                  <a:pt x="154512" y="1024467"/>
                </a:cubicBezTo>
                <a:cubicBezTo>
                  <a:pt x="154512" y="1104900"/>
                  <a:pt x="350656" y="1155700"/>
                  <a:pt x="400045" y="1261533"/>
                </a:cubicBezTo>
                <a:cubicBezTo>
                  <a:pt x="449434" y="1367366"/>
                  <a:pt x="450845" y="1659467"/>
                  <a:pt x="450845" y="1659467"/>
                </a:cubicBezTo>
              </a:path>
            </a:pathLst>
          </a:custGeom>
          <a:ln w="114300" cmpd="sng">
            <a:solidFill>
              <a:srgbClr val="FFCC00"/>
            </a:solidFill>
          </a:ln>
        </p:spPr>
        <p:style>
          <a:lnRef idx="1">
            <a:schemeClr val="accent1"/>
          </a:lnRef>
          <a:fillRef idx="0">
            <a:schemeClr val="accent1"/>
          </a:fillRef>
          <a:effectRef idx="0">
            <a:schemeClr val="accent1"/>
          </a:effectRef>
          <a:fontRef idx="minor">
            <a:schemeClr val="tx1"/>
          </a:fontRef>
        </p:style>
        <p:txBody>
          <a:bodyPr rtlCol="0" anchor="ctr"/>
          <a:lstStyle/>
          <a:p>
            <a:endParaRPr lang="en-US" sz="1200">
              <a:solidFill>
                <a:prstClr val="black"/>
              </a:solidFill>
              <a:latin typeface="Arial"/>
            </a:endParaRPr>
          </a:p>
        </p:txBody>
      </p:sp>
      <p:sp>
        <p:nvSpPr>
          <p:cNvPr id="93" name="Freeform 92"/>
          <p:cNvSpPr/>
          <p:nvPr/>
        </p:nvSpPr>
        <p:spPr>
          <a:xfrm rot="2061330">
            <a:off x="3692115" y="1848482"/>
            <a:ext cx="207500" cy="115511"/>
          </a:xfrm>
          <a:custGeom>
            <a:avLst/>
            <a:gdLst>
              <a:gd name="connsiteX0" fmla="*/ 14146 w 271993"/>
              <a:gd name="connsiteY0" fmla="*/ 47174 h 244462"/>
              <a:gd name="connsiteX1" fmla="*/ 26846 w 271993"/>
              <a:gd name="connsiteY1" fmla="*/ 237674 h 244462"/>
              <a:gd name="connsiteX2" fmla="*/ 271321 w 271993"/>
              <a:gd name="connsiteY2" fmla="*/ 183699 h 244462"/>
              <a:gd name="connsiteX3" fmla="*/ 96696 w 271993"/>
              <a:gd name="connsiteY3" fmla="*/ 9074 h 244462"/>
              <a:gd name="connsiteX4" fmla="*/ 14146 w 271993"/>
              <a:gd name="connsiteY4" fmla="*/ 47174 h 2444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1993" h="244462">
                <a:moveTo>
                  <a:pt x="14146" y="47174"/>
                </a:moveTo>
                <a:cubicBezTo>
                  <a:pt x="2504" y="85274"/>
                  <a:pt x="-16016" y="214920"/>
                  <a:pt x="26846" y="237674"/>
                </a:cubicBezTo>
                <a:cubicBezTo>
                  <a:pt x="69708" y="260428"/>
                  <a:pt x="259679" y="221799"/>
                  <a:pt x="271321" y="183699"/>
                </a:cubicBezTo>
                <a:cubicBezTo>
                  <a:pt x="282963" y="145599"/>
                  <a:pt x="140088" y="31828"/>
                  <a:pt x="96696" y="9074"/>
                </a:cubicBezTo>
                <a:cubicBezTo>
                  <a:pt x="53304" y="-13680"/>
                  <a:pt x="25788" y="9074"/>
                  <a:pt x="14146" y="47174"/>
                </a:cubicBezTo>
                <a:close/>
              </a:path>
            </a:pathLst>
          </a:custGeom>
          <a:solidFill>
            <a:schemeClr val="accent6">
              <a:lumMod val="75000"/>
            </a:schemeClr>
          </a:solidFill>
          <a:ln>
            <a:noFill/>
          </a:ln>
        </p:spPr>
        <p:style>
          <a:lnRef idx="2">
            <a:schemeClr val="accent1"/>
          </a:lnRef>
          <a:fillRef idx="0">
            <a:schemeClr val="accent1"/>
          </a:fillRef>
          <a:effectRef idx="1">
            <a:schemeClr val="accent1"/>
          </a:effectRef>
          <a:fontRef idx="minor">
            <a:schemeClr val="tx1"/>
          </a:fontRef>
        </p:style>
        <p:txBody>
          <a:bodyPr rtlCol="0" anchor="ctr"/>
          <a:lstStyle/>
          <a:p>
            <a:endParaRPr lang="en-US" sz="1200">
              <a:solidFill>
                <a:prstClr val="black"/>
              </a:solidFill>
              <a:latin typeface="Arial"/>
            </a:endParaRPr>
          </a:p>
        </p:txBody>
      </p:sp>
      <p:sp>
        <p:nvSpPr>
          <p:cNvPr id="91" name="Freeform 90"/>
          <p:cNvSpPr/>
          <p:nvPr/>
        </p:nvSpPr>
        <p:spPr>
          <a:xfrm rot="2061330">
            <a:off x="3247615" y="1858008"/>
            <a:ext cx="207500" cy="115511"/>
          </a:xfrm>
          <a:custGeom>
            <a:avLst/>
            <a:gdLst>
              <a:gd name="connsiteX0" fmla="*/ 14146 w 271993"/>
              <a:gd name="connsiteY0" fmla="*/ 47174 h 244462"/>
              <a:gd name="connsiteX1" fmla="*/ 26846 w 271993"/>
              <a:gd name="connsiteY1" fmla="*/ 237674 h 244462"/>
              <a:gd name="connsiteX2" fmla="*/ 271321 w 271993"/>
              <a:gd name="connsiteY2" fmla="*/ 183699 h 244462"/>
              <a:gd name="connsiteX3" fmla="*/ 96696 w 271993"/>
              <a:gd name="connsiteY3" fmla="*/ 9074 h 244462"/>
              <a:gd name="connsiteX4" fmla="*/ 14146 w 271993"/>
              <a:gd name="connsiteY4" fmla="*/ 47174 h 2444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1993" h="244462">
                <a:moveTo>
                  <a:pt x="14146" y="47174"/>
                </a:moveTo>
                <a:cubicBezTo>
                  <a:pt x="2504" y="85274"/>
                  <a:pt x="-16016" y="214920"/>
                  <a:pt x="26846" y="237674"/>
                </a:cubicBezTo>
                <a:cubicBezTo>
                  <a:pt x="69708" y="260428"/>
                  <a:pt x="259679" y="221799"/>
                  <a:pt x="271321" y="183699"/>
                </a:cubicBezTo>
                <a:cubicBezTo>
                  <a:pt x="282963" y="145599"/>
                  <a:pt x="140088" y="31828"/>
                  <a:pt x="96696" y="9074"/>
                </a:cubicBezTo>
                <a:cubicBezTo>
                  <a:pt x="53304" y="-13680"/>
                  <a:pt x="25788" y="9074"/>
                  <a:pt x="14146" y="47174"/>
                </a:cubicBezTo>
                <a:close/>
              </a:path>
            </a:pathLst>
          </a:custGeom>
          <a:solidFill>
            <a:schemeClr val="accent6">
              <a:lumMod val="75000"/>
            </a:schemeClr>
          </a:solidFill>
          <a:ln>
            <a:noFill/>
          </a:ln>
        </p:spPr>
        <p:style>
          <a:lnRef idx="2">
            <a:schemeClr val="accent1"/>
          </a:lnRef>
          <a:fillRef idx="0">
            <a:schemeClr val="accent1"/>
          </a:fillRef>
          <a:effectRef idx="1">
            <a:schemeClr val="accent1"/>
          </a:effectRef>
          <a:fontRef idx="minor">
            <a:schemeClr val="tx1"/>
          </a:fontRef>
        </p:style>
        <p:txBody>
          <a:bodyPr rtlCol="0" anchor="ctr"/>
          <a:lstStyle/>
          <a:p>
            <a:endParaRPr lang="en-US" sz="1200">
              <a:solidFill>
                <a:prstClr val="black"/>
              </a:solidFill>
              <a:latin typeface="Arial"/>
            </a:endParaRPr>
          </a:p>
        </p:txBody>
      </p:sp>
      <p:sp>
        <p:nvSpPr>
          <p:cNvPr id="94" name="Freeform 93"/>
          <p:cNvSpPr/>
          <p:nvPr/>
        </p:nvSpPr>
        <p:spPr>
          <a:xfrm rot="3968641">
            <a:off x="1375483" y="5106889"/>
            <a:ext cx="207500" cy="115511"/>
          </a:xfrm>
          <a:custGeom>
            <a:avLst/>
            <a:gdLst>
              <a:gd name="connsiteX0" fmla="*/ 14146 w 271993"/>
              <a:gd name="connsiteY0" fmla="*/ 47174 h 244462"/>
              <a:gd name="connsiteX1" fmla="*/ 26846 w 271993"/>
              <a:gd name="connsiteY1" fmla="*/ 237674 h 244462"/>
              <a:gd name="connsiteX2" fmla="*/ 271321 w 271993"/>
              <a:gd name="connsiteY2" fmla="*/ 183699 h 244462"/>
              <a:gd name="connsiteX3" fmla="*/ 96696 w 271993"/>
              <a:gd name="connsiteY3" fmla="*/ 9074 h 244462"/>
              <a:gd name="connsiteX4" fmla="*/ 14146 w 271993"/>
              <a:gd name="connsiteY4" fmla="*/ 47174 h 2444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1993" h="244462">
                <a:moveTo>
                  <a:pt x="14146" y="47174"/>
                </a:moveTo>
                <a:cubicBezTo>
                  <a:pt x="2504" y="85274"/>
                  <a:pt x="-16016" y="214920"/>
                  <a:pt x="26846" y="237674"/>
                </a:cubicBezTo>
                <a:cubicBezTo>
                  <a:pt x="69708" y="260428"/>
                  <a:pt x="259679" y="221799"/>
                  <a:pt x="271321" y="183699"/>
                </a:cubicBezTo>
                <a:cubicBezTo>
                  <a:pt x="282963" y="145599"/>
                  <a:pt x="140088" y="31828"/>
                  <a:pt x="96696" y="9074"/>
                </a:cubicBezTo>
                <a:cubicBezTo>
                  <a:pt x="53304" y="-13680"/>
                  <a:pt x="25788" y="9074"/>
                  <a:pt x="14146" y="47174"/>
                </a:cubicBezTo>
                <a:close/>
              </a:path>
            </a:pathLst>
          </a:custGeom>
          <a:solidFill>
            <a:schemeClr val="accent6">
              <a:lumMod val="75000"/>
            </a:schemeClr>
          </a:solidFill>
          <a:ln>
            <a:noFill/>
          </a:ln>
        </p:spPr>
        <p:style>
          <a:lnRef idx="2">
            <a:schemeClr val="accent1"/>
          </a:lnRef>
          <a:fillRef idx="0">
            <a:schemeClr val="accent1"/>
          </a:fillRef>
          <a:effectRef idx="1">
            <a:schemeClr val="accent1"/>
          </a:effectRef>
          <a:fontRef idx="minor">
            <a:schemeClr val="tx1"/>
          </a:fontRef>
        </p:style>
        <p:txBody>
          <a:bodyPr rtlCol="0" anchor="ctr"/>
          <a:lstStyle/>
          <a:p>
            <a:endParaRPr lang="en-US" sz="1200">
              <a:solidFill>
                <a:prstClr val="black"/>
              </a:solidFill>
              <a:latin typeface="Arial"/>
            </a:endParaRPr>
          </a:p>
        </p:txBody>
      </p:sp>
    </p:spTree>
    <p:extLst>
      <p:ext uri="{BB962C8B-B14F-4D97-AF65-F5344CB8AC3E}">
        <p14:creationId xmlns:p14="http://schemas.microsoft.com/office/powerpoint/2010/main" val="3473831394"/>
      </p:ext>
    </p:extLst>
  </p:cSld>
  <p:clrMapOvr>
    <a:masterClrMapping/>
  </p:clrMapOvr>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beta.png"/>
          <p:cNvPicPr>
            <a:picLocks noChangeAspect="1"/>
          </p:cNvPicPr>
          <p:nvPr/>
        </p:nvPicPr>
        <p:blipFill rotWithShape="1">
          <a:blip r:embed="rId3">
            <a:extLst>
              <a:ext uri="{28A0092B-C50C-407E-A947-70E740481C1C}">
                <a14:useLocalDpi xmlns:a14="http://schemas.microsoft.com/office/drawing/2010/main" val="0"/>
              </a:ext>
            </a:extLst>
          </a:blip>
          <a:srcRect l="14748" r="18099"/>
          <a:stretch/>
        </p:blipFill>
        <p:spPr>
          <a:xfrm>
            <a:off x="6210300" y="1019096"/>
            <a:ext cx="2427036" cy="2384695"/>
          </a:xfrm>
          <a:prstGeom prst="rect">
            <a:avLst/>
          </a:prstGeom>
        </p:spPr>
      </p:pic>
      <p:pic>
        <p:nvPicPr>
          <p:cNvPr id="5" name="Picture 4" descr="alpha.png"/>
          <p:cNvPicPr>
            <a:picLocks noChangeAspect="1"/>
          </p:cNvPicPr>
          <p:nvPr/>
        </p:nvPicPr>
        <p:blipFill rotWithShape="1">
          <a:blip r:embed="rId4">
            <a:extLst>
              <a:ext uri="{28A0092B-C50C-407E-A947-70E740481C1C}">
                <a14:useLocalDpi xmlns:a14="http://schemas.microsoft.com/office/drawing/2010/main" val="0"/>
              </a:ext>
            </a:extLst>
          </a:blip>
          <a:srcRect l="15459" r="17074"/>
          <a:stretch/>
        </p:blipFill>
        <p:spPr>
          <a:xfrm>
            <a:off x="3449685" y="1011298"/>
            <a:ext cx="2451138" cy="2397173"/>
          </a:xfrm>
          <a:prstGeom prst="rect">
            <a:avLst/>
          </a:prstGeom>
        </p:spPr>
      </p:pic>
      <p:pic>
        <p:nvPicPr>
          <p:cNvPr id="6" name="Picture 5" descr="vWF.png"/>
          <p:cNvPicPr>
            <a:picLocks noChangeAspect="1"/>
          </p:cNvPicPr>
          <p:nvPr/>
        </p:nvPicPr>
        <p:blipFill rotWithShape="1">
          <a:blip r:embed="rId5">
            <a:extLst>
              <a:ext uri="{28A0092B-C50C-407E-A947-70E740481C1C}">
                <a14:useLocalDpi xmlns:a14="http://schemas.microsoft.com/office/drawing/2010/main" val="0"/>
              </a:ext>
            </a:extLst>
          </a:blip>
          <a:srcRect l="17983" r="31871" b="12684"/>
          <a:stretch/>
        </p:blipFill>
        <p:spPr>
          <a:xfrm>
            <a:off x="1113673" y="1016094"/>
            <a:ext cx="1985239" cy="2389615"/>
          </a:xfrm>
          <a:prstGeom prst="rect">
            <a:avLst/>
          </a:prstGeom>
        </p:spPr>
      </p:pic>
      <p:sp>
        <p:nvSpPr>
          <p:cNvPr id="7" name="TextBox 6"/>
          <p:cNvSpPr txBox="1"/>
          <p:nvPr/>
        </p:nvSpPr>
        <p:spPr>
          <a:xfrm>
            <a:off x="3658657" y="3392455"/>
            <a:ext cx="2059698" cy="738664"/>
          </a:xfrm>
          <a:prstGeom prst="rect">
            <a:avLst/>
          </a:prstGeom>
          <a:noFill/>
        </p:spPr>
        <p:txBody>
          <a:bodyPr wrap="square" rtlCol="0">
            <a:spAutoFit/>
          </a:bodyPr>
          <a:lstStyle/>
          <a:p>
            <a:r>
              <a:rPr lang="en-US" sz="1400" b="1" dirty="0" err="1" smtClean="0"/>
              <a:t>vWF</a:t>
            </a:r>
            <a:r>
              <a:rPr lang="en-US" sz="1400" b="1" dirty="0" smtClean="0"/>
              <a:t> domain of Integrin </a:t>
            </a:r>
            <a:r>
              <a:rPr lang="en-US" sz="1400" b="1" dirty="0" err="1" smtClean="0">
                <a:latin typeface="Symbol" charset="2"/>
                <a:cs typeface="Symbol" charset="2"/>
              </a:rPr>
              <a:t>a</a:t>
            </a:r>
            <a:r>
              <a:rPr lang="en-US" sz="1400" b="1" dirty="0" err="1" smtClean="0"/>
              <a:t>IIB</a:t>
            </a:r>
            <a:r>
              <a:rPr lang="en-US" sz="1400" b="1" dirty="0" smtClean="0"/>
              <a:t> </a:t>
            </a:r>
          </a:p>
          <a:p>
            <a:r>
              <a:rPr lang="en-US" sz="1400" b="1" dirty="0" smtClean="0"/>
              <a:t>pdb:2vdo</a:t>
            </a:r>
            <a:endParaRPr lang="en-US" sz="1400" b="1" dirty="0"/>
          </a:p>
        </p:txBody>
      </p:sp>
      <p:sp>
        <p:nvSpPr>
          <p:cNvPr id="8" name="TextBox 7"/>
          <p:cNvSpPr txBox="1"/>
          <p:nvPr/>
        </p:nvSpPr>
        <p:spPr>
          <a:xfrm>
            <a:off x="6483162" y="3434772"/>
            <a:ext cx="1974096" cy="738664"/>
          </a:xfrm>
          <a:prstGeom prst="rect">
            <a:avLst/>
          </a:prstGeom>
          <a:noFill/>
        </p:spPr>
        <p:txBody>
          <a:bodyPr wrap="square" rtlCol="0">
            <a:spAutoFit/>
          </a:bodyPr>
          <a:lstStyle/>
          <a:p>
            <a:r>
              <a:rPr lang="en-US" sz="1400" b="1" dirty="0" err="1" smtClean="0"/>
              <a:t>vWF</a:t>
            </a:r>
            <a:r>
              <a:rPr lang="en-US" sz="1400" b="1" dirty="0" smtClean="0"/>
              <a:t> domain of Integrin </a:t>
            </a:r>
            <a:r>
              <a:rPr lang="en-US" sz="1400" b="1" dirty="0" smtClean="0">
                <a:latin typeface="Symbol" charset="2"/>
                <a:cs typeface="Symbol" charset="2"/>
              </a:rPr>
              <a:t>b3</a:t>
            </a:r>
            <a:r>
              <a:rPr lang="en-US" sz="1400" b="1" dirty="0" smtClean="0"/>
              <a:t> </a:t>
            </a:r>
          </a:p>
          <a:p>
            <a:r>
              <a:rPr lang="en-US" sz="1400" b="1" dirty="0" smtClean="0"/>
              <a:t>pdb:1tye</a:t>
            </a:r>
            <a:endParaRPr lang="en-US" sz="1400" b="1" dirty="0"/>
          </a:p>
        </p:txBody>
      </p:sp>
      <p:sp>
        <p:nvSpPr>
          <p:cNvPr id="9" name="TextBox 8"/>
          <p:cNvSpPr txBox="1"/>
          <p:nvPr/>
        </p:nvSpPr>
        <p:spPr>
          <a:xfrm>
            <a:off x="1364228" y="3426000"/>
            <a:ext cx="1361646" cy="307777"/>
          </a:xfrm>
          <a:prstGeom prst="rect">
            <a:avLst/>
          </a:prstGeom>
          <a:noFill/>
        </p:spPr>
        <p:txBody>
          <a:bodyPr wrap="none" rtlCol="0">
            <a:spAutoFit/>
          </a:bodyPr>
          <a:lstStyle/>
          <a:p>
            <a:r>
              <a:rPr lang="en-US" sz="1400" b="1" dirty="0" err="1" smtClean="0"/>
              <a:t>vWF</a:t>
            </a:r>
            <a:r>
              <a:rPr lang="en-US" sz="1400" b="1" dirty="0" smtClean="0"/>
              <a:t> pdb:4fx5</a:t>
            </a:r>
            <a:endParaRPr lang="en-US" sz="1400" b="1" dirty="0"/>
          </a:p>
        </p:txBody>
      </p:sp>
      <p:grpSp>
        <p:nvGrpSpPr>
          <p:cNvPr id="10" name="Group 9"/>
          <p:cNvGrpSpPr/>
          <p:nvPr/>
        </p:nvGrpSpPr>
        <p:grpSpPr>
          <a:xfrm rot="5400000">
            <a:off x="28350" y="4504828"/>
            <a:ext cx="2616197" cy="1227415"/>
            <a:chOff x="-195840" y="2255165"/>
            <a:chExt cx="3611149" cy="1219785"/>
          </a:xfrm>
        </p:grpSpPr>
        <p:sp>
          <p:nvSpPr>
            <p:cNvPr id="11" name="Rectangle 10"/>
            <p:cNvSpPr/>
            <p:nvPr/>
          </p:nvSpPr>
          <p:spPr bwMode="auto">
            <a:xfrm>
              <a:off x="-195840" y="2255165"/>
              <a:ext cx="1837938" cy="1219784"/>
            </a:xfrm>
            <a:prstGeom prst="rect">
              <a:avLst/>
            </a:prstGeom>
            <a:solidFill>
              <a:srgbClr val="AFEEFB"/>
            </a:solidFill>
            <a:ln w="2857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en-US" sz="1200" smtClean="0">
                <a:solidFill>
                  <a:prstClr val="black"/>
                </a:solidFill>
              </a:endParaRPr>
            </a:p>
          </p:txBody>
        </p:sp>
        <p:sp>
          <p:nvSpPr>
            <p:cNvPr id="12" name="Rectangle 11"/>
            <p:cNvSpPr/>
            <p:nvPr/>
          </p:nvSpPr>
          <p:spPr bwMode="auto">
            <a:xfrm flipH="1">
              <a:off x="1795949" y="2255167"/>
              <a:ext cx="1619360" cy="1219783"/>
            </a:xfrm>
            <a:prstGeom prst="rect">
              <a:avLst/>
            </a:prstGeom>
            <a:solidFill>
              <a:schemeClr val="bg1">
                <a:lumMod val="85000"/>
              </a:schemeClr>
            </a:solidFill>
            <a:ln w="2857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en-US" sz="1200" smtClean="0">
                <a:solidFill>
                  <a:prstClr val="black"/>
                </a:solidFill>
              </a:endParaRPr>
            </a:p>
          </p:txBody>
        </p:sp>
        <p:sp>
          <p:nvSpPr>
            <p:cNvPr id="13" name="Rectangle 12"/>
            <p:cNvSpPr/>
            <p:nvPr/>
          </p:nvSpPr>
          <p:spPr bwMode="auto">
            <a:xfrm flipH="1">
              <a:off x="1707855" y="2255166"/>
              <a:ext cx="101600" cy="1219784"/>
            </a:xfrm>
            <a:prstGeom prst="rect">
              <a:avLst/>
            </a:prstGeom>
            <a:solidFill>
              <a:schemeClr val="bg1">
                <a:lumMod val="50000"/>
              </a:schemeClr>
            </a:solidFill>
            <a:ln w="2857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en-US" sz="1200" smtClean="0">
                <a:solidFill>
                  <a:prstClr val="black"/>
                </a:solidFill>
              </a:endParaRPr>
            </a:p>
          </p:txBody>
        </p:sp>
        <p:sp>
          <p:nvSpPr>
            <p:cNvPr id="14" name="Rectangle 13"/>
            <p:cNvSpPr/>
            <p:nvPr/>
          </p:nvSpPr>
          <p:spPr bwMode="auto">
            <a:xfrm flipH="1">
              <a:off x="1582866" y="2255166"/>
              <a:ext cx="101600" cy="1219784"/>
            </a:xfrm>
            <a:prstGeom prst="rect">
              <a:avLst/>
            </a:prstGeom>
            <a:solidFill>
              <a:schemeClr val="bg1">
                <a:lumMod val="50000"/>
              </a:schemeClr>
            </a:solidFill>
            <a:ln w="2857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en-US" sz="1200" smtClean="0">
                <a:solidFill>
                  <a:prstClr val="black"/>
                </a:solidFill>
              </a:endParaRPr>
            </a:p>
          </p:txBody>
        </p:sp>
      </p:grpSp>
      <p:grpSp>
        <p:nvGrpSpPr>
          <p:cNvPr id="15" name="Group 14"/>
          <p:cNvGrpSpPr/>
          <p:nvPr/>
        </p:nvGrpSpPr>
        <p:grpSpPr>
          <a:xfrm>
            <a:off x="1434161" y="4693021"/>
            <a:ext cx="201114" cy="693202"/>
            <a:chOff x="3247567" y="2532330"/>
            <a:chExt cx="201114" cy="693202"/>
          </a:xfrm>
        </p:grpSpPr>
        <p:sp>
          <p:nvSpPr>
            <p:cNvPr id="16" name="Freeform 15"/>
            <p:cNvSpPr/>
            <p:nvPr/>
          </p:nvSpPr>
          <p:spPr>
            <a:xfrm rot="1079821">
              <a:off x="3247567" y="2532330"/>
              <a:ext cx="201114" cy="110523"/>
            </a:xfrm>
            <a:custGeom>
              <a:avLst/>
              <a:gdLst>
                <a:gd name="connsiteX0" fmla="*/ 34 w 288244"/>
                <a:gd name="connsiteY0" fmla="*/ 29129 h 262322"/>
                <a:gd name="connsiteX1" fmla="*/ 228634 w 288244"/>
                <a:gd name="connsiteY1" fmla="*/ 20663 h 262322"/>
                <a:gd name="connsiteX2" fmla="*/ 287901 w 288244"/>
                <a:gd name="connsiteY2" fmla="*/ 189996 h 262322"/>
                <a:gd name="connsiteX3" fmla="*/ 211701 w 288244"/>
                <a:gd name="connsiteY3" fmla="*/ 257729 h 262322"/>
                <a:gd name="connsiteX4" fmla="*/ 34 w 288244"/>
                <a:gd name="connsiteY4" fmla="*/ 29129 h 2623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8244" h="262322">
                  <a:moveTo>
                    <a:pt x="34" y="29129"/>
                  </a:moveTo>
                  <a:cubicBezTo>
                    <a:pt x="2856" y="-10382"/>
                    <a:pt x="180656" y="-6148"/>
                    <a:pt x="228634" y="20663"/>
                  </a:cubicBezTo>
                  <a:cubicBezTo>
                    <a:pt x="276612" y="47474"/>
                    <a:pt x="290723" y="150485"/>
                    <a:pt x="287901" y="189996"/>
                  </a:cubicBezTo>
                  <a:cubicBezTo>
                    <a:pt x="285079" y="229507"/>
                    <a:pt x="256857" y="277485"/>
                    <a:pt x="211701" y="257729"/>
                  </a:cubicBezTo>
                  <a:cubicBezTo>
                    <a:pt x="166546" y="237974"/>
                    <a:pt x="-2788" y="68640"/>
                    <a:pt x="34" y="29129"/>
                  </a:cubicBezTo>
                  <a:close/>
                </a:path>
              </a:pathLst>
            </a:custGeom>
            <a:solidFill>
              <a:srgbClr val="D99694"/>
            </a:solidFill>
            <a:ln>
              <a:noFill/>
            </a:ln>
          </p:spPr>
          <p:style>
            <a:lnRef idx="2">
              <a:schemeClr val="accent1"/>
            </a:lnRef>
            <a:fillRef idx="0">
              <a:schemeClr val="accent1"/>
            </a:fillRef>
            <a:effectRef idx="1">
              <a:schemeClr val="accent1"/>
            </a:effectRef>
            <a:fontRef idx="minor">
              <a:schemeClr val="tx1"/>
            </a:fontRef>
          </p:style>
          <p:txBody>
            <a:bodyPr rtlCol="0" anchor="ctr"/>
            <a:lstStyle/>
            <a:p>
              <a:endParaRPr lang="en-US" sz="1200">
                <a:solidFill>
                  <a:prstClr val="black"/>
                </a:solidFill>
                <a:latin typeface="Arial"/>
              </a:endParaRPr>
            </a:p>
          </p:txBody>
        </p:sp>
        <p:sp>
          <p:nvSpPr>
            <p:cNvPr id="17" name="Freeform 16"/>
            <p:cNvSpPr/>
            <p:nvPr/>
          </p:nvSpPr>
          <p:spPr>
            <a:xfrm rot="1432886">
              <a:off x="3294826" y="2619726"/>
              <a:ext cx="129987" cy="110523"/>
            </a:xfrm>
            <a:custGeom>
              <a:avLst/>
              <a:gdLst>
                <a:gd name="connsiteX0" fmla="*/ 34 w 288244"/>
                <a:gd name="connsiteY0" fmla="*/ 29129 h 262322"/>
                <a:gd name="connsiteX1" fmla="*/ 228634 w 288244"/>
                <a:gd name="connsiteY1" fmla="*/ 20663 h 262322"/>
                <a:gd name="connsiteX2" fmla="*/ 287901 w 288244"/>
                <a:gd name="connsiteY2" fmla="*/ 189996 h 262322"/>
                <a:gd name="connsiteX3" fmla="*/ 211701 w 288244"/>
                <a:gd name="connsiteY3" fmla="*/ 257729 h 262322"/>
                <a:gd name="connsiteX4" fmla="*/ 34 w 288244"/>
                <a:gd name="connsiteY4" fmla="*/ 29129 h 2623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8244" h="262322">
                  <a:moveTo>
                    <a:pt x="34" y="29129"/>
                  </a:moveTo>
                  <a:cubicBezTo>
                    <a:pt x="2856" y="-10382"/>
                    <a:pt x="180656" y="-6148"/>
                    <a:pt x="228634" y="20663"/>
                  </a:cubicBezTo>
                  <a:cubicBezTo>
                    <a:pt x="276612" y="47474"/>
                    <a:pt x="290723" y="150485"/>
                    <a:pt x="287901" y="189996"/>
                  </a:cubicBezTo>
                  <a:cubicBezTo>
                    <a:pt x="285079" y="229507"/>
                    <a:pt x="256857" y="277485"/>
                    <a:pt x="211701" y="257729"/>
                  </a:cubicBezTo>
                  <a:cubicBezTo>
                    <a:pt x="166546" y="237974"/>
                    <a:pt x="-2788" y="68640"/>
                    <a:pt x="34" y="29129"/>
                  </a:cubicBezTo>
                  <a:close/>
                </a:path>
              </a:pathLst>
            </a:custGeom>
            <a:solidFill>
              <a:srgbClr val="D99694"/>
            </a:solidFill>
            <a:ln>
              <a:noFill/>
            </a:ln>
          </p:spPr>
          <p:style>
            <a:lnRef idx="2">
              <a:schemeClr val="accent1"/>
            </a:lnRef>
            <a:fillRef idx="0">
              <a:schemeClr val="accent1"/>
            </a:fillRef>
            <a:effectRef idx="1">
              <a:schemeClr val="accent1"/>
            </a:effectRef>
            <a:fontRef idx="minor">
              <a:schemeClr val="tx1"/>
            </a:fontRef>
          </p:style>
          <p:txBody>
            <a:bodyPr rtlCol="0" anchor="ctr"/>
            <a:lstStyle/>
            <a:p>
              <a:endParaRPr lang="en-US" sz="1200">
                <a:solidFill>
                  <a:prstClr val="black"/>
                </a:solidFill>
                <a:latin typeface="Arial"/>
              </a:endParaRPr>
            </a:p>
          </p:txBody>
        </p:sp>
        <p:sp>
          <p:nvSpPr>
            <p:cNvPr id="18" name="Freeform 17"/>
            <p:cNvSpPr/>
            <p:nvPr/>
          </p:nvSpPr>
          <p:spPr>
            <a:xfrm rot="1432886">
              <a:off x="3295565" y="2717826"/>
              <a:ext cx="129987" cy="110523"/>
            </a:xfrm>
            <a:custGeom>
              <a:avLst/>
              <a:gdLst>
                <a:gd name="connsiteX0" fmla="*/ 34 w 288244"/>
                <a:gd name="connsiteY0" fmla="*/ 29129 h 262322"/>
                <a:gd name="connsiteX1" fmla="*/ 228634 w 288244"/>
                <a:gd name="connsiteY1" fmla="*/ 20663 h 262322"/>
                <a:gd name="connsiteX2" fmla="*/ 287901 w 288244"/>
                <a:gd name="connsiteY2" fmla="*/ 189996 h 262322"/>
                <a:gd name="connsiteX3" fmla="*/ 211701 w 288244"/>
                <a:gd name="connsiteY3" fmla="*/ 257729 h 262322"/>
                <a:gd name="connsiteX4" fmla="*/ 34 w 288244"/>
                <a:gd name="connsiteY4" fmla="*/ 29129 h 2623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8244" h="262322">
                  <a:moveTo>
                    <a:pt x="34" y="29129"/>
                  </a:moveTo>
                  <a:cubicBezTo>
                    <a:pt x="2856" y="-10382"/>
                    <a:pt x="180656" y="-6148"/>
                    <a:pt x="228634" y="20663"/>
                  </a:cubicBezTo>
                  <a:cubicBezTo>
                    <a:pt x="276612" y="47474"/>
                    <a:pt x="290723" y="150485"/>
                    <a:pt x="287901" y="189996"/>
                  </a:cubicBezTo>
                  <a:cubicBezTo>
                    <a:pt x="285079" y="229507"/>
                    <a:pt x="256857" y="277485"/>
                    <a:pt x="211701" y="257729"/>
                  </a:cubicBezTo>
                  <a:cubicBezTo>
                    <a:pt x="166546" y="237974"/>
                    <a:pt x="-2788" y="68640"/>
                    <a:pt x="34" y="29129"/>
                  </a:cubicBezTo>
                  <a:close/>
                </a:path>
              </a:pathLst>
            </a:custGeom>
            <a:solidFill>
              <a:srgbClr val="D99694"/>
            </a:solidFill>
            <a:ln>
              <a:noFill/>
            </a:ln>
          </p:spPr>
          <p:style>
            <a:lnRef idx="2">
              <a:schemeClr val="accent1"/>
            </a:lnRef>
            <a:fillRef idx="0">
              <a:schemeClr val="accent1"/>
            </a:fillRef>
            <a:effectRef idx="1">
              <a:schemeClr val="accent1"/>
            </a:effectRef>
            <a:fontRef idx="minor">
              <a:schemeClr val="tx1"/>
            </a:fontRef>
          </p:style>
          <p:txBody>
            <a:bodyPr rtlCol="0" anchor="ctr"/>
            <a:lstStyle/>
            <a:p>
              <a:endParaRPr lang="en-US" sz="1200">
                <a:solidFill>
                  <a:prstClr val="black"/>
                </a:solidFill>
                <a:latin typeface="Arial"/>
              </a:endParaRPr>
            </a:p>
          </p:txBody>
        </p:sp>
        <p:grpSp>
          <p:nvGrpSpPr>
            <p:cNvPr id="19" name="Group 18"/>
            <p:cNvGrpSpPr/>
            <p:nvPr/>
          </p:nvGrpSpPr>
          <p:grpSpPr>
            <a:xfrm rot="5400000" flipH="1">
              <a:off x="3163122" y="2976046"/>
              <a:ext cx="405606" cy="93366"/>
              <a:chOff x="993775" y="2472511"/>
              <a:chExt cx="559859" cy="128873"/>
            </a:xfrm>
          </p:grpSpPr>
          <p:sp>
            <p:nvSpPr>
              <p:cNvPr id="20" name="Freeform 19"/>
              <p:cNvSpPr/>
              <p:nvPr/>
            </p:nvSpPr>
            <p:spPr>
              <a:xfrm>
                <a:off x="993775" y="2472511"/>
                <a:ext cx="181628" cy="128873"/>
              </a:xfrm>
              <a:custGeom>
                <a:avLst/>
                <a:gdLst>
                  <a:gd name="connsiteX0" fmla="*/ 0 w 596900"/>
                  <a:gd name="connsiteY0" fmla="*/ 128873 h 128873"/>
                  <a:gd name="connsiteX1" fmla="*/ 38100 w 596900"/>
                  <a:gd name="connsiteY1" fmla="*/ 1873 h 128873"/>
                  <a:gd name="connsiteX2" fmla="*/ 114300 w 596900"/>
                  <a:gd name="connsiteY2" fmla="*/ 52673 h 128873"/>
                  <a:gd name="connsiteX3" fmla="*/ 461433 w 596900"/>
                  <a:gd name="connsiteY3" fmla="*/ 48439 h 128873"/>
                  <a:gd name="connsiteX4" fmla="*/ 596900 w 596900"/>
                  <a:gd name="connsiteY4" fmla="*/ 61139 h 128873"/>
                  <a:gd name="connsiteX0" fmla="*/ 0 w 461433"/>
                  <a:gd name="connsiteY0" fmla="*/ 128873 h 128873"/>
                  <a:gd name="connsiteX1" fmla="*/ 38100 w 461433"/>
                  <a:gd name="connsiteY1" fmla="*/ 1873 h 128873"/>
                  <a:gd name="connsiteX2" fmla="*/ 114300 w 461433"/>
                  <a:gd name="connsiteY2" fmla="*/ 52673 h 128873"/>
                  <a:gd name="connsiteX3" fmla="*/ 461433 w 461433"/>
                  <a:gd name="connsiteY3" fmla="*/ 48439 h 128873"/>
                  <a:gd name="connsiteX0" fmla="*/ 0 w 461433"/>
                  <a:gd name="connsiteY0" fmla="*/ 128873 h 128873"/>
                  <a:gd name="connsiteX1" fmla="*/ 38100 w 461433"/>
                  <a:gd name="connsiteY1" fmla="*/ 1873 h 128873"/>
                  <a:gd name="connsiteX2" fmla="*/ 227226 w 461433"/>
                  <a:gd name="connsiteY2" fmla="*/ 52673 h 128873"/>
                  <a:gd name="connsiteX3" fmla="*/ 461433 w 461433"/>
                  <a:gd name="connsiteY3" fmla="*/ 48439 h 128873"/>
                </a:gdLst>
                <a:ahLst/>
                <a:cxnLst>
                  <a:cxn ang="0">
                    <a:pos x="connsiteX0" y="connsiteY0"/>
                  </a:cxn>
                  <a:cxn ang="0">
                    <a:pos x="connsiteX1" y="connsiteY1"/>
                  </a:cxn>
                  <a:cxn ang="0">
                    <a:pos x="connsiteX2" y="connsiteY2"/>
                  </a:cxn>
                  <a:cxn ang="0">
                    <a:pos x="connsiteX3" y="connsiteY3"/>
                  </a:cxn>
                </a:cxnLst>
                <a:rect l="l" t="t" r="r" b="b"/>
                <a:pathLst>
                  <a:path w="461433" h="128873">
                    <a:moveTo>
                      <a:pt x="0" y="128873"/>
                    </a:moveTo>
                    <a:cubicBezTo>
                      <a:pt x="9525" y="71723"/>
                      <a:pt x="229" y="14573"/>
                      <a:pt x="38100" y="1873"/>
                    </a:cubicBezTo>
                    <a:cubicBezTo>
                      <a:pt x="75971" y="-10827"/>
                      <a:pt x="156671" y="44912"/>
                      <a:pt x="227226" y="52673"/>
                    </a:cubicBezTo>
                    <a:cubicBezTo>
                      <a:pt x="297781" y="60434"/>
                      <a:pt x="381000" y="47028"/>
                      <a:pt x="461433" y="48439"/>
                    </a:cubicBezTo>
                  </a:path>
                </a:pathLst>
              </a:custGeom>
              <a:ln w="28575" cmpd="sng">
                <a:solidFill>
                  <a:srgbClr val="D99694"/>
                </a:solidFill>
              </a:ln>
            </p:spPr>
            <p:style>
              <a:lnRef idx="1">
                <a:schemeClr val="accent1"/>
              </a:lnRef>
              <a:fillRef idx="0">
                <a:schemeClr val="accent1"/>
              </a:fillRef>
              <a:effectRef idx="0">
                <a:schemeClr val="accent1"/>
              </a:effectRef>
              <a:fontRef idx="minor">
                <a:schemeClr val="tx1"/>
              </a:fontRef>
            </p:style>
            <p:txBody>
              <a:bodyPr rtlCol="0" anchor="ctr"/>
              <a:lstStyle/>
              <a:p>
                <a:endParaRPr lang="en-US" sz="1200">
                  <a:solidFill>
                    <a:prstClr val="black"/>
                  </a:solidFill>
                  <a:latin typeface="Arial"/>
                </a:endParaRPr>
              </a:p>
            </p:txBody>
          </p:sp>
          <p:sp>
            <p:nvSpPr>
              <p:cNvPr id="21" name="Can 20"/>
              <p:cNvSpPr/>
              <p:nvPr/>
            </p:nvSpPr>
            <p:spPr>
              <a:xfrm rot="5400000">
                <a:off x="1249362" y="2396597"/>
                <a:ext cx="79374" cy="254001"/>
              </a:xfrm>
              <a:prstGeom prst="can">
                <a:avLst>
                  <a:gd name="adj" fmla="val 42045"/>
                </a:avLst>
              </a:prstGeom>
              <a:solidFill>
                <a:srgbClr val="D99694"/>
              </a:solidFill>
              <a:ln>
                <a:noFill/>
              </a:ln>
              <a:effectLst/>
            </p:spPr>
            <p:style>
              <a:lnRef idx="2">
                <a:schemeClr val="accent1"/>
              </a:lnRef>
              <a:fillRef idx="0">
                <a:schemeClr val="accent1"/>
              </a:fillRef>
              <a:effectRef idx="1">
                <a:schemeClr val="accent1"/>
              </a:effectRef>
              <a:fontRef idx="minor">
                <a:schemeClr val="tx1"/>
              </a:fontRef>
            </p:style>
            <p:txBody>
              <a:bodyPr rtlCol="0" anchor="ctr"/>
              <a:lstStyle/>
              <a:p>
                <a:endParaRPr lang="en-US" sz="1200">
                  <a:solidFill>
                    <a:prstClr val="black"/>
                  </a:solidFill>
                  <a:latin typeface="Arial"/>
                </a:endParaRPr>
              </a:p>
            </p:txBody>
          </p:sp>
          <p:sp>
            <p:nvSpPr>
              <p:cNvPr id="22" name="Freeform 21"/>
              <p:cNvSpPr/>
              <p:nvPr/>
            </p:nvSpPr>
            <p:spPr>
              <a:xfrm>
                <a:off x="1394884" y="2483909"/>
                <a:ext cx="158750" cy="45719"/>
              </a:xfrm>
              <a:custGeom>
                <a:avLst/>
                <a:gdLst>
                  <a:gd name="connsiteX0" fmla="*/ 0 w 88900"/>
                  <a:gd name="connsiteY0" fmla="*/ 31750 h 31750"/>
                  <a:gd name="connsiteX1" fmla="*/ 50800 w 88900"/>
                  <a:gd name="connsiteY1" fmla="*/ 0 h 31750"/>
                  <a:gd name="connsiteX2" fmla="*/ 88900 w 88900"/>
                  <a:gd name="connsiteY2" fmla="*/ 31750 h 31750"/>
                </a:gdLst>
                <a:ahLst/>
                <a:cxnLst>
                  <a:cxn ang="0">
                    <a:pos x="connsiteX0" y="connsiteY0"/>
                  </a:cxn>
                  <a:cxn ang="0">
                    <a:pos x="connsiteX1" y="connsiteY1"/>
                  </a:cxn>
                  <a:cxn ang="0">
                    <a:pos x="connsiteX2" y="connsiteY2"/>
                  </a:cxn>
                </a:cxnLst>
                <a:rect l="l" t="t" r="r" b="b"/>
                <a:pathLst>
                  <a:path w="88900" h="31750">
                    <a:moveTo>
                      <a:pt x="0" y="31750"/>
                    </a:moveTo>
                    <a:cubicBezTo>
                      <a:pt x="17991" y="15875"/>
                      <a:pt x="35983" y="0"/>
                      <a:pt x="50800" y="0"/>
                    </a:cubicBezTo>
                    <a:cubicBezTo>
                      <a:pt x="65617" y="0"/>
                      <a:pt x="88900" y="31750"/>
                      <a:pt x="88900" y="31750"/>
                    </a:cubicBezTo>
                  </a:path>
                </a:pathLst>
              </a:custGeom>
              <a:ln w="19050" cmpd="sng">
                <a:solidFill>
                  <a:srgbClr val="D99694"/>
                </a:solidFill>
              </a:ln>
            </p:spPr>
            <p:style>
              <a:lnRef idx="1">
                <a:schemeClr val="accent1"/>
              </a:lnRef>
              <a:fillRef idx="0">
                <a:schemeClr val="accent1"/>
              </a:fillRef>
              <a:effectRef idx="0">
                <a:schemeClr val="accent1"/>
              </a:effectRef>
              <a:fontRef idx="minor">
                <a:schemeClr val="tx1"/>
              </a:fontRef>
            </p:style>
            <p:txBody>
              <a:bodyPr rtlCol="0" anchor="ctr"/>
              <a:lstStyle/>
              <a:p>
                <a:endParaRPr lang="en-US" sz="1200">
                  <a:solidFill>
                    <a:prstClr val="black"/>
                  </a:solidFill>
                  <a:latin typeface="Arial"/>
                </a:endParaRPr>
              </a:p>
            </p:txBody>
          </p:sp>
        </p:grpSp>
      </p:grpSp>
      <p:grpSp>
        <p:nvGrpSpPr>
          <p:cNvPr id="23" name="Group 22"/>
          <p:cNvGrpSpPr/>
          <p:nvPr/>
        </p:nvGrpSpPr>
        <p:grpSpPr>
          <a:xfrm>
            <a:off x="998959" y="4517947"/>
            <a:ext cx="244610" cy="871343"/>
            <a:chOff x="3574366" y="2357256"/>
            <a:chExt cx="244610" cy="871343"/>
          </a:xfrm>
        </p:grpSpPr>
        <p:sp>
          <p:nvSpPr>
            <p:cNvPr id="24" name="Freeform 23"/>
            <p:cNvSpPr/>
            <p:nvPr/>
          </p:nvSpPr>
          <p:spPr>
            <a:xfrm rot="12232886">
              <a:off x="3631374" y="2743432"/>
              <a:ext cx="97695" cy="85622"/>
            </a:xfrm>
            <a:custGeom>
              <a:avLst/>
              <a:gdLst>
                <a:gd name="connsiteX0" fmla="*/ 34 w 288244"/>
                <a:gd name="connsiteY0" fmla="*/ 29129 h 262322"/>
                <a:gd name="connsiteX1" fmla="*/ 228634 w 288244"/>
                <a:gd name="connsiteY1" fmla="*/ 20663 h 262322"/>
                <a:gd name="connsiteX2" fmla="*/ 287901 w 288244"/>
                <a:gd name="connsiteY2" fmla="*/ 189996 h 262322"/>
                <a:gd name="connsiteX3" fmla="*/ 211701 w 288244"/>
                <a:gd name="connsiteY3" fmla="*/ 257729 h 262322"/>
                <a:gd name="connsiteX4" fmla="*/ 34 w 288244"/>
                <a:gd name="connsiteY4" fmla="*/ 29129 h 2623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8244" h="262322">
                  <a:moveTo>
                    <a:pt x="34" y="29129"/>
                  </a:moveTo>
                  <a:cubicBezTo>
                    <a:pt x="2856" y="-10382"/>
                    <a:pt x="180656" y="-6148"/>
                    <a:pt x="228634" y="20663"/>
                  </a:cubicBezTo>
                  <a:cubicBezTo>
                    <a:pt x="276612" y="47474"/>
                    <a:pt x="290723" y="150485"/>
                    <a:pt x="287901" y="189996"/>
                  </a:cubicBezTo>
                  <a:cubicBezTo>
                    <a:pt x="285079" y="229507"/>
                    <a:pt x="256857" y="277485"/>
                    <a:pt x="211701" y="257729"/>
                  </a:cubicBezTo>
                  <a:cubicBezTo>
                    <a:pt x="166546" y="237974"/>
                    <a:pt x="-2788" y="68640"/>
                    <a:pt x="34" y="29129"/>
                  </a:cubicBezTo>
                  <a:close/>
                </a:path>
              </a:pathLst>
            </a:custGeom>
            <a:solidFill>
              <a:schemeClr val="accent6">
                <a:lumMod val="60000"/>
                <a:lumOff val="40000"/>
              </a:schemeClr>
            </a:solidFill>
            <a:ln>
              <a:noFill/>
            </a:ln>
          </p:spPr>
          <p:style>
            <a:lnRef idx="2">
              <a:schemeClr val="accent1"/>
            </a:lnRef>
            <a:fillRef idx="0">
              <a:schemeClr val="accent1"/>
            </a:fillRef>
            <a:effectRef idx="1">
              <a:schemeClr val="accent1"/>
            </a:effectRef>
            <a:fontRef idx="minor">
              <a:schemeClr val="tx1"/>
            </a:fontRef>
          </p:style>
          <p:txBody>
            <a:bodyPr rtlCol="0" anchor="ctr"/>
            <a:lstStyle/>
            <a:p>
              <a:endParaRPr lang="en-US" sz="1200">
                <a:solidFill>
                  <a:prstClr val="black"/>
                </a:solidFill>
                <a:latin typeface="Arial"/>
              </a:endParaRPr>
            </a:p>
          </p:txBody>
        </p:sp>
        <p:sp>
          <p:nvSpPr>
            <p:cNvPr id="25" name="Freeform 24"/>
            <p:cNvSpPr/>
            <p:nvPr/>
          </p:nvSpPr>
          <p:spPr>
            <a:xfrm rot="12232886">
              <a:off x="3653068" y="2679492"/>
              <a:ext cx="97695" cy="85622"/>
            </a:xfrm>
            <a:custGeom>
              <a:avLst/>
              <a:gdLst>
                <a:gd name="connsiteX0" fmla="*/ 34 w 288244"/>
                <a:gd name="connsiteY0" fmla="*/ 29129 h 262322"/>
                <a:gd name="connsiteX1" fmla="*/ 228634 w 288244"/>
                <a:gd name="connsiteY1" fmla="*/ 20663 h 262322"/>
                <a:gd name="connsiteX2" fmla="*/ 287901 w 288244"/>
                <a:gd name="connsiteY2" fmla="*/ 189996 h 262322"/>
                <a:gd name="connsiteX3" fmla="*/ 211701 w 288244"/>
                <a:gd name="connsiteY3" fmla="*/ 257729 h 262322"/>
                <a:gd name="connsiteX4" fmla="*/ 34 w 288244"/>
                <a:gd name="connsiteY4" fmla="*/ 29129 h 2623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8244" h="262322">
                  <a:moveTo>
                    <a:pt x="34" y="29129"/>
                  </a:moveTo>
                  <a:cubicBezTo>
                    <a:pt x="2856" y="-10382"/>
                    <a:pt x="180656" y="-6148"/>
                    <a:pt x="228634" y="20663"/>
                  </a:cubicBezTo>
                  <a:cubicBezTo>
                    <a:pt x="276612" y="47474"/>
                    <a:pt x="290723" y="150485"/>
                    <a:pt x="287901" y="189996"/>
                  </a:cubicBezTo>
                  <a:cubicBezTo>
                    <a:pt x="285079" y="229507"/>
                    <a:pt x="256857" y="277485"/>
                    <a:pt x="211701" y="257729"/>
                  </a:cubicBezTo>
                  <a:cubicBezTo>
                    <a:pt x="166546" y="237974"/>
                    <a:pt x="-2788" y="68640"/>
                    <a:pt x="34" y="29129"/>
                  </a:cubicBezTo>
                  <a:close/>
                </a:path>
              </a:pathLst>
            </a:custGeom>
            <a:solidFill>
              <a:schemeClr val="accent6">
                <a:lumMod val="60000"/>
                <a:lumOff val="40000"/>
              </a:schemeClr>
            </a:solidFill>
            <a:ln>
              <a:noFill/>
            </a:ln>
          </p:spPr>
          <p:style>
            <a:lnRef idx="2">
              <a:schemeClr val="accent1"/>
            </a:lnRef>
            <a:fillRef idx="0">
              <a:schemeClr val="accent1"/>
            </a:fillRef>
            <a:effectRef idx="1">
              <a:schemeClr val="accent1"/>
            </a:effectRef>
            <a:fontRef idx="minor">
              <a:schemeClr val="tx1"/>
            </a:fontRef>
          </p:style>
          <p:txBody>
            <a:bodyPr rtlCol="0" anchor="ctr"/>
            <a:lstStyle/>
            <a:p>
              <a:endParaRPr lang="en-US" sz="1200">
                <a:solidFill>
                  <a:prstClr val="black"/>
                </a:solidFill>
                <a:latin typeface="Arial"/>
              </a:endParaRPr>
            </a:p>
          </p:txBody>
        </p:sp>
        <p:sp>
          <p:nvSpPr>
            <p:cNvPr id="26" name="Freeform 25"/>
            <p:cNvSpPr/>
            <p:nvPr/>
          </p:nvSpPr>
          <p:spPr>
            <a:xfrm rot="12232886">
              <a:off x="3631164" y="2618554"/>
              <a:ext cx="97695" cy="85622"/>
            </a:xfrm>
            <a:custGeom>
              <a:avLst/>
              <a:gdLst>
                <a:gd name="connsiteX0" fmla="*/ 34 w 288244"/>
                <a:gd name="connsiteY0" fmla="*/ 29129 h 262322"/>
                <a:gd name="connsiteX1" fmla="*/ 228634 w 288244"/>
                <a:gd name="connsiteY1" fmla="*/ 20663 h 262322"/>
                <a:gd name="connsiteX2" fmla="*/ 287901 w 288244"/>
                <a:gd name="connsiteY2" fmla="*/ 189996 h 262322"/>
                <a:gd name="connsiteX3" fmla="*/ 211701 w 288244"/>
                <a:gd name="connsiteY3" fmla="*/ 257729 h 262322"/>
                <a:gd name="connsiteX4" fmla="*/ 34 w 288244"/>
                <a:gd name="connsiteY4" fmla="*/ 29129 h 2623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8244" h="262322">
                  <a:moveTo>
                    <a:pt x="34" y="29129"/>
                  </a:moveTo>
                  <a:cubicBezTo>
                    <a:pt x="2856" y="-10382"/>
                    <a:pt x="180656" y="-6148"/>
                    <a:pt x="228634" y="20663"/>
                  </a:cubicBezTo>
                  <a:cubicBezTo>
                    <a:pt x="276612" y="47474"/>
                    <a:pt x="290723" y="150485"/>
                    <a:pt x="287901" y="189996"/>
                  </a:cubicBezTo>
                  <a:cubicBezTo>
                    <a:pt x="285079" y="229507"/>
                    <a:pt x="256857" y="277485"/>
                    <a:pt x="211701" y="257729"/>
                  </a:cubicBezTo>
                  <a:cubicBezTo>
                    <a:pt x="166546" y="237974"/>
                    <a:pt x="-2788" y="68640"/>
                    <a:pt x="34" y="29129"/>
                  </a:cubicBezTo>
                  <a:close/>
                </a:path>
              </a:pathLst>
            </a:custGeom>
            <a:solidFill>
              <a:schemeClr val="accent6">
                <a:lumMod val="60000"/>
                <a:lumOff val="40000"/>
              </a:schemeClr>
            </a:solidFill>
            <a:ln>
              <a:noFill/>
            </a:ln>
          </p:spPr>
          <p:style>
            <a:lnRef idx="2">
              <a:schemeClr val="accent1"/>
            </a:lnRef>
            <a:fillRef idx="0">
              <a:schemeClr val="accent1"/>
            </a:fillRef>
            <a:effectRef idx="1">
              <a:schemeClr val="accent1"/>
            </a:effectRef>
            <a:fontRef idx="minor">
              <a:schemeClr val="tx1"/>
            </a:fontRef>
          </p:style>
          <p:txBody>
            <a:bodyPr rtlCol="0" anchor="ctr"/>
            <a:lstStyle/>
            <a:p>
              <a:endParaRPr lang="en-US" sz="1200">
                <a:solidFill>
                  <a:prstClr val="black"/>
                </a:solidFill>
                <a:latin typeface="Arial"/>
              </a:endParaRPr>
            </a:p>
          </p:txBody>
        </p:sp>
        <p:sp>
          <p:nvSpPr>
            <p:cNvPr id="27" name="Freeform 26"/>
            <p:cNvSpPr/>
            <p:nvPr/>
          </p:nvSpPr>
          <p:spPr>
            <a:xfrm rot="12232886">
              <a:off x="3648014" y="2562116"/>
              <a:ext cx="97695" cy="85622"/>
            </a:xfrm>
            <a:custGeom>
              <a:avLst/>
              <a:gdLst>
                <a:gd name="connsiteX0" fmla="*/ 34 w 288244"/>
                <a:gd name="connsiteY0" fmla="*/ 29129 h 262322"/>
                <a:gd name="connsiteX1" fmla="*/ 228634 w 288244"/>
                <a:gd name="connsiteY1" fmla="*/ 20663 h 262322"/>
                <a:gd name="connsiteX2" fmla="*/ 287901 w 288244"/>
                <a:gd name="connsiteY2" fmla="*/ 189996 h 262322"/>
                <a:gd name="connsiteX3" fmla="*/ 211701 w 288244"/>
                <a:gd name="connsiteY3" fmla="*/ 257729 h 262322"/>
                <a:gd name="connsiteX4" fmla="*/ 34 w 288244"/>
                <a:gd name="connsiteY4" fmla="*/ 29129 h 2623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8244" h="262322">
                  <a:moveTo>
                    <a:pt x="34" y="29129"/>
                  </a:moveTo>
                  <a:cubicBezTo>
                    <a:pt x="2856" y="-10382"/>
                    <a:pt x="180656" y="-6148"/>
                    <a:pt x="228634" y="20663"/>
                  </a:cubicBezTo>
                  <a:cubicBezTo>
                    <a:pt x="276612" y="47474"/>
                    <a:pt x="290723" y="150485"/>
                    <a:pt x="287901" y="189996"/>
                  </a:cubicBezTo>
                  <a:cubicBezTo>
                    <a:pt x="285079" y="229507"/>
                    <a:pt x="256857" y="277485"/>
                    <a:pt x="211701" y="257729"/>
                  </a:cubicBezTo>
                  <a:cubicBezTo>
                    <a:pt x="166546" y="237974"/>
                    <a:pt x="-2788" y="68640"/>
                    <a:pt x="34" y="29129"/>
                  </a:cubicBezTo>
                  <a:close/>
                </a:path>
              </a:pathLst>
            </a:custGeom>
            <a:solidFill>
              <a:schemeClr val="accent6">
                <a:lumMod val="60000"/>
                <a:lumOff val="40000"/>
              </a:schemeClr>
            </a:solidFill>
            <a:ln>
              <a:noFill/>
            </a:ln>
          </p:spPr>
          <p:style>
            <a:lnRef idx="2">
              <a:schemeClr val="accent1"/>
            </a:lnRef>
            <a:fillRef idx="0">
              <a:schemeClr val="accent1"/>
            </a:fillRef>
            <a:effectRef idx="1">
              <a:schemeClr val="accent1"/>
            </a:effectRef>
            <a:fontRef idx="minor">
              <a:schemeClr val="tx1"/>
            </a:fontRef>
          </p:style>
          <p:txBody>
            <a:bodyPr rtlCol="0" anchor="ctr"/>
            <a:lstStyle/>
            <a:p>
              <a:endParaRPr lang="en-US" sz="1200">
                <a:solidFill>
                  <a:prstClr val="black"/>
                </a:solidFill>
                <a:latin typeface="Arial"/>
              </a:endParaRPr>
            </a:p>
          </p:txBody>
        </p:sp>
        <p:sp>
          <p:nvSpPr>
            <p:cNvPr id="28" name="Freeform 27"/>
            <p:cNvSpPr/>
            <p:nvPr/>
          </p:nvSpPr>
          <p:spPr>
            <a:xfrm rot="21198126">
              <a:off x="3721281" y="2495838"/>
              <a:ext cx="97695" cy="51045"/>
            </a:xfrm>
            <a:custGeom>
              <a:avLst/>
              <a:gdLst>
                <a:gd name="connsiteX0" fmla="*/ 34 w 288244"/>
                <a:gd name="connsiteY0" fmla="*/ 29129 h 262322"/>
                <a:gd name="connsiteX1" fmla="*/ 228634 w 288244"/>
                <a:gd name="connsiteY1" fmla="*/ 20663 h 262322"/>
                <a:gd name="connsiteX2" fmla="*/ 287901 w 288244"/>
                <a:gd name="connsiteY2" fmla="*/ 189996 h 262322"/>
                <a:gd name="connsiteX3" fmla="*/ 211701 w 288244"/>
                <a:gd name="connsiteY3" fmla="*/ 257729 h 262322"/>
                <a:gd name="connsiteX4" fmla="*/ 34 w 288244"/>
                <a:gd name="connsiteY4" fmla="*/ 29129 h 2623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8244" h="262322">
                  <a:moveTo>
                    <a:pt x="34" y="29129"/>
                  </a:moveTo>
                  <a:cubicBezTo>
                    <a:pt x="2856" y="-10382"/>
                    <a:pt x="180656" y="-6148"/>
                    <a:pt x="228634" y="20663"/>
                  </a:cubicBezTo>
                  <a:cubicBezTo>
                    <a:pt x="276612" y="47474"/>
                    <a:pt x="290723" y="150485"/>
                    <a:pt x="287901" y="189996"/>
                  </a:cubicBezTo>
                  <a:cubicBezTo>
                    <a:pt x="285079" y="229507"/>
                    <a:pt x="256857" y="277485"/>
                    <a:pt x="211701" y="257729"/>
                  </a:cubicBezTo>
                  <a:cubicBezTo>
                    <a:pt x="166546" y="237974"/>
                    <a:pt x="-2788" y="68640"/>
                    <a:pt x="34" y="29129"/>
                  </a:cubicBezTo>
                  <a:close/>
                </a:path>
              </a:pathLst>
            </a:custGeom>
            <a:solidFill>
              <a:schemeClr val="accent6">
                <a:lumMod val="60000"/>
                <a:lumOff val="40000"/>
              </a:schemeClr>
            </a:solidFill>
            <a:ln>
              <a:noFill/>
            </a:ln>
          </p:spPr>
          <p:style>
            <a:lnRef idx="2">
              <a:schemeClr val="accent1"/>
            </a:lnRef>
            <a:fillRef idx="0">
              <a:schemeClr val="accent1"/>
            </a:fillRef>
            <a:effectRef idx="1">
              <a:schemeClr val="accent1"/>
            </a:effectRef>
            <a:fontRef idx="minor">
              <a:schemeClr val="tx1"/>
            </a:fontRef>
          </p:style>
          <p:txBody>
            <a:bodyPr rtlCol="0" anchor="ctr"/>
            <a:lstStyle/>
            <a:p>
              <a:endParaRPr lang="en-US" sz="1200">
                <a:solidFill>
                  <a:prstClr val="black"/>
                </a:solidFill>
                <a:latin typeface="Arial"/>
              </a:endParaRPr>
            </a:p>
          </p:txBody>
        </p:sp>
        <p:sp>
          <p:nvSpPr>
            <p:cNvPr id="29" name="Freeform 28"/>
            <p:cNvSpPr/>
            <p:nvPr/>
          </p:nvSpPr>
          <p:spPr>
            <a:xfrm rot="12232886">
              <a:off x="3626110" y="2502679"/>
              <a:ext cx="97695" cy="85622"/>
            </a:xfrm>
            <a:custGeom>
              <a:avLst/>
              <a:gdLst>
                <a:gd name="connsiteX0" fmla="*/ 34 w 288244"/>
                <a:gd name="connsiteY0" fmla="*/ 29129 h 262322"/>
                <a:gd name="connsiteX1" fmla="*/ 228634 w 288244"/>
                <a:gd name="connsiteY1" fmla="*/ 20663 h 262322"/>
                <a:gd name="connsiteX2" fmla="*/ 287901 w 288244"/>
                <a:gd name="connsiteY2" fmla="*/ 189996 h 262322"/>
                <a:gd name="connsiteX3" fmla="*/ 211701 w 288244"/>
                <a:gd name="connsiteY3" fmla="*/ 257729 h 262322"/>
                <a:gd name="connsiteX4" fmla="*/ 34 w 288244"/>
                <a:gd name="connsiteY4" fmla="*/ 29129 h 2623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8244" h="262322">
                  <a:moveTo>
                    <a:pt x="34" y="29129"/>
                  </a:moveTo>
                  <a:cubicBezTo>
                    <a:pt x="2856" y="-10382"/>
                    <a:pt x="180656" y="-6148"/>
                    <a:pt x="228634" y="20663"/>
                  </a:cubicBezTo>
                  <a:cubicBezTo>
                    <a:pt x="276612" y="47474"/>
                    <a:pt x="290723" y="150485"/>
                    <a:pt x="287901" y="189996"/>
                  </a:cubicBezTo>
                  <a:cubicBezTo>
                    <a:pt x="285079" y="229507"/>
                    <a:pt x="256857" y="277485"/>
                    <a:pt x="211701" y="257729"/>
                  </a:cubicBezTo>
                  <a:cubicBezTo>
                    <a:pt x="166546" y="237974"/>
                    <a:pt x="-2788" y="68640"/>
                    <a:pt x="34" y="29129"/>
                  </a:cubicBezTo>
                  <a:close/>
                </a:path>
              </a:pathLst>
            </a:custGeom>
            <a:solidFill>
              <a:schemeClr val="accent6">
                <a:lumMod val="60000"/>
                <a:lumOff val="40000"/>
              </a:schemeClr>
            </a:solidFill>
            <a:ln>
              <a:noFill/>
            </a:ln>
          </p:spPr>
          <p:style>
            <a:lnRef idx="2">
              <a:schemeClr val="accent1"/>
            </a:lnRef>
            <a:fillRef idx="0">
              <a:schemeClr val="accent1"/>
            </a:fillRef>
            <a:effectRef idx="1">
              <a:schemeClr val="accent1"/>
            </a:effectRef>
            <a:fontRef idx="minor">
              <a:schemeClr val="tx1"/>
            </a:fontRef>
          </p:style>
          <p:txBody>
            <a:bodyPr rtlCol="0" anchor="ctr"/>
            <a:lstStyle/>
            <a:p>
              <a:endParaRPr lang="en-US" sz="1200">
                <a:solidFill>
                  <a:prstClr val="black"/>
                </a:solidFill>
                <a:latin typeface="Arial"/>
              </a:endParaRPr>
            </a:p>
          </p:txBody>
        </p:sp>
        <p:sp>
          <p:nvSpPr>
            <p:cNvPr id="30" name="Freeform 29"/>
            <p:cNvSpPr/>
            <p:nvPr/>
          </p:nvSpPr>
          <p:spPr>
            <a:xfrm rot="12232886">
              <a:off x="3631451" y="2451311"/>
              <a:ext cx="142692" cy="85622"/>
            </a:xfrm>
            <a:custGeom>
              <a:avLst/>
              <a:gdLst>
                <a:gd name="connsiteX0" fmla="*/ 34 w 288244"/>
                <a:gd name="connsiteY0" fmla="*/ 29129 h 262322"/>
                <a:gd name="connsiteX1" fmla="*/ 228634 w 288244"/>
                <a:gd name="connsiteY1" fmla="*/ 20663 h 262322"/>
                <a:gd name="connsiteX2" fmla="*/ 287901 w 288244"/>
                <a:gd name="connsiteY2" fmla="*/ 189996 h 262322"/>
                <a:gd name="connsiteX3" fmla="*/ 211701 w 288244"/>
                <a:gd name="connsiteY3" fmla="*/ 257729 h 262322"/>
                <a:gd name="connsiteX4" fmla="*/ 34 w 288244"/>
                <a:gd name="connsiteY4" fmla="*/ 29129 h 2623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8244" h="262322">
                  <a:moveTo>
                    <a:pt x="34" y="29129"/>
                  </a:moveTo>
                  <a:cubicBezTo>
                    <a:pt x="2856" y="-10382"/>
                    <a:pt x="180656" y="-6148"/>
                    <a:pt x="228634" y="20663"/>
                  </a:cubicBezTo>
                  <a:cubicBezTo>
                    <a:pt x="276612" y="47474"/>
                    <a:pt x="290723" y="150485"/>
                    <a:pt x="287901" y="189996"/>
                  </a:cubicBezTo>
                  <a:cubicBezTo>
                    <a:pt x="285079" y="229507"/>
                    <a:pt x="256857" y="277485"/>
                    <a:pt x="211701" y="257729"/>
                  </a:cubicBezTo>
                  <a:cubicBezTo>
                    <a:pt x="166546" y="237974"/>
                    <a:pt x="-2788" y="68640"/>
                    <a:pt x="34" y="29129"/>
                  </a:cubicBezTo>
                  <a:close/>
                </a:path>
              </a:pathLst>
            </a:custGeom>
            <a:solidFill>
              <a:schemeClr val="accent6">
                <a:lumMod val="60000"/>
                <a:lumOff val="40000"/>
              </a:schemeClr>
            </a:solidFill>
            <a:ln>
              <a:noFill/>
            </a:ln>
          </p:spPr>
          <p:style>
            <a:lnRef idx="2">
              <a:schemeClr val="accent1"/>
            </a:lnRef>
            <a:fillRef idx="0">
              <a:schemeClr val="accent1"/>
            </a:fillRef>
            <a:effectRef idx="1">
              <a:schemeClr val="accent1"/>
            </a:effectRef>
            <a:fontRef idx="minor">
              <a:schemeClr val="tx1"/>
            </a:fontRef>
          </p:style>
          <p:txBody>
            <a:bodyPr rtlCol="0" anchor="ctr"/>
            <a:lstStyle/>
            <a:p>
              <a:endParaRPr lang="en-US" sz="1200">
                <a:solidFill>
                  <a:prstClr val="black"/>
                </a:solidFill>
                <a:latin typeface="Arial"/>
              </a:endParaRPr>
            </a:p>
          </p:txBody>
        </p:sp>
        <p:sp>
          <p:nvSpPr>
            <p:cNvPr id="31" name="Freeform 30"/>
            <p:cNvSpPr/>
            <p:nvPr/>
          </p:nvSpPr>
          <p:spPr>
            <a:xfrm rot="2493312">
              <a:off x="3574366" y="2357256"/>
              <a:ext cx="207500" cy="115511"/>
            </a:xfrm>
            <a:custGeom>
              <a:avLst/>
              <a:gdLst>
                <a:gd name="connsiteX0" fmla="*/ 14146 w 271993"/>
                <a:gd name="connsiteY0" fmla="*/ 47174 h 244462"/>
                <a:gd name="connsiteX1" fmla="*/ 26846 w 271993"/>
                <a:gd name="connsiteY1" fmla="*/ 237674 h 244462"/>
                <a:gd name="connsiteX2" fmla="*/ 271321 w 271993"/>
                <a:gd name="connsiteY2" fmla="*/ 183699 h 244462"/>
                <a:gd name="connsiteX3" fmla="*/ 96696 w 271993"/>
                <a:gd name="connsiteY3" fmla="*/ 9074 h 244462"/>
                <a:gd name="connsiteX4" fmla="*/ 14146 w 271993"/>
                <a:gd name="connsiteY4" fmla="*/ 47174 h 2444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1993" h="244462">
                  <a:moveTo>
                    <a:pt x="14146" y="47174"/>
                  </a:moveTo>
                  <a:cubicBezTo>
                    <a:pt x="2504" y="85274"/>
                    <a:pt x="-16016" y="214920"/>
                    <a:pt x="26846" y="237674"/>
                  </a:cubicBezTo>
                  <a:cubicBezTo>
                    <a:pt x="69708" y="260428"/>
                    <a:pt x="259679" y="221799"/>
                    <a:pt x="271321" y="183699"/>
                  </a:cubicBezTo>
                  <a:cubicBezTo>
                    <a:pt x="282963" y="145599"/>
                    <a:pt x="140088" y="31828"/>
                    <a:pt x="96696" y="9074"/>
                  </a:cubicBezTo>
                  <a:cubicBezTo>
                    <a:pt x="53304" y="-13680"/>
                    <a:pt x="25788" y="9074"/>
                    <a:pt x="14146" y="47174"/>
                  </a:cubicBezTo>
                  <a:close/>
                </a:path>
              </a:pathLst>
            </a:custGeom>
            <a:solidFill>
              <a:schemeClr val="accent6">
                <a:lumMod val="75000"/>
              </a:schemeClr>
            </a:solidFill>
            <a:ln>
              <a:noFill/>
            </a:ln>
          </p:spPr>
          <p:style>
            <a:lnRef idx="2">
              <a:schemeClr val="accent1"/>
            </a:lnRef>
            <a:fillRef idx="0">
              <a:schemeClr val="accent1"/>
            </a:fillRef>
            <a:effectRef idx="1">
              <a:schemeClr val="accent1"/>
            </a:effectRef>
            <a:fontRef idx="minor">
              <a:schemeClr val="tx1"/>
            </a:fontRef>
          </p:style>
          <p:txBody>
            <a:bodyPr rtlCol="0" anchor="ctr"/>
            <a:lstStyle/>
            <a:p>
              <a:endParaRPr lang="en-US" sz="1200">
                <a:solidFill>
                  <a:prstClr val="black"/>
                </a:solidFill>
                <a:latin typeface="Arial"/>
              </a:endParaRPr>
            </a:p>
          </p:txBody>
        </p:sp>
        <p:grpSp>
          <p:nvGrpSpPr>
            <p:cNvPr id="32" name="Group 31"/>
            <p:cNvGrpSpPr/>
            <p:nvPr/>
          </p:nvGrpSpPr>
          <p:grpSpPr>
            <a:xfrm rot="5400000" flipH="1">
              <a:off x="3472802" y="2979113"/>
              <a:ext cx="405606" cy="93366"/>
              <a:chOff x="993775" y="2472511"/>
              <a:chExt cx="559859" cy="128873"/>
            </a:xfrm>
          </p:grpSpPr>
          <p:sp>
            <p:nvSpPr>
              <p:cNvPr id="33" name="Freeform 32"/>
              <p:cNvSpPr/>
              <p:nvPr/>
            </p:nvSpPr>
            <p:spPr>
              <a:xfrm>
                <a:off x="993775" y="2472511"/>
                <a:ext cx="181628" cy="128873"/>
              </a:xfrm>
              <a:custGeom>
                <a:avLst/>
                <a:gdLst>
                  <a:gd name="connsiteX0" fmla="*/ 0 w 596900"/>
                  <a:gd name="connsiteY0" fmla="*/ 128873 h 128873"/>
                  <a:gd name="connsiteX1" fmla="*/ 38100 w 596900"/>
                  <a:gd name="connsiteY1" fmla="*/ 1873 h 128873"/>
                  <a:gd name="connsiteX2" fmla="*/ 114300 w 596900"/>
                  <a:gd name="connsiteY2" fmla="*/ 52673 h 128873"/>
                  <a:gd name="connsiteX3" fmla="*/ 461433 w 596900"/>
                  <a:gd name="connsiteY3" fmla="*/ 48439 h 128873"/>
                  <a:gd name="connsiteX4" fmla="*/ 596900 w 596900"/>
                  <a:gd name="connsiteY4" fmla="*/ 61139 h 128873"/>
                  <a:gd name="connsiteX0" fmla="*/ 0 w 461433"/>
                  <a:gd name="connsiteY0" fmla="*/ 128873 h 128873"/>
                  <a:gd name="connsiteX1" fmla="*/ 38100 w 461433"/>
                  <a:gd name="connsiteY1" fmla="*/ 1873 h 128873"/>
                  <a:gd name="connsiteX2" fmla="*/ 114300 w 461433"/>
                  <a:gd name="connsiteY2" fmla="*/ 52673 h 128873"/>
                  <a:gd name="connsiteX3" fmla="*/ 461433 w 461433"/>
                  <a:gd name="connsiteY3" fmla="*/ 48439 h 128873"/>
                  <a:gd name="connsiteX0" fmla="*/ 0 w 461433"/>
                  <a:gd name="connsiteY0" fmla="*/ 128873 h 128873"/>
                  <a:gd name="connsiteX1" fmla="*/ 38100 w 461433"/>
                  <a:gd name="connsiteY1" fmla="*/ 1873 h 128873"/>
                  <a:gd name="connsiteX2" fmla="*/ 227226 w 461433"/>
                  <a:gd name="connsiteY2" fmla="*/ 52673 h 128873"/>
                  <a:gd name="connsiteX3" fmla="*/ 461433 w 461433"/>
                  <a:gd name="connsiteY3" fmla="*/ 48439 h 128873"/>
                </a:gdLst>
                <a:ahLst/>
                <a:cxnLst>
                  <a:cxn ang="0">
                    <a:pos x="connsiteX0" y="connsiteY0"/>
                  </a:cxn>
                  <a:cxn ang="0">
                    <a:pos x="connsiteX1" y="connsiteY1"/>
                  </a:cxn>
                  <a:cxn ang="0">
                    <a:pos x="connsiteX2" y="connsiteY2"/>
                  </a:cxn>
                  <a:cxn ang="0">
                    <a:pos x="connsiteX3" y="connsiteY3"/>
                  </a:cxn>
                </a:cxnLst>
                <a:rect l="l" t="t" r="r" b="b"/>
                <a:pathLst>
                  <a:path w="461433" h="128873">
                    <a:moveTo>
                      <a:pt x="0" y="128873"/>
                    </a:moveTo>
                    <a:cubicBezTo>
                      <a:pt x="9525" y="71723"/>
                      <a:pt x="229" y="14573"/>
                      <a:pt x="38100" y="1873"/>
                    </a:cubicBezTo>
                    <a:cubicBezTo>
                      <a:pt x="75971" y="-10827"/>
                      <a:pt x="156671" y="44912"/>
                      <a:pt x="227226" y="52673"/>
                    </a:cubicBezTo>
                    <a:cubicBezTo>
                      <a:pt x="297781" y="60434"/>
                      <a:pt x="381000" y="47028"/>
                      <a:pt x="461433" y="48439"/>
                    </a:cubicBezTo>
                  </a:path>
                </a:pathLst>
              </a:custGeom>
              <a:ln w="28575" cmpd="sng">
                <a:solidFill>
                  <a:srgbClr val="FAC090"/>
                </a:solidFill>
              </a:ln>
            </p:spPr>
            <p:style>
              <a:lnRef idx="1">
                <a:schemeClr val="accent1"/>
              </a:lnRef>
              <a:fillRef idx="0">
                <a:schemeClr val="accent1"/>
              </a:fillRef>
              <a:effectRef idx="0">
                <a:schemeClr val="accent1"/>
              </a:effectRef>
              <a:fontRef idx="minor">
                <a:schemeClr val="tx1"/>
              </a:fontRef>
            </p:style>
            <p:txBody>
              <a:bodyPr rtlCol="0" anchor="ctr"/>
              <a:lstStyle/>
              <a:p>
                <a:endParaRPr lang="en-US" sz="1200">
                  <a:solidFill>
                    <a:prstClr val="black"/>
                  </a:solidFill>
                  <a:latin typeface="Arial"/>
                </a:endParaRPr>
              </a:p>
            </p:txBody>
          </p:sp>
          <p:sp>
            <p:nvSpPr>
              <p:cNvPr id="34" name="Can 33"/>
              <p:cNvSpPr/>
              <p:nvPr/>
            </p:nvSpPr>
            <p:spPr>
              <a:xfrm rot="5400000">
                <a:off x="1249362" y="2396597"/>
                <a:ext cx="79374" cy="254001"/>
              </a:xfrm>
              <a:prstGeom prst="can">
                <a:avLst>
                  <a:gd name="adj" fmla="val 42045"/>
                </a:avLst>
              </a:prstGeom>
              <a:solidFill>
                <a:schemeClr val="accent6">
                  <a:lumMod val="60000"/>
                  <a:lumOff val="40000"/>
                </a:schemeClr>
              </a:solidFill>
              <a:ln>
                <a:noFill/>
              </a:ln>
              <a:effectLst/>
            </p:spPr>
            <p:style>
              <a:lnRef idx="2">
                <a:schemeClr val="accent1"/>
              </a:lnRef>
              <a:fillRef idx="0">
                <a:schemeClr val="accent1"/>
              </a:fillRef>
              <a:effectRef idx="1">
                <a:schemeClr val="accent1"/>
              </a:effectRef>
              <a:fontRef idx="minor">
                <a:schemeClr val="tx1"/>
              </a:fontRef>
            </p:style>
            <p:txBody>
              <a:bodyPr rtlCol="0" anchor="ctr"/>
              <a:lstStyle/>
              <a:p>
                <a:endParaRPr lang="en-US" sz="1200">
                  <a:solidFill>
                    <a:prstClr val="black"/>
                  </a:solidFill>
                  <a:latin typeface="Arial"/>
                </a:endParaRPr>
              </a:p>
            </p:txBody>
          </p:sp>
          <p:sp>
            <p:nvSpPr>
              <p:cNvPr id="35" name="Freeform 34"/>
              <p:cNvSpPr/>
              <p:nvPr/>
            </p:nvSpPr>
            <p:spPr>
              <a:xfrm>
                <a:off x="1394884" y="2483909"/>
                <a:ext cx="158750" cy="45719"/>
              </a:xfrm>
              <a:custGeom>
                <a:avLst/>
                <a:gdLst>
                  <a:gd name="connsiteX0" fmla="*/ 0 w 88900"/>
                  <a:gd name="connsiteY0" fmla="*/ 31750 h 31750"/>
                  <a:gd name="connsiteX1" fmla="*/ 50800 w 88900"/>
                  <a:gd name="connsiteY1" fmla="*/ 0 h 31750"/>
                  <a:gd name="connsiteX2" fmla="*/ 88900 w 88900"/>
                  <a:gd name="connsiteY2" fmla="*/ 31750 h 31750"/>
                </a:gdLst>
                <a:ahLst/>
                <a:cxnLst>
                  <a:cxn ang="0">
                    <a:pos x="connsiteX0" y="connsiteY0"/>
                  </a:cxn>
                  <a:cxn ang="0">
                    <a:pos x="connsiteX1" y="connsiteY1"/>
                  </a:cxn>
                  <a:cxn ang="0">
                    <a:pos x="connsiteX2" y="connsiteY2"/>
                  </a:cxn>
                </a:cxnLst>
                <a:rect l="l" t="t" r="r" b="b"/>
                <a:pathLst>
                  <a:path w="88900" h="31750">
                    <a:moveTo>
                      <a:pt x="0" y="31750"/>
                    </a:moveTo>
                    <a:cubicBezTo>
                      <a:pt x="17991" y="15875"/>
                      <a:pt x="35983" y="0"/>
                      <a:pt x="50800" y="0"/>
                    </a:cubicBezTo>
                    <a:cubicBezTo>
                      <a:pt x="65617" y="0"/>
                      <a:pt x="88900" y="31750"/>
                      <a:pt x="88900" y="31750"/>
                    </a:cubicBezTo>
                  </a:path>
                </a:pathLst>
              </a:custGeom>
              <a:ln w="19050" cmpd="sng">
                <a:solidFill>
                  <a:schemeClr val="accent6">
                    <a:lumMod val="60000"/>
                    <a:lumOff val="40000"/>
                  </a:schemeClr>
                </a:solidFill>
              </a:ln>
            </p:spPr>
            <p:style>
              <a:lnRef idx="1">
                <a:schemeClr val="accent1"/>
              </a:lnRef>
              <a:fillRef idx="0">
                <a:schemeClr val="accent1"/>
              </a:fillRef>
              <a:effectRef idx="0">
                <a:schemeClr val="accent1"/>
              </a:effectRef>
              <a:fontRef idx="minor">
                <a:schemeClr val="tx1"/>
              </a:fontRef>
            </p:style>
            <p:txBody>
              <a:bodyPr rtlCol="0" anchor="ctr"/>
              <a:lstStyle/>
              <a:p>
                <a:endParaRPr lang="en-US" sz="1200">
                  <a:solidFill>
                    <a:prstClr val="black"/>
                  </a:solidFill>
                  <a:latin typeface="Arial"/>
                </a:endParaRPr>
              </a:p>
            </p:txBody>
          </p:sp>
        </p:grpSp>
      </p:grpSp>
      <p:sp>
        <p:nvSpPr>
          <p:cNvPr id="36" name="TextBox 35"/>
          <p:cNvSpPr txBox="1"/>
          <p:nvPr/>
        </p:nvSpPr>
        <p:spPr>
          <a:xfrm>
            <a:off x="789020" y="4277358"/>
            <a:ext cx="279944" cy="276999"/>
          </a:xfrm>
          <a:prstGeom prst="rect">
            <a:avLst/>
          </a:prstGeom>
          <a:noFill/>
        </p:spPr>
        <p:txBody>
          <a:bodyPr wrap="none" rtlCol="0">
            <a:spAutoFit/>
          </a:bodyPr>
          <a:lstStyle/>
          <a:p>
            <a:r>
              <a:rPr lang="en-US" sz="1200" b="1" dirty="0" smtClean="0">
                <a:solidFill>
                  <a:prstClr val="black"/>
                </a:solidFill>
                <a:latin typeface="Cambria"/>
                <a:cs typeface="Cambria"/>
              </a:rPr>
              <a:t>α</a:t>
            </a:r>
            <a:endParaRPr lang="en-US" sz="1200" b="1" dirty="0">
              <a:solidFill>
                <a:prstClr val="black"/>
              </a:solidFill>
              <a:latin typeface="Cambria"/>
              <a:cs typeface="Cambria"/>
            </a:endParaRPr>
          </a:p>
        </p:txBody>
      </p:sp>
      <p:sp>
        <p:nvSpPr>
          <p:cNvPr id="37" name="TextBox 36"/>
          <p:cNvSpPr txBox="1"/>
          <p:nvPr/>
        </p:nvSpPr>
        <p:spPr>
          <a:xfrm>
            <a:off x="1552411" y="4404357"/>
            <a:ext cx="277164" cy="276999"/>
          </a:xfrm>
          <a:prstGeom prst="rect">
            <a:avLst/>
          </a:prstGeom>
          <a:noFill/>
        </p:spPr>
        <p:txBody>
          <a:bodyPr wrap="none" rtlCol="0">
            <a:spAutoFit/>
          </a:bodyPr>
          <a:lstStyle/>
          <a:p>
            <a:r>
              <a:rPr lang="en-US" sz="1200" b="1" dirty="0" smtClean="0">
                <a:solidFill>
                  <a:prstClr val="black"/>
                </a:solidFill>
                <a:latin typeface="Cambria"/>
                <a:cs typeface="Cambria"/>
              </a:rPr>
              <a:t>β</a:t>
            </a:r>
            <a:endParaRPr lang="en-US" sz="1200" b="1" dirty="0">
              <a:solidFill>
                <a:prstClr val="black"/>
              </a:solidFill>
              <a:latin typeface="Cambria"/>
              <a:cs typeface="Cambria"/>
            </a:endParaRPr>
          </a:p>
        </p:txBody>
      </p:sp>
      <p:sp>
        <p:nvSpPr>
          <p:cNvPr id="38" name="Freeform 37"/>
          <p:cNvSpPr/>
          <p:nvPr/>
        </p:nvSpPr>
        <p:spPr>
          <a:xfrm rot="3968641">
            <a:off x="1427584" y="4578273"/>
            <a:ext cx="207500" cy="115511"/>
          </a:xfrm>
          <a:custGeom>
            <a:avLst/>
            <a:gdLst>
              <a:gd name="connsiteX0" fmla="*/ 14146 w 271993"/>
              <a:gd name="connsiteY0" fmla="*/ 47174 h 244462"/>
              <a:gd name="connsiteX1" fmla="*/ 26846 w 271993"/>
              <a:gd name="connsiteY1" fmla="*/ 237674 h 244462"/>
              <a:gd name="connsiteX2" fmla="*/ 271321 w 271993"/>
              <a:gd name="connsiteY2" fmla="*/ 183699 h 244462"/>
              <a:gd name="connsiteX3" fmla="*/ 96696 w 271993"/>
              <a:gd name="connsiteY3" fmla="*/ 9074 h 244462"/>
              <a:gd name="connsiteX4" fmla="*/ 14146 w 271993"/>
              <a:gd name="connsiteY4" fmla="*/ 47174 h 2444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1993" h="244462">
                <a:moveTo>
                  <a:pt x="14146" y="47174"/>
                </a:moveTo>
                <a:cubicBezTo>
                  <a:pt x="2504" y="85274"/>
                  <a:pt x="-16016" y="214920"/>
                  <a:pt x="26846" y="237674"/>
                </a:cubicBezTo>
                <a:cubicBezTo>
                  <a:pt x="69708" y="260428"/>
                  <a:pt x="259679" y="221799"/>
                  <a:pt x="271321" y="183699"/>
                </a:cubicBezTo>
                <a:cubicBezTo>
                  <a:pt x="282963" y="145599"/>
                  <a:pt x="140088" y="31828"/>
                  <a:pt x="96696" y="9074"/>
                </a:cubicBezTo>
                <a:cubicBezTo>
                  <a:pt x="53304" y="-13680"/>
                  <a:pt x="25788" y="9074"/>
                  <a:pt x="14146" y="47174"/>
                </a:cubicBezTo>
                <a:close/>
              </a:path>
            </a:pathLst>
          </a:custGeom>
          <a:solidFill>
            <a:schemeClr val="accent6">
              <a:lumMod val="75000"/>
            </a:schemeClr>
          </a:solidFill>
          <a:ln>
            <a:noFill/>
          </a:ln>
        </p:spPr>
        <p:style>
          <a:lnRef idx="2">
            <a:schemeClr val="accent1"/>
          </a:lnRef>
          <a:fillRef idx="0">
            <a:schemeClr val="accent1"/>
          </a:fillRef>
          <a:effectRef idx="1">
            <a:schemeClr val="accent1"/>
          </a:effectRef>
          <a:fontRef idx="minor">
            <a:schemeClr val="tx1"/>
          </a:fontRef>
        </p:style>
        <p:txBody>
          <a:bodyPr rtlCol="0" anchor="ctr"/>
          <a:lstStyle/>
          <a:p>
            <a:endParaRPr lang="en-US" sz="1200">
              <a:solidFill>
                <a:prstClr val="black"/>
              </a:solidFill>
              <a:latin typeface="Arial"/>
            </a:endParaRPr>
          </a:p>
        </p:txBody>
      </p:sp>
      <p:grpSp>
        <p:nvGrpSpPr>
          <p:cNvPr id="53" name="Group 52"/>
          <p:cNvGrpSpPr/>
          <p:nvPr/>
        </p:nvGrpSpPr>
        <p:grpSpPr>
          <a:xfrm>
            <a:off x="1087859" y="3946447"/>
            <a:ext cx="240617" cy="244676"/>
            <a:chOff x="329070" y="5560412"/>
            <a:chExt cx="240617" cy="244676"/>
          </a:xfrm>
        </p:grpSpPr>
        <p:sp>
          <p:nvSpPr>
            <p:cNvPr id="52" name="Freeform 51"/>
            <p:cNvSpPr/>
            <p:nvPr/>
          </p:nvSpPr>
          <p:spPr>
            <a:xfrm rot="2253112">
              <a:off x="442885" y="5575687"/>
              <a:ext cx="126802" cy="164628"/>
            </a:xfrm>
            <a:custGeom>
              <a:avLst/>
              <a:gdLst>
                <a:gd name="connsiteX0" fmla="*/ 34 w 288244"/>
                <a:gd name="connsiteY0" fmla="*/ 29129 h 262322"/>
                <a:gd name="connsiteX1" fmla="*/ 228634 w 288244"/>
                <a:gd name="connsiteY1" fmla="*/ 20663 h 262322"/>
                <a:gd name="connsiteX2" fmla="*/ 287901 w 288244"/>
                <a:gd name="connsiteY2" fmla="*/ 189996 h 262322"/>
                <a:gd name="connsiteX3" fmla="*/ 211701 w 288244"/>
                <a:gd name="connsiteY3" fmla="*/ 257729 h 262322"/>
                <a:gd name="connsiteX4" fmla="*/ 34 w 288244"/>
                <a:gd name="connsiteY4" fmla="*/ 29129 h 2623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8244" h="262322">
                  <a:moveTo>
                    <a:pt x="34" y="29129"/>
                  </a:moveTo>
                  <a:cubicBezTo>
                    <a:pt x="2856" y="-10382"/>
                    <a:pt x="180656" y="-6148"/>
                    <a:pt x="228634" y="20663"/>
                  </a:cubicBezTo>
                  <a:cubicBezTo>
                    <a:pt x="276612" y="47474"/>
                    <a:pt x="290723" y="150485"/>
                    <a:pt x="287901" y="189996"/>
                  </a:cubicBezTo>
                  <a:cubicBezTo>
                    <a:pt x="285079" y="229507"/>
                    <a:pt x="256857" y="277485"/>
                    <a:pt x="211701" y="257729"/>
                  </a:cubicBezTo>
                  <a:cubicBezTo>
                    <a:pt x="166546" y="237974"/>
                    <a:pt x="-2788" y="68640"/>
                    <a:pt x="34" y="29129"/>
                  </a:cubicBezTo>
                  <a:close/>
                </a:path>
              </a:pathLst>
            </a:custGeom>
            <a:solidFill>
              <a:schemeClr val="accent6">
                <a:lumMod val="60000"/>
                <a:lumOff val="40000"/>
              </a:schemeClr>
            </a:solidFill>
            <a:ln>
              <a:noFill/>
            </a:ln>
          </p:spPr>
          <p:style>
            <a:lnRef idx="2">
              <a:schemeClr val="accent1"/>
            </a:lnRef>
            <a:fillRef idx="0">
              <a:schemeClr val="accent1"/>
            </a:fillRef>
            <a:effectRef idx="1">
              <a:schemeClr val="accent1"/>
            </a:effectRef>
            <a:fontRef idx="minor">
              <a:schemeClr val="tx1"/>
            </a:fontRef>
          </p:style>
          <p:txBody>
            <a:bodyPr rtlCol="0" anchor="ctr"/>
            <a:lstStyle/>
            <a:p>
              <a:endParaRPr lang="en-US" sz="1200">
                <a:solidFill>
                  <a:prstClr val="black"/>
                </a:solidFill>
                <a:latin typeface="Arial"/>
              </a:endParaRPr>
            </a:p>
          </p:txBody>
        </p:sp>
        <p:sp>
          <p:nvSpPr>
            <p:cNvPr id="46" name="Freeform 45"/>
            <p:cNvSpPr/>
            <p:nvPr/>
          </p:nvSpPr>
          <p:spPr>
            <a:xfrm rot="14969776">
              <a:off x="418585" y="5698876"/>
              <a:ext cx="126802" cy="85622"/>
            </a:xfrm>
            <a:custGeom>
              <a:avLst/>
              <a:gdLst>
                <a:gd name="connsiteX0" fmla="*/ 34 w 288244"/>
                <a:gd name="connsiteY0" fmla="*/ 29129 h 262322"/>
                <a:gd name="connsiteX1" fmla="*/ 228634 w 288244"/>
                <a:gd name="connsiteY1" fmla="*/ 20663 h 262322"/>
                <a:gd name="connsiteX2" fmla="*/ 287901 w 288244"/>
                <a:gd name="connsiteY2" fmla="*/ 189996 h 262322"/>
                <a:gd name="connsiteX3" fmla="*/ 211701 w 288244"/>
                <a:gd name="connsiteY3" fmla="*/ 257729 h 262322"/>
                <a:gd name="connsiteX4" fmla="*/ 34 w 288244"/>
                <a:gd name="connsiteY4" fmla="*/ 29129 h 2623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8244" h="262322">
                  <a:moveTo>
                    <a:pt x="34" y="29129"/>
                  </a:moveTo>
                  <a:cubicBezTo>
                    <a:pt x="2856" y="-10382"/>
                    <a:pt x="180656" y="-6148"/>
                    <a:pt x="228634" y="20663"/>
                  </a:cubicBezTo>
                  <a:cubicBezTo>
                    <a:pt x="276612" y="47474"/>
                    <a:pt x="290723" y="150485"/>
                    <a:pt x="287901" y="189996"/>
                  </a:cubicBezTo>
                  <a:cubicBezTo>
                    <a:pt x="285079" y="229507"/>
                    <a:pt x="256857" y="277485"/>
                    <a:pt x="211701" y="257729"/>
                  </a:cubicBezTo>
                  <a:cubicBezTo>
                    <a:pt x="166546" y="237974"/>
                    <a:pt x="-2788" y="68640"/>
                    <a:pt x="34" y="29129"/>
                  </a:cubicBezTo>
                  <a:close/>
                </a:path>
              </a:pathLst>
            </a:custGeom>
            <a:solidFill>
              <a:schemeClr val="accent6">
                <a:lumMod val="60000"/>
                <a:lumOff val="40000"/>
              </a:schemeClr>
            </a:solidFill>
            <a:ln>
              <a:noFill/>
            </a:ln>
          </p:spPr>
          <p:style>
            <a:lnRef idx="2">
              <a:schemeClr val="accent1"/>
            </a:lnRef>
            <a:fillRef idx="0">
              <a:schemeClr val="accent1"/>
            </a:fillRef>
            <a:effectRef idx="1">
              <a:schemeClr val="accent1"/>
            </a:effectRef>
            <a:fontRef idx="minor">
              <a:schemeClr val="tx1"/>
            </a:fontRef>
          </p:style>
          <p:txBody>
            <a:bodyPr rtlCol="0" anchor="ctr"/>
            <a:lstStyle/>
            <a:p>
              <a:endParaRPr lang="en-US" sz="1200">
                <a:solidFill>
                  <a:prstClr val="black"/>
                </a:solidFill>
                <a:latin typeface="Arial"/>
              </a:endParaRPr>
            </a:p>
          </p:txBody>
        </p:sp>
        <p:sp>
          <p:nvSpPr>
            <p:cNvPr id="47" name="Freeform 46"/>
            <p:cNvSpPr/>
            <p:nvPr/>
          </p:nvSpPr>
          <p:spPr>
            <a:xfrm rot="2493312">
              <a:off x="329070" y="5560412"/>
              <a:ext cx="207500" cy="115511"/>
            </a:xfrm>
            <a:custGeom>
              <a:avLst/>
              <a:gdLst>
                <a:gd name="connsiteX0" fmla="*/ 14146 w 271993"/>
                <a:gd name="connsiteY0" fmla="*/ 47174 h 244462"/>
                <a:gd name="connsiteX1" fmla="*/ 26846 w 271993"/>
                <a:gd name="connsiteY1" fmla="*/ 237674 h 244462"/>
                <a:gd name="connsiteX2" fmla="*/ 271321 w 271993"/>
                <a:gd name="connsiteY2" fmla="*/ 183699 h 244462"/>
                <a:gd name="connsiteX3" fmla="*/ 96696 w 271993"/>
                <a:gd name="connsiteY3" fmla="*/ 9074 h 244462"/>
                <a:gd name="connsiteX4" fmla="*/ 14146 w 271993"/>
                <a:gd name="connsiteY4" fmla="*/ 47174 h 2444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1993" h="244462">
                  <a:moveTo>
                    <a:pt x="14146" y="47174"/>
                  </a:moveTo>
                  <a:cubicBezTo>
                    <a:pt x="2504" y="85274"/>
                    <a:pt x="-16016" y="214920"/>
                    <a:pt x="26846" y="237674"/>
                  </a:cubicBezTo>
                  <a:cubicBezTo>
                    <a:pt x="69708" y="260428"/>
                    <a:pt x="259679" y="221799"/>
                    <a:pt x="271321" y="183699"/>
                  </a:cubicBezTo>
                  <a:cubicBezTo>
                    <a:pt x="282963" y="145599"/>
                    <a:pt x="140088" y="31828"/>
                    <a:pt x="96696" y="9074"/>
                  </a:cubicBezTo>
                  <a:cubicBezTo>
                    <a:pt x="53304" y="-13680"/>
                    <a:pt x="25788" y="9074"/>
                    <a:pt x="14146" y="47174"/>
                  </a:cubicBezTo>
                  <a:close/>
                </a:path>
              </a:pathLst>
            </a:custGeom>
            <a:solidFill>
              <a:schemeClr val="accent6">
                <a:lumMod val="75000"/>
              </a:schemeClr>
            </a:solidFill>
            <a:ln>
              <a:noFill/>
            </a:ln>
          </p:spPr>
          <p:style>
            <a:lnRef idx="2">
              <a:schemeClr val="accent1"/>
            </a:lnRef>
            <a:fillRef idx="0">
              <a:schemeClr val="accent1"/>
            </a:fillRef>
            <a:effectRef idx="1">
              <a:schemeClr val="accent1"/>
            </a:effectRef>
            <a:fontRef idx="minor">
              <a:schemeClr val="tx1"/>
            </a:fontRef>
          </p:style>
          <p:txBody>
            <a:bodyPr rtlCol="0" anchor="ctr"/>
            <a:lstStyle/>
            <a:p>
              <a:endParaRPr lang="en-US" sz="1200">
                <a:solidFill>
                  <a:prstClr val="black"/>
                </a:solidFill>
                <a:latin typeface="Arial"/>
              </a:endParaRPr>
            </a:p>
          </p:txBody>
        </p:sp>
      </p:grpSp>
      <p:sp>
        <p:nvSpPr>
          <p:cNvPr id="54" name="TextBox 53"/>
          <p:cNvSpPr txBox="1"/>
          <p:nvPr/>
        </p:nvSpPr>
        <p:spPr>
          <a:xfrm>
            <a:off x="1279610" y="3934457"/>
            <a:ext cx="505267" cy="276999"/>
          </a:xfrm>
          <a:prstGeom prst="rect">
            <a:avLst/>
          </a:prstGeom>
          <a:noFill/>
        </p:spPr>
        <p:txBody>
          <a:bodyPr wrap="none" rtlCol="0">
            <a:spAutoFit/>
          </a:bodyPr>
          <a:lstStyle/>
          <a:p>
            <a:r>
              <a:rPr lang="en-US" sz="1200" b="1" dirty="0" err="1" smtClean="0">
                <a:solidFill>
                  <a:prstClr val="black"/>
                </a:solidFill>
                <a:latin typeface="Cambria"/>
                <a:cs typeface="Cambria"/>
              </a:rPr>
              <a:t>vWF</a:t>
            </a:r>
            <a:endParaRPr lang="en-US" sz="1200" b="1" dirty="0">
              <a:solidFill>
                <a:prstClr val="black"/>
              </a:solidFill>
              <a:latin typeface="Cambria"/>
              <a:cs typeface="Cambria"/>
            </a:endParaRPr>
          </a:p>
        </p:txBody>
      </p:sp>
      <p:grpSp>
        <p:nvGrpSpPr>
          <p:cNvPr id="65" name="Group 64"/>
          <p:cNvGrpSpPr/>
          <p:nvPr/>
        </p:nvGrpSpPr>
        <p:grpSpPr>
          <a:xfrm>
            <a:off x="1237876" y="5887514"/>
            <a:ext cx="363972" cy="291909"/>
            <a:chOff x="766895" y="5626100"/>
            <a:chExt cx="363972" cy="291909"/>
          </a:xfrm>
        </p:grpSpPr>
        <p:sp>
          <p:nvSpPr>
            <p:cNvPr id="63" name="Freeform 62"/>
            <p:cNvSpPr/>
            <p:nvPr/>
          </p:nvSpPr>
          <p:spPr>
            <a:xfrm rot="1212992">
              <a:off x="766895" y="5775432"/>
              <a:ext cx="203242" cy="142577"/>
            </a:xfrm>
            <a:custGeom>
              <a:avLst/>
              <a:gdLst>
                <a:gd name="connsiteX0" fmla="*/ 34 w 288244"/>
                <a:gd name="connsiteY0" fmla="*/ 29129 h 262322"/>
                <a:gd name="connsiteX1" fmla="*/ 228634 w 288244"/>
                <a:gd name="connsiteY1" fmla="*/ 20663 h 262322"/>
                <a:gd name="connsiteX2" fmla="*/ 287901 w 288244"/>
                <a:gd name="connsiteY2" fmla="*/ 189996 h 262322"/>
                <a:gd name="connsiteX3" fmla="*/ 211701 w 288244"/>
                <a:gd name="connsiteY3" fmla="*/ 257729 h 262322"/>
                <a:gd name="connsiteX4" fmla="*/ 34 w 288244"/>
                <a:gd name="connsiteY4" fmla="*/ 29129 h 262322"/>
                <a:gd name="connsiteX0" fmla="*/ 6215 w 294425"/>
                <a:gd name="connsiteY0" fmla="*/ 26015 h 216089"/>
                <a:gd name="connsiteX1" fmla="*/ 234815 w 294425"/>
                <a:gd name="connsiteY1" fmla="*/ 17549 h 216089"/>
                <a:gd name="connsiteX2" fmla="*/ 294082 w 294425"/>
                <a:gd name="connsiteY2" fmla="*/ 186882 h 216089"/>
                <a:gd name="connsiteX3" fmla="*/ 83158 w 294425"/>
                <a:gd name="connsiteY3" fmla="*/ 200651 h 216089"/>
                <a:gd name="connsiteX4" fmla="*/ 6215 w 294425"/>
                <a:gd name="connsiteY4" fmla="*/ 26015 h 2160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4425" h="216089">
                  <a:moveTo>
                    <a:pt x="6215" y="26015"/>
                  </a:moveTo>
                  <a:cubicBezTo>
                    <a:pt x="31491" y="-4502"/>
                    <a:pt x="186837" y="-9262"/>
                    <a:pt x="234815" y="17549"/>
                  </a:cubicBezTo>
                  <a:cubicBezTo>
                    <a:pt x="282793" y="44360"/>
                    <a:pt x="296904" y="147371"/>
                    <a:pt x="294082" y="186882"/>
                  </a:cubicBezTo>
                  <a:cubicBezTo>
                    <a:pt x="291260" y="226393"/>
                    <a:pt x="128314" y="220407"/>
                    <a:pt x="83158" y="200651"/>
                  </a:cubicBezTo>
                  <a:cubicBezTo>
                    <a:pt x="38003" y="180896"/>
                    <a:pt x="-19061" y="56532"/>
                    <a:pt x="6215" y="26015"/>
                  </a:cubicBezTo>
                  <a:close/>
                </a:path>
              </a:pathLst>
            </a:custGeom>
            <a:solidFill>
              <a:srgbClr val="FAF073"/>
            </a:solidFill>
            <a:ln>
              <a:noFill/>
            </a:ln>
          </p:spPr>
          <p:style>
            <a:lnRef idx="2">
              <a:schemeClr val="accent1"/>
            </a:lnRef>
            <a:fillRef idx="0">
              <a:schemeClr val="accent1"/>
            </a:fillRef>
            <a:effectRef idx="1">
              <a:schemeClr val="accent1"/>
            </a:effectRef>
            <a:fontRef idx="minor">
              <a:schemeClr val="tx1"/>
            </a:fontRef>
          </p:style>
          <p:txBody>
            <a:bodyPr rtlCol="0" anchor="ctr"/>
            <a:lstStyle/>
            <a:p>
              <a:endParaRPr lang="en-US" sz="1200">
                <a:solidFill>
                  <a:prstClr val="black"/>
                </a:solidFill>
                <a:latin typeface="Arial"/>
              </a:endParaRPr>
            </a:p>
          </p:txBody>
        </p:sp>
        <p:sp>
          <p:nvSpPr>
            <p:cNvPr id="60" name="Freeform 59"/>
            <p:cNvSpPr/>
            <p:nvPr/>
          </p:nvSpPr>
          <p:spPr>
            <a:xfrm rot="5400000">
              <a:off x="937738" y="5784627"/>
              <a:ext cx="129521" cy="135613"/>
            </a:xfrm>
            <a:custGeom>
              <a:avLst/>
              <a:gdLst>
                <a:gd name="connsiteX0" fmla="*/ 34 w 288244"/>
                <a:gd name="connsiteY0" fmla="*/ 29129 h 262322"/>
                <a:gd name="connsiteX1" fmla="*/ 228634 w 288244"/>
                <a:gd name="connsiteY1" fmla="*/ 20663 h 262322"/>
                <a:gd name="connsiteX2" fmla="*/ 287901 w 288244"/>
                <a:gd name="connsiteY2" fmla="*/ 189996 h 262322"/>
                <a:gd name="connsiteX3" fmla="*/ 211701 w 288244"/>
                <a:gd name="connsiteY3" fmla="*/ 257729 h 262322"/>
                <a:gd name="connsiteX4" fmla="*/ 34 w 288244"/>
                <a:gd name="connsiteY4" fmla="*/ 29129 h 262322"/>
                <a:gd name="connsiteX0" fmla="*/ 6215 w 294425"/>
                <a:gd name="connsiteY0" fmla="*/ 26015 h 216089"/>
                <a:gd name="connsiteX1" fmla="*/ 234815 w 294425"/>
                <a:gd name="connsiteY1" fmla="*/ 17549 h 216089"/>
                <a:gd name="connsiteX2" fmla="*/ 294082 w 294425"/>
                <a:gd name="connsiteY2" fmla="*/ 186882 h 216089"/>
                <a:gd name="connsiteX3" fmla="*/ 83158 w 294425"/>
                <a:gd name="connsiteY3" fmla="*/ 200651 h 216089"/>
                <a:gd name="connsiteX4" fmla="*/ 6215 w 294425"/>
                <a:gd name="connsiteY4" fmla="*/ 26015 h 2160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4425" h="216089">
                  <a:moveTo>
                    <a:pt x="6215" y="26015"/>
                  </a:moveTo>
                  <a:cubicBezTo>
                    <a:pt x="31491" y="-4502"/>
                    <a:pt x="186837" y="-9262"/>
                    <a:pt x="234815" y="17549"/>
                  </a:cubicBezTo>
                  <a:cubicBezTo>
                    <a:pt x="282793" y="44360"/>
                    <a:pt x="296904" y="147371"/>
                    <a:pt x="294082" y="186882"/>
                  </a:cubicBezTo>
                  <a:cubicBezTo>
                    <a:pt x="291260" y="226393"/>
                    <a:pt x="128314" y="220407"/>
                    <a:pt x="83158" y="200651"/>
                  </a:cubicBezTo>
                  <a:cubicBezTo>
                    <a:pt x="38003" y="180896"/>
                    <a:pt x="-19061" y="56532"/>
                    <a:pt x="6215" y="26015"/>
                  </a:cubicBezTo>
                  <a:close/>
                </a:path>
              </a:pathLst>
            </a:custGeom>
            <a:solidFill>
              <a:srgbClr val="FAF073"/>
            </a:solidFill>
            <a:ln>
              <a:noFill/>
            </a:ln>
          </p:spPr>
          <p:style>
            <a:lnRef idx="2">
              <a:schemeClr val="accent1"/>
            </a:lnRef>
            <a:fillRef idx="0">
              <a:schemeClr val="accent1"/>
            </a:fillRef>
            <a:effectRef idx="1">
              <a:schemeClr val="accent1"/>
            </a:effectRef>
            <a:fontRef idx="minor">
              <a:schemeClr val="tx1"/>
            </a:fontRef>
          </p:style>
          <p:txBody>
            <a:bodyPr rtlCol="0" anchor="ctr"/>
            <a:lstStyle/>
            <a:p>
              <a:endParaRPr lang="en-US" sz="1200">
                <a:solidFill>
                  <a:prstClr val="black"/>
                </a:solidFill>
                <a:latin typeface="Arial"/>
              </a:endParaRPr>
            </a:p>
          </p:txBody>
        </p:sp>
        <p:sp>
          <p:nvSpPr>
            <p:cNvPr id="62" name="Freeform 61"/>
            <p:cNvSpPr/>
            <p:nvPr/>
          </p:nvSpPr>
          <p:spPr>
            <a:xfrm rot="4802663">
              <a:off x="969362" y="5743502"/>
              <a:ext cx="207500" cy="115511"/>
            </a:xfrm>
            <a:custGeom>
              <a:avLst/>
              <a:gdLst>
                <a:gd name="connsiteX0" fmla="*/ 14146 w 271993"/>
                <a:gd name="connsiteY0" fmla="*/ 47174 h 244462"/>
                <a:gd name="connsiteX1" fmla="*/ 26846 w 271993"/>
                <a:gd name="connsiteY1" fmla="*/ 237674 h 244462"/>
                <a:gd name="connsiteX2" fmla="*/ 271321 w 271993"/>
                <a:gd name="connsiteY2" fmla="*/ 183699 h 244462"/>
                <a:gd name="connsiteX3" fmla="*/ 96696 w 271993"/>
                <a:gd name="connsiteY3" fmla="*/ 9074 h 244462"/>
                <a:gd name="connsiteX4" fmla="*/ 14146 w 271993"/>
                <a:gd name="connsiteY4" fmla="*/ 47174 h 2444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1993" h="244462">
                  <a:moveTo>
                    <a:pt x="14146" y="47174"/>
                  </a:moveTo>
                  <a:cubicBezTo>
                    <a:pt x="2504" y="85274"/>
                    <a:pt x="-16016" y="214920"/>
                    <a:pt x="26846" y="237674"/>
                  </a:cubicBezTo>
                  <a:cubicBezTo>
                    <a:pt x="69708" y="260428"/>
                    <a:pt x="259679" y="221799"/>
                    <a:pt x="271321" y="183699"/>
                  </a:cubicBezTo>
                  <a:cubicBezTo>
                    <a:pt x="282963" y="145599"/>
                    <a:pt x="140088" y="31828"/>
                    <a:pt x="96696" y="9074"/>
                  </a:cubicBezTo>
                  <a:cubicBezTo>
                    <a:pt x="53304" y="-13680"/>
                    <a:pt x="25788" y="9074"/>
                    <a:pt x="14146" y="47174"/>
                  </a:cubicBezTo>
                  <a:close/>
                </a:path>
              </a:pathLst>
            </a:custGeom>
            <a:solidFill>
              <a:schemeClr val="accent6">
                <a:lumMod val="75000"/>
              </a:schemeClr>
            </a:solidFill>
            <a:ln>
              <a:noFill/>
            </a:ln>
          </p:spPr>
          <p:style>
            <a:lnRef idx="2">
              <a:schemeClr val="accent1"/>
            </a:lnRef>
            <a:fillRef idx="0">
              <a:schemeClr val="accent1"/>
            </a:fillRef>
            <a:effectRef idx="1">
              <a:schemeClr val="accent1"/>
            </a:effectRef>
            <a:fontRef idx="minor">
              <a:schemeClr val="tx1"/>
            </a:fontRef>
          </p:style>
          <p:txBody>
            <a:bodyPr rtlCol="0" anchor="ctr"/>
            <a:lstStyle/>
            <a:p>
              <a:endParaRPr lang="en-US" sz="1200">
                <a:solidFill>
                  <a:prstClr val="black"/>
                </a:solidFill>
                <a:latin typeface="Arial"/>
              </a:endParaRPr>
            </a:p>
          </p:txBody>
        </p:sp>
        <p:sp>
          <p:nvSpPr>
            <p:cNvPr id="64" name="Freeform 63"/>
            <p:cNvSpPr/>
            <p:nvPr/>
          </p:nvSpPr>
          <p:spPr>
            <a:xfrm rot="5400000">
              <a:off x="795932" y="5612460"/>
              <a:ext cx="147161" cy="174441"/>
            </a:xfrm>
            <a:custGeom>
              <a:avLst/>
              <a:gdLst>
                <a:gd name="connsiteX0" fmla="*/ 34 w 288244"/>
                <a:gd name="connsiteY0" fmla="*/ 29129 h 262322"/>
                <a:gd name="connsiteX1" fmla="*/ 228634 w 288244"/>
                <a:gd name="connsiteY1" fmla="*/ 20663 h 262322"/>
                <a:gd name="connsiteX2" fmla="*/ 287901 w 288244"/>
                <a:gd name="connsiteY2" fmla="*/ 189996 h 262322"/>
                <a:gd name="connsiteX3" fmla="*/ 211701 w 288244"/>
                <a:gd name="connsiteY3" fmla="*/ 257729 h 262322"/>
                <a:gd name="connsiteX4" fmla="*/ 34 w 288244"/>
                <a:gd name="connsiteY4" fmla="*/ 29129 h 262322"/>
                <a:gd name="connsiteX0" fmla="*/ 6215 w 294425"/>
                <a:gd name="connsiteY0" fmla="*/ 26015 h 216089"/>
                <a:gd name="connsiteX1" fmla="*/ 234815 w 294425"/>
                <a:gd name="connsiteY1" fmla="*/ 17549 h 216089"/>
                <a:gd name="connsiteX2" fmla="*/ 294082 w 294425"/>
                <a:gd name="connsiteY2" fmla="*/ 186882 h 216089"/>
                <a:gd name="connsiteX3" fmla="*/ 83158 w 294425"/>
                <a:gd name="connsiteY3" fmla="*/ 200651 h 216089"/>
                <a:gd name="connsiteX4" fmla="*/ 6215 w 294425"/>
                <a:gd name="connsiteY4" fmla="*/ 26015 h 2160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4425" h="216089">
                  <a:moveTo>
                    <a:pt x="6215" y="26015"/>
                  </a:moveTo>
                  <a:cubicBezTo>
                    <a:pt x="31491" y="-4502"/>
                    <a:pt x="186837" y="-9262"/>
                    <a:pt x="234815" y="17549"/>
                  </a:cubicBezTo>
                  <a:cubicBezTo>
                    <a:pt x="282793" y="44360"/>
                    <a:pt x="296904" y="147371"/>
                    <a:pt x="294082" y="186882"/>
                  </a:cubicBezTo>
                  <a:cubicBezTo>
                    <a:pt x="291260" y="226393"/>
                    <a:pt x="128314" y="220407"/>
                    <a:pt x="83158" y="200651"/>
                  </a:cubicBezTo>
                  <a:cubicBezTo>
                    <a:pt x="38003" y="180896"/>
                    <a:pt x="-19061" y="56532"/>
                    <a:pt x="6215" y="26015"/>
                  </a:cubicBezTo>
                  <a:close/>
                </a:path>
              </a:pathLst>
            </a:custGeom>
            <a:solidFill>
              <a:srgbClr val="FAF073"/>
            </a:solidFill>
            <a:ln>
              <a:noFill/>
            </a:ln>
          </p:spPr>
          <p:style>
            <a:lnRef idx="2">
              <a:schemeClr val="accent1"/>
            </a:lnRef>
            <a:fillRef idx="0">
              <a:schemeClr val="accent1"/>
            </a:fillRef>
            <a:effectRef idx="1">
              <a:schemeClr val="accent1"/>
            </a:effectRef>
            <a:fontRef idx="minor">
              <a:schemeClr val="tx1"/>
            </a:fontRef>
          </p:style>
          <p:txBody>
            <a:bodyPr rtlCol="0" anchor="ctr"/>
            <a:lstStyle/>
            <a:p>
              <a:endParaRPr lang="en-US" sz="1200">
                <a:solidFill>
                  <a:prstClr val="black"/>
                </a:solidFill>
                <a:latin typeface="Arial"/>
              </a:endParaRPr>
            </a:p>
          </p:txBody>
        </p:sp>
        <p:sp>
          <p:nvSpPr>
            <p:cNvPr id="61" name="Freeform 60"/>
            <p:cNvSpPr/>
            <p:nvPr/>
          </p:nvSpPr>
          <p:spPr>
            <a:xfrm rot="18354390">
              <a:off x="893232" y="5724270"/>
              <a:ext cx="126802" cy="141019"/>
            </a:xfrm>
            <a:custGeom>
              <a:avLst/>
              <a:gdLst>
                <a:gd name="connsiteX0" fmla="*/ 34 w 288244"/>
                <a:gd name="connsiteY0" fmla="*/ 29129 h 262322"/>
                <a:gd name="connsiteX1" fmla="*/ 228634 w 288244"/>
                <a:gd name="connsiteY1" fmla="*/ 20663 h 262322"/>
                <a:gd name="connsiteX2" fmla="*/ 287901 w 288244"/>
                <a:gd name="connsiteY2" fmla="*/ 189996 h 262322"/>
                <a:gd name="connsiteX3" fmla="*/ 211701 w 288244"/>
                <a:gd name="connsiteY3" fmla="*/ 257729 h 262322"/>
                <a:gd name="connsiteX4" fmla="*/ 34 w 288244"/>
                <a:gd name="connsiteY4" fmla="*/ 29129 h 2623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8244" h="262322">
                  <a:moveTo>
                    <a:pt x="34" y="29129"/>
                  </a:moveTo>
                  <a:cubicBezTo>
                    <a:pt x="2856" y="-10382"/>
                    <a:pt x="180656" y="-6148"/>
                    <a:pt x="228634" y="20663"/>
                  </a:cubicBezTo>
                  <a:cubicBezTo>
                    <a:pt x="276612" y="47474"/>
                    <a:pt x="290723" y="150485"/>
                    <a:pt x="287901" y="189996"/>
                  </a:cubicBezTo>
                  <a:cubicBezTo>
                    <a:pt x="285079" y="229507"/>
                    <a:pt x="256857" y="277485"/>
                    <a:pt x="211701" y="257729"/>
                  </a:cubicBezTo>
                  <a:cubicBezTo>
                    <a:pt x="166546" y="237974"/>
                    <a:pt x="-2788" y="68640"/>
                    <a:pt x="34" y="29129"/>
                  </a:cubicBezTo>
                  <a:close/>
                </a:path>
              </a:pathLst>
            </a:custGeom>
            <a:solidFill>
              <a:srgbClr val="FAF073"/>
            </a:solidFill>
            <a:ln>
              <a:noFill/>
            </a:ln>
          </p:spPr>
          <p:style>
            <a:lnRef idx="2">
              <a:schemeClr val="accent1"/>
            </a:lnRef>
            <a:fillRef idx="0">
              <a:schemeClr val="accent1"/>
            </a:fillRef>
            <a:effectRef idx="1">
              <a:schemeClr val="accent1"/>
            </a:effectRef>
            <a:fontRef idx="minor">
              <a:schemeClr val="tx1"/>
            </a:fontRef>
          </p:style>
          <p:txBody>
            <a:bodyPr rtlCol="0" anchor="ctr"/>
            <a:lstStyle/>
            <a:p>
              <a:endParaRPr lang="en-US" sz="1200">
                <a:solidFill>
                  <a:prstClr val="black"/>
                </a:solidFill>
                <a:latin typeface="Arial"/>
              </a:endParaRPr>
            </a:p>
          </p:txBody>
        </p:sp>
      </p:grpSp>
      <p:sp>
        <p:nvSpPr>
          <p:cNvPr id="66" name="TextBox 65"/>
          <p:cNvSpPr txBox="1"/>
          <p:nvPr/>
        </p:nvSpPr>
        <p:spPr>
          <a:xfrm>
            <a:off x="1093790" y="5578064"/>
            <a:ext cx="599744" cy="276999"/>
          </a:xfrm>
          <a:prstGeom prst="rect">
            <a:avLst/>
          </a:prstGeom>
          <a:noFill/>
        </p:spPr>
        <p:txBody>
          <a:bodyPr wrap="none" rtlCol="0">
            <a:spAutoFit/>
          </a:bodyPr>
          <a:lstStyle/>
          <a:p>
            <a:r>
              <a:rPr lang="en-US" sz="1200" b="1" dirty="0" smtClean="0">
                <a:solidFill>
                  <a:prstClr val="black"/>
                </a:solidFill>
                <a:latin typeface="Cambria"/>
                <a:cs typeface="Cambria"/>
              </a:rPr>
              <a:t>Sec23</a:t>
            </a:r>
            <a:endParaRPr lang="en-US" sz="1200" b="1" dirty="0">
              <a:solidFill>
                <a:prstClr val="black"/>
              </a:solidFill>
              <a:latin typeface="Cambria"/>
              <a:cs typeface="Cambria"/>
            </a:endParaRPr>
          </a:p>
        </p:txBody>
      </p:sp>
      <p:pic>
        <p:nvPicPr>
          <p:cNvPr id="67" name="Picture 66" descr="sec23.png"/>
          <p:cNvPicPr>
            <a:picLocks noChangeAspect="1"/>
          </p:cNvPicPr>
          <p:nvPr/>
        </p:nvPicPr>
        <p:blipFill rotWithShape="1">
          <a:blip r:embed="rId6">
            <a:extLst>
              <a:ext uri="{28A0092B-C50C-407E-A947-70E740481C1C}">
                <a14:useLocalDpi xmlns:a14="http://schemas.microsoft.com/office/drawing/2010/main" val="0"/>
              </a:ext>
            </a:extLst>
          </a:blip>
          <a:srcRect l="25625" r="20000" b="9759"/>
          <a:stretch/>
        </p:blipFill>
        <p:spPr>
          <a:xfrm>
            <a:off x="4709490" y="4184263"/>
            <a:ext cx="2383118" cy="2521337"/>
          </a:xfrm>
          <a:prstGeom prst="rect">
            <a:avLst/>
          </a:prstGeom>
        </p:spPr>
      </p:pic>
      <p:sp>
        <p:nvSpPr>
          <p:cNvPr id="68" name="TextBox 67"/>
          <p:cNvSpPr txBox="1"/>
          <p:nvPr/>
        </p:nvSpPr>
        <p:spPr>
          <a:xfrm>
            <a:off x="3061757" y="5195855"/>
            <a:ext cx="1700743" cy="738664"/>
          </a:xfrm>
          <a:prstGeom prst="rect">
            <a:avLst/>
          </a:prstGeom>
          <a:noFill/>
        </p:spPr>
        <p:txBody>
          <a:bodyPr wrap="square" rtlCol="0">
            <a:spAutoFit/>
          </a:bodyPr>
          <a:lstStyle/>
          <a:p>
            <a:r>
              <a:rPr lang="en-US" sz="1400" b="1" dirty="0" err="1" smtClean="0"/>
              <a:t>vWF</a:t>
            </a:r>
            <a:r>
              <a:rPr lang="en-US" sz="1400" b="1" dirty="0" smtClean="0"/>
              <a:t> domain of Sec23</a:t>
            </a:r>
          </a:p>
          <a:p>
            <a:r>
              <a:rPr lang="en-US" sz="1400" b="1" dirty="0" smtClean="0"/>
              <a:t>pdb:1mdo</a:t>
            </a:r>
            <a:endParaRPr lang="en-US" sz="1400" b="1" dirty="0"/>
          </a:p>
        </p:txBody>
      </p:sp>
      <p:sp>
        <p:nvSpPr>
          <p:cNvPr id="69" name="TextBox 68"/>
          <p:cNvSpPr txBox="1"/>
          <p:nvPr/>
        </p:nvSpPr>
        <p:spPr>
          <a:xfrm>
            <a:off x="187658" y="234698"/>
            <a:ext cx="8537019" cy="646331"/>
          </a:xfrm>
          <a:prstGeom prst="rect">
            <a:avLst/>
          </a:prstGeom>
          <a:noFill/>
        </p:spPr>
        <p:txBody>
          <a:bodyPr wrap="square" rtlCol="0">
            <a:spAutoFit/>
          </a:bodyPr>
          <a:lstStyle/>
          <a:p>
            <a:pPr marL="358775" indent="-358775" algn="l"/>
            <a:r>
              <a:rPr lang="en-US" dirty="0" smtClean="0"/>
              <a:t>The </a:t>
            </a:r>
            <a:r>
              <a:rPr lang="en-US" dirty="0" err="1" smtClean="0"/>
              <a:t>vWF</a:t>
            </a:r>
            <a:r>
              <a:rPr lang="en-US" dirty="0" smtClean="0"/>
              <a:t> domain is a conserved sequence that folds into a nearly-identical shape that is found in secreted, membrane and cytosolic proteins</a:t>
            </a:r>
            <a:endParaRPr lang="en-US" dirty="0"/>
          </a:p>
        </p:txBody>
      </p:sp>
    </p:spTree>
    <p:extLst>
      <p:ext uri="{BB962C8B-B14F-4D97-AF65-F5344CB8AC3E}">
        <p14:creationId xmlns:p14="http://schemas.microsoft.com/office/powerpoint/2010/main" val="827693472"/>
      </p:ext>
    </p:extLst>
  </p:cSld>
  <p:clrMapOvr>
    <a:masterClrMapping/>
  </p:clrMapOvr>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78" name="Group 477"/>
          <p:cNvGrpSpPr/>
          <p:nvPr/>
        </p:nvGrpSpPr>
        <p:grpSpPr>
          <a:xfrm>
            <a:off x="578652" y="776015"/>
            <a:ext cx="2518467" cy="2165190"/>
            <a:chOff x="639600" y="1204543"/>
            <a:chExt cx="2518467" cy="2798497"/>
          </a:xfrm>
        </p:grpSpPr>
        <p:sp>
          <p:nvSpPr>
            <p:cNvPr id="335" name="Rectangle 334"/>
            <p:cNvSpPr/>
            <p:nvPr/>
          </p:nvSpPr>
          <p:spPr bwMode="auto">
            <a:xfrm flipH="1">
              <a:off x="1335417" y="1204543"/>
              <a:ext cx="1822650" cy="2794000"/>
            </a:xfrm>
            <a:prstGeom prst="rect">
              <a:avLst/>
            </a:prstGeom>
            <a:solidFill>
              <a:srgbClr val="AFEEFB"/>
            </a:solidFill>
            <a:ln w="2857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cs typeface="Arial" charset="0"/>
              </a:endParaRPr>
            </a:p>
          </p:txBody>
        </p:sp>
        <p:sp>
          <p:nvSpPr>
            <p:cNvPr id="7" name="Rectangle 6"/>
            <p:cNvSpPr/>
            <p:nvPr/>
          </p:nvSpPr>
          <p:spPr bwMode="auto">
            <a:xfrm>
              <a:off x="639600" y="1206122"/>
              <a:ext cx="541960" cy="2794000"/>
            </a:xfrm>
            <a:prstGeom prst="rect">
              <a:avLst/>
            </a:prstGeom>
            <a:solidFill>
              <a:schemeClr val="bg1">
                <a:lumMod val="85000"/>
              </a:schemeClr>
            </a:solidFill>
            <a:ln w="2857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cs typeface="Arial" charset="0"/>
              </a:endParaRPr>
            </a:p>
          </p:txBody>
        </p:sp>
        <p:sp>
          <p:nvSpPr>
            <p:cNvPr id="5" name="Rectangle 4"/>
            <p:cNvSpPr/>
            <p:nvPr/>
          </p:nvSpPr>
          <p:spPr bwMode="auto">
            <a:xfrm>
              <a:off x="1168057" y="1209040"/>
              <a:ext cx="101600" cy="2794000"/>
            </a:xfrm>
            <a:prstGeom prst="rect">
              <a:avLst/>
            </a:prstGeom>
            <a:solidFill>
              <a:schemeClr val="bg1">
                <a:lumMod val="50000"/>
              </a:schemeClr>
            </a:solidFill>
            <a:ln w="2857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cs typeface="Arial" charset="0"/>
              </a:endParaRPr>
            </a:p>
          </p:txBody>
        </p:sp>
        <p:sp>
          <p:nvSpPr>
            <p:cNvPr id="6" name="Rectangle 5"/>
            <p:cNvSpPr/>
            <p:nvPr/>
          </p:nvSpPr>
          <p:spPr bwMode="auto">
            <a:xfrm>
              <a:off x="1293046" y="1209040"/>
              <a:ext cx="101600" cy="2794000"/>
            </a:xfrm>
            <a:prstGeom prst="rect">
              <a:avLst/>
            </a:prstGeom>
            <a:solidFill>
              <a:schemeClr val="bg1">
                <a:lumMod val="50000"/>
              </a:schemeClr>
            </a:solidFill>
            <a:ln w="2857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cs typeface="Arial" charset="0"/>
              </a:endParaRPr>
            </a:p>
          </p:txBody>
        </p:sp>
      </p:grpSp>
      <p:grpSp>
        <p:nvGrpSpPr>
          <p:cNvPr id="8" name="Group 7"/>
          <p:cNvGrpSpPr/>
          <p:nvPr/>
        </p:nvGrpSpPr>
        <p:grpSpPr>
          <a:xfrm>
            <a:off x="932827" y="2391115"/>
            <a:ext cx="498475" cy="128873"/>
            <a:chOff x="993775" y="2472511"/>
            <a:chExt cx="498475" cy="128873"/>
          </a:xfrm>
        </p:grpSpPr>
        <p:sp>
          <p:nvSpPr>
            <p:cNvPr id="132" name="Freeform 131"/>
            <p:cNvSpPr/>
            <p:nvPr/>
          </p:nvSpPr>
          <p:spPr>
            <a:xfrm>
              <a:off x="993775" y="2472511"/>
              <a:ext cx="181628" cy="128873"/>
            </a:xfrm>
            <a:custGeom>
              <a:avLst/>
              <a:gdLst>
                <a:gd name="connsiteX0" fmla="*/ 0 w 596900"/>
                <a:gd name="connsiteY0" fmla="*/ 128873 h 128873"/>
                <a:gd name="connsiteX1" fmla="*/ 38100 w 596900"/>
                <a:gd name="connsiteY1" fmla="*/ 1873 h 128873"/>
                <a:gd name="connsiteX2" fmla="*/ 114300 w 596900"/>
                <a:gd name="connsiteY2" fmla="*/ 52673 h 128873"/>
                <a:gd name="connsiteX3" fmla="*/ 461433 w 596900"/>
                <a:gd name="connsiteY3" fmla="*/ 48439 h 128873"/>
                <a:gd name="connsiteX4" fmla="*/ 596900 w 596900"/>
                <a:gd name="connsiteY4" fmla="*/ 61139 h 128873"/>
                <a:gd name="connsiteX0" fmla="*/ 0 w 461433"/>
                <a:gd name="connsiteY0" fmla="*/ 128873 h 128873"/>
                <a:gd name="connsiteX1" fmla="*/ 38100 w 461433"/>
                <a:gd name="connsiteY1" fmla="*/ 1873 h 128873"/>
                <a:gd name="connsiteX2" fmla="*/ 114300 w 461433"/>
                <a:gd name="connsiteY2" fmla="*/ 52673 h 128873"/>
                <a:gd name="connsiteX3" fmla="*/ 461433 w 461433"/>
                <a:gd name="connsiteY3" fmla="*/ 48439 h 128873"/>
                <a:gd name="connsiteX0" fmla="*/ 0 w 461433"/>
                <a:gd name="connsiteY0" fmla="*/ 128873 h 128873"/>
                <a:gd name="connsiteX1" fmla="*/ 38100 w 461433"/>
                <a:gd name="connsiteY1" fmla="*/ 1873 h 128873"/>
                <a:gd name="connsiteX2" fmla="*/ 227226 w 461433"/>
                <a:gd name="connsiteY2" fmla="*/ 52673 h 128873"/>
                <a:gd name="connsiteX3" fmla="*/ 461433 w 461433"/>
                <a:gd name="connsiteY3" fmla="*/ 48439 h 128873"/>
              </a:gdLst>
              <a:ahLst/>
              <a:cxnLst>
                <a:cxn ang="0">
                  <a:pos x="connsiteX0" y="connsiteY0"/>
                </a:cxn>
                <a:cxn ang="0">
                  <a:pos x="connsiteX1" y="connsiteY1"/>
                </a:cxn>
                <a:cxn ang="0">
                  <a:pos x="connsiteX2" y="connsiteY2"/>
                </a:cxn>
                <a:cxn ang="0">
                  <a:pos x="connsiteX3" y="connsiteY3"/>
                </a:cxn>
              </a:cxnLst>
              <a:rect l="l" t="t" r="r" b="b"/>
              <a:pathLst>
                <a:path w="461433" h="128873">
                  <a:moveTo>
                    <a:pt x="0" y="128873"/>
                  </a:moveTo>
                  <a:cubicBezTo>
                    <a:pt x="9525" y="71723"/>
                    <a:pt x="229" y="14573"/>
                    <a:pt x="38100" y="1873"/>
                  </a:cubicBezTo>
                  <a:cubicBezTo>
                    <a:pt x="75971" y="-10827"/>
                    <a:pt x="156671" y="44912"/>
                    <a:pt x="227226" y="52673"/>
                  </a:cubicBezTo>
                  <a:cubicBezTo>
                    <a:pt x="297781" y="60434"/>
                    <a:pt x="381000" y="47028"/>
                    <a:pt x="461433" y="48439"/>
                  </a:cubicBezTo>
                </a:path>
              </a:pathLst>
            </a:custGeom>
            <a:ln w="28575" cmpd="sng">
              <a:solidFill>
                <a:srgbClr val="008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33" name="Can 132"/>
            <p:cNvSpPr/>
            <p:nvPr/>
          </p:nvSpPr>
          <p:spPr>
            <a:xfrm rot="5400000">
              <a:off x="1249362" y="2392364"/>
              <a:ext cx="79374" cy="254001"/>
            </a:xfrm>
            <a:prstGeom prst="can">
              <a:avLst>
                <a:gd name="adj" fmla="val 42045"/>
              </a:avLst>
            </a:prstGeom>
            <a:solidFill>
              <a:srgbClr val="006600"/>
            </a:solidFill>
            <a:ln>
              <a:no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134" name="Freeform 133"/>
            <p:cNvSpPr/>
            <p:nvPr/>
          </p:nvSpPr>
          <p:spPr>
            <a:xfrm>
              <a:off x="1403350" y="2492376"/>
              <a:ext cx="88900" cy="31750"/>
            </a:xfrm>
            <a:custGeom>
              <a:avLst/>
              <a:gdLst>
                <a:gd name="connsiteX0" fmla="*/ 0 w 88900"/>
                <a:gd name="connsiteY0" fmla="*/ 31750 h 31750"/>
                <a:gd name="connsiteX1" fmla="*/ 50800 w 88900"/>
                <a:gd name="connsiteY1" fmla="*/ 0 h 31750"/>
                <a:gd name="connsiteX2" fmla="*/ 88900 w 88900"/>
                <a:gd name="connsiteY2" fmla="*/ 31750 h 31750"/>
              </a:gdLst>
              <a:ahLst/>
              <a:cxnLst>
                <a:cxn ang="0">
                  <a:pos x="connsiteX0" y="connsiteY0"/>
                </a:cxn>
                <a:cxn ang="0">
                  <a:pos x="connsiteX1" y="connsiteY1"/>
                </a:cxn>
                <a:cxn ang="0">
                  <a:pos x="connsiteX2" y="connsiteY2"/>
                </a:cxn>
              </a:cxnLst>
              <a:rect l="l" t="t" r="r" b="b"/>
              <a:pathLst>
                <a:path w="88900" h="31750">
                  <a:moveTo>
                    <a:pt x="0" y="31750"/>
                  </a:moveTo>
                  <a:cubicBezTo>
                    <a:pt x="17991" y="15875"/>
                    <a:pt x="35983" y="0"/>
                    <a:pt x="50800" y="0"/>
                  </a:cubicBezTo>
                  <a:cubicBezTo>
                    <a:pt x="65617" y="0"/>
                    <a:pt x="88900" y="31750"/>
                    <a:pt x="88900" y="31750"/>
                  </a:cubicBezTo>
                </a:path>
              </a:pathLst>
            </a:custGeom>
            <a:ln w="19050" cmpd="sng">
              <a:solidFill>
                <a:srgbClr val="008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sp>
        <p:nvSpPr>
          <p:cNvPr id="356" name="Freeform 355"/>
          <p:cNvSpPr/>
          <p:nvPr/>
        </p:nvSpPr>
        <p:spPr>
          <a:xfrm>
            <a:off x="929652" y="1111589"/>
            <a:ext cx="181628" cy="128873"/>
          </a:xfrm>
          <a:custGeom>
            <a:avLst/>
            <a:gdLst>
              <a:gd name="connsiteX0" fmla="*/ 0 w 596900"/>
              <a:gd name="connsiteY0" fmla="*/ 128873 h 128873"/>
              <a:gd name="connsiteX1" fmla="*/ 38100 w 596900"/>
              <a:gd name="connsiteY1" fmla="*/ 1873 h 128873"/>
              <a:gd name="connsiteX2" fmla="*/ 114300 w 596900"/>
              <a:gd name="connsiteY2" fmla="*/ 52673 h 128873"/>
              <a:gd name="connsiteX3" fmla="*/ 461433 w 596900"/>
              <a:gd name="connsiteY3" fmla="*/ 48439 h 128873"/>
              <a:gd name="connsiteX4" fmla="*/ 596900 w 596900"/>
              <a:gd name="connsiteY4" fmla="*/ 61139 h 128873"/>
              <a:gd name="connsiteX0" fmla="*/ 0 w 461433"/>
              <a:gd name="connsiteY0" fmla="*/ 128873 h 128873"/>
              <a:gd name="connsiteX1" fmla="*/ 38100 w 461433"/>
              <a:gd name="connsiteY1" fmla="*/ 1873 h 128873"/>
              <a:gd name="connsiteX2" fmla="*/ 114300 w 461433"/>
              <a:gd name="connsiteY2" fmla="*/ 52673 h 128873"/>
              <a:gd name="connsiteX3" fmla="*/ 461433 w 461433"/>
              <a:gd name="connsiteY3" fmla="*/ 48439 h 128873"/>
              <a:gd name="connsiteX0" fmla="*/ 0 w 461433"/>
              <a:gd name="connsiteY0" fmla="*/ 128873 h 128873"/>
              <a:gd name="connsiteX1" fmla="*/ 38100 w 461433"/>
              <a:gd name="connsiteY1" fmla="*/ 1873 h 128873"/>
              <a:gd name="connsiteX2" fmla="*/ 227226 w 461433"/>
              <a:gd name="connsiteY2" fmla="*/ 52673 h 128873"/>
              <a:gd name="connsiteX3" fmla="*/ 461433 w 461433"/>
              <a:gd name="connsiteY3" fmla="*/ 48439 h 128873"/>
            </a:gdLst>
            <a:ahLst/>
            <a:cxnLst>
              <a:cxn ang="0">
                <a:pos x="connsiteX0" y="connsiteY0"/>
              </a:cxn>
              <a:cxn ang="0">
                <a:pos x="connsiteX1" y="connsiteY1"/>
              </a:cxn>
              <a:cxn ang="0">
                <a:pos x="connsiteX2" y="connsiteY2"/>
              </a:cxn>
              <a:cxn ang="0">
                <a:pos x="connsiteX3" y="connsiteY3"/>
              </a:cxn>
            </a:cxnLst>
            <a:rect l="l" t="t" r="r" b="b"/>
            <a:pathLst>
              <a:path w="461433" h="128873">
                <a:moveTo>
                  <a:pt x="0" y="128873"/>
                </a:moveTo>
                <a:cubicBezTo>
                  <a:pt x="9525" y="71723"/>
                  <a:pt x="229" y="14573"/>
                  <a:pt x="38100" y="1873"/>
                </a:cubicBezTo>
                <a:cubicBezTo>
                  <a:pt x="75971" y="-10827"/>
                  <a:pt x="156671" y="44912"/>
                  <a:pt x="227226" y="52673"/>
                </a:cubicBezTo>
                <a:cubicBezTo>
                  <a:pt x="297781" y="60434"/>
                  <a:pt x="381000" y="47028"/>
                  <a:pt x="461433" y="48439"/>
                </a:cubicBezTo>
              </a:path>
            </a:pathLst>
          </a:custGeom>
          <a:ln w="28575" cmpd="sng">
            <a:solidFill>
              <a:srgbClr val="008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nvGrpSpPr>
          <p:cNvPr id="414" name="Group 413"/>
          <p:cNvGrpSpPr/>
          <p:nvPr/>
        </p:nvGrpSpPr>
        <p:grpSpPr>
          <a:xfrm>
            <a:off x="1518094" y="1707848"/>
            <a:ext cx="1003391" cy="406702"/>
            <a:chOff x="1394892" y="2536428"/>
            <a:chExt cx="1003391" cy="406702"/>
          </a:xfrm>
        </p:grpSpPr>
        <p:sp>
          <p:nvSpPr>
            <p:cNvPr id="334" name="TextBox 333"/>
            <p:cNvSpPr txBox="1"/>
            <p:nvPr/>
          </p:nvSpPr>
          <p:spPr>
            <a:xfrm>
              <a:off x="2004492" y="2536428"/>
              <a:ext cx="393791" cy="215444"/>
            </a:xfrm>
            <a:prstGeom prst="rect">
              <a:avLst/>
            </a:prstGeom>
            <a:noFill/>
          </p:spPr>
          <p:txBody>
            <a:bodyPr wrap="none" rtlCol="0">
              <a:spAutoFit/>
            </a:bodyPr>
            <a:lstStyle/>
            <a:p>
              <a:r>
                <a:rPr lang="en-US" sz="800" b="1" dirty="0" smtClean="0"/>
                <a:t>Ca</a:t>
              </a:r>
              <a:r>
                <a:rPr lang="en-US" sz="800" b="1" baseline="30000" dirty="0" smtClean="0"/>
                <a:t>2+</a:t>
              </a:r>
              <a:endParaRPr lang="en-US" sz="800" b="1" baseline="30000" dirty="0"/>
            </a:p>
          </p:txBody>
        </p:sp>
        <p:cxnSp>
          <p:nvCxnSpPr>
            <p:cNvPr id="339" name="Straight Arrow Connector 338"/>
            <p:cNvCxnSpPr/>
            <p:nvPr/>
          </p:nvCxnSpPr>
          <p:spPr>
            <a:xfrm>
              <a:off x="1948391" y="2564342"/>
              <a:ext cx="0" cy="370417"/>
            </a:xfrm>
            <a:prstGeom prst="straightConnector1">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340" name="Freeform 339"/>
            <p:cNvSpPr/>
            <p:nvPr/>
          </p:nvSpPr>
          <p:spPr>
            <a:xfrm>
              <a:off x="1948188" y="2653242"/>
              <a:ext cx="125088" cy="156634"/>
            </a:xfrm>
            <a:custGeom>
              <a:avLst/>
              <a:gdLst>
                <a:gd name="connsiteX0" fmla="*/ 14664 w 167064"/>
                <a:gd name="connsiteY0" fmla="*/ 156634 h 156634"/>
                <a:gd name="connsiteX1" fmla="*/ 14664 w 167064"/>
                <a:gd name="connsiteY1" fmla="*/ 59267 h 156634"/>
                <a:gd name="connsiteX2" fmla="*/ 167064 w 167064"/>
                <a:gd name="connsiteY2" fmla="*/ 0 h 156634"/>
                <a:gd name="connsiteX0" fmla="*/ 3379 w 155779"/>
                <a:gd name="connsiteY0" fmla="*/ 156634 h 156634"/>
                <a:gd name="connsiteX1" fmla="*/ 41479 w 155779"/>
                <a:gd name="connsiteY1" fmla="*/ 40217 h 156634"/>
                <a:gd name="connsiteX2" fmla="*/ 155779 w 155779"/>
                <a:gd name="connsiteY2" fmla="*/ 0 h 156634"/>
              </a:gdLst>
              <a:ahLst/>
              <a:cxnLst>
                <a:cxn ang="0">
                  <a:pos x="connsiteX0" y="connsiteY0"/>
                </a:cxn>
                <a:cxn ang="0">
                  <a:pos x="connsiteX1" y="connsiteY1"/>
                </a:cxn>
                <a:cxn ang="0">
                  <a:pos x="connsiteX2" y="connsiteY2"/>
                </a:cxn>
              </a:cxnLst>
              <a:rect l="l" t="t" r="r" b="b"/>
              <a:pathLst>
                <a:path w="155779" h="156634">
                  <a:moveTo>
                    <a:pt x="3379" y="156634"/>
                  </a:moveTo>
                  <a:cubicBezTo>
                    <a:pt x="-9321" y="121003"/>
                    <a:pt x="16079" y="66323"/>
                    <a:pt x="41479" y="40217"/>
                  </a:cubicBezTo>
                  <a:cubicBezTo>
                    <a:pt x="66879" y="14111"/>
                    <a:pt x="92279" y="16580"/>
                    <a:pt x="155779" y="0"/>
                  </a:cubicBezTo>
                </a:path>
              </a:pathLst>
            </a:custGeom>
            <a:ln w="12700" cmpd="sng">
              <a:solidFill>
                <a:srgbClr val="00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nvGrpSpPr>
            <p:cNvPr id="412" name="Group 411"/>
            <p:cNvGrpSpPr/>
            <p:nvPr/>
          </p:nvGrpSpPr>
          <p:grpSpPr>
            <a:xfrm rot="10800000">
              <a:off x="1713237" y="2564343"/>
              <a:ext cx="155779" cy="378787"/>
              <a:chOff x="2418087" y="2171796"/>
              <a:chExt cx="155779" cy="378787"/>
            </a:xfrm>
          </p:grpSpPr>
          <p:cxnSp>
            <p:nvCxnSpPr>
              <p:cNvPr id="410" name="Straight Arrow Connector 409"/>
              <p:cNvCxnSpPr/>
              <p:nvPr/>
            </p:nvCxnSpPr>
            <p:spPr>
              <a:xfrm rot="10800000" flipV="1">
                <a:off x="2421466" y="2171796"/>
                <a:ext cx="1289" cy="378787"/>
              </a:xfrm>
              <a:prstGeom prst="straightConnector1">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411" name="Freeform 410"/>
              <p:cNvSpPr/>
              <p:nvPr/>
            </p:nvSpPr>
            <p:spPr>
              <a:xfrm flipV="1">
                <a:off x="2418087" y="2227792"/>
                <a:ext cx="155779" cy="156634"/>
              </a:xfrm>
              <a:custGeom>
                <a:avLst/>
                <a:gdLst>
                  <a:gd name="connsiteX0" fmla="*/ 14664 w 167064"/>
                  <a:gd name="connsiteY0" fmla="*/ 156634 h 156634"/>
                  <a:gd name="connsiteX1" fmla="*/ 14664 w 167064"/>
                  <a:gd name="connsiteY1" fmla="*/ 59267 h 156634"/>
                  <a:gd name="connsiteX2" fmla="*/ 167064 w 167064"/>
                  <a:gd name="connsiteY2" fmla="*/ 0 h 156634"/>
                  <a:gd name="connsiteX0" fmla="*/ 3379 w 155779"/>
                  <a:gd name="connsiteY0" fmla="*/ 156634 h 156634"/>
                  <a:gd name="connsiteX1" fmla="*/ 41479 w 155779"/>
                  <a:gd name="connsiteY1" fmla="*/ 40217 h 156634"/>
                  <a:gd name="connsiteX2" fmla="*/ 155779 w 155779"/>
                  <a:gd name="connsiteY2" fmla="*/ 0 h 156634"/>
                </a:gdLst>
                <a:ahLst/>
                <a:cxnLst>
                  <a:cxn ang="0">
                    <a:pos x="connsiteX0" y="connsiteY0"/>
                  </a:cxn>
                  <a:cxn ang="0">
                    <a:pos x="connsiteX1" y="connsiteY1"/>
                  </a:cxn>
                  <a:cxn ang="0">
                    <a:pos x="connsiteX2" y="connsiteY2"/>
                  </a:cxn>
                </a:cxnLst>
                <a:rect l="l" t="t" r="r" b="b"/>
                <a:pathLst>
                  <a:path w="155779" h="156634">
                    <a:moveTo>
                      <a:pt x="3379" y="156634"/>
                    </a:moveTo>
                    <a:cubicBezTo>
                      <a:pt x="-9321" y="121003"/>
                      <a:pt x="16079" y="66323"/>
                      <a:pt x="41479" y="40217"/>
                    </a:cubicBezTo>
                    <a:cubicBezTo>
                      <a:pt x="66879" y="14111"/>
                      <a:pt x="92279" y="16580"/>
                      <a:pt x="155779" y="0"/>
                    </a:cubicBezTo>
                  </a:path>
                </a:pathLst>
              </a:custGeom>
              <a:ln w="12700" cmpd="sng">
                <a:solidFill>
                  <a:srgbClr val="000000"/>
                </a:solidFill>
                <a:headEnd type="none"/>
                <a:tailEnd type="arrow"/>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sp>
          <p:nvSpPr>
            <p:cNvPr id="413" name="TextBox 412"/>
            <p:cNvSpPr txBox="1"/>
            <p:nvPr/>
          </p:nvSpPr>
          <p:spPr>
            <a:xfrm>
              <a:off x="1394892" y="2593578"/>
              <a:ext cx="393791" cy="215444"/>
            </a:xfrm>
            <a:prstGeom prst="rect">
              <a:avLst/>
            </a:prstGeom>
            <a:noFill/>
          </p:spPr>
          <p:txBody>
            <a:bodyPr wrap="none" rtlCol="0">
              <a:spAutoFit/>
            </a:bodyPr>
            <a:lstStyle/>
            <a:p>
              <a:r>
                <a:rPr lang="en-US" sz="800" b="1" dirty="0" smtClean="0"/>
                <a:t>Ca</a:t>
              </a:r>
              <a:r>
                <a:rPr lang="en-US" sz="800" b="1" baseline="30000" dirty="0" smtClean="0"/>
                <a:t>2+</a:t>
              </a:r>
              <a:endParaRPr lang="en-US" sz="800" b="1" baseline="30000" dirty="0"/>
            </a:p>
          </p:txBody>
        </p:sp>
      </p:grpSp>
      <p:sp>
        <p:nvSpPr>
          <p:cNvPr id="4" name="TextBox 3"/>
          <p:cNvSpPr txBox="1"/>
          <p:nvPr/>
        </p:nvSpPr>
        <p:spPr>
          <a:xfrm>
            <a:off x="209021" y="187960"/>
            <a:ext cx="8532467" cy="369332"/>
          </a:xfrm>
          <a:prstGeom prst="rect">
            <a:avLst/>
          </a:prstGeom>
          <a:noFill/>
        </p:spPr>
        <p:txBody>
          <a:bodyPr wrap="none" rtlCol="0">
            <a:spAutoFit/>
          </a:bodyPr>
          <a:lstStyle/>
          <a:p>
            <a:pPr algn="l"/>
            <a:r>
              <a:rPr lang="en-US" dirty="0" smtClean="0"/>
              <a:t>Cadherins are a class of Ca</a:t>
            </a:r>
            <a:r>
              <a:rPr lang="en-US" baseline="30000" dirty="0" smtClean="0"/>
              <a:t>2+</a:t>
            </a:r>
            <a:r>
              <a:rPr lang="en-US" dirty="0" smtClean="0"/>
              <a:t>-sensitive </a:t>
            </a:r>
            <a:r>
              <a:rPr lang="en-US" b="1" i="1" dirty="0" smtClean="0"/>
              <a:t>homophilic</a:t>
            </a:r>
            <a:r>
              <a:rPr lang="en-US" dirty="0" smtClean="0"/>
              <a:t> adhesion proteins in animals:</a:t>
            </a:r>
            <a:endParaRPr lang="en-US" dirty="0"/>
          </a:p>
        </p:txBody>
      </p:sp>
      <p:sp>
        <p:nvSpPr>
          <p:cNvPr id="2" name="Can 1"/>
          <p:cNvSpPr/>
          <p:nvPr/>
        </p:nvSpPr>
        <p:spPr>
          <a:xfrm rot="5400000">
            <a:off x="1185239" y="1031442"/>
            <a:ext cx="79374" cy="254001"/>
          </a:xfrm>
          <a:prstGeom prst="can">
            <a:avLst>
              <a:gd name="adj" fmla="val 42045"/>
            </a:avLst>
          </a:prstGeom>
          <a:solidFill>
            <a:srgbClr val="006600"/>
          </a:solidFill>
          <a:ln>
            <a:no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3" name="Freeform 2"/>
          <p:cNvSpPr/>
          <p:nvPr/>
        </p:nvSpPr>
        <p:spPr>
          <a:xfrm>
            <a:off x="1339227" y="1131454"/>
            <a:ext cx="88900" cy="31750"/>
          </a:xfrm>
          <a:custGeom>
            <a:avLst/>
            <a:gdLst>
              <a:gd name="connsiteX0" fmla="*/ 0 w 88900"/>
              <a:gd name="connsiteY0" fmla="*/ 31750 h 31750"/>
              <a:gd name="connsiteX1" fmla="*/ 50800 w 88900"/>
              <a:gd name="connsiteY1" fmla="*/ 0 h 31750"/>
              <a:gd name="connsiteX2" fmla="*/ 88900 w 88900"/>
              <a:gd name="connsiteY2" fmla="*/ 31750 h 31750"/>
            </a:gdLst>
            <a:ahLst/>
            <a:cxnLst>
              <a:cxn ang="0">
                <a:pos x="connsiteX0" y="connsiteY0"/>
              </a:cxn>
              <a:cxn ang="0">
                <a:pos x="connsiteX1" y="connsiteY1"/>
              </a:cxn>
              <a:cxn ang="0">
                <a:pos x="connsiteX2" y="connsiteY2"/>
              </a:cxn>
            </a:cxnLst>
            <a:rect l="l" t="t" r="r" b="b"/>
            <a:pathLst>
              <a:path w="88900" h="31750">
                <a:moveTo>
                  <a:pt x="0" y="31750"/>
                </a:moveTo>
                <a:cubicBezTo>
                  <a:pt x="17991" y="15875"/>
                  <a:pt x="35983" y="0"/>
                  <a:pt x="50800" y="0"/>
                </a:cubicBezTo>
                <a:cubicBezTo>
                  <a:pt x="65617" y="0"/>
                  <a:pt x="88900" y="31750"/>
                  <a:pt x="88900" y="31750"/>
                </a:cubicBezTo>
              </a:path>
            </a:pathLst>
          </a:custGeom>
          <a:ln w="19050" cmpd="sng">
            <a:solidFill>
              <a:srgbClr val="008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69" name="Freeform 68"/>
          <p:cNvSpPr/>
          <p:nvPr/>
        </p:nvSpPr>
        <p:spPr>
          <a:xfrm rot="781647">
            <a:off x="1425708" y="1047750"/>
            <a:ext cx="307842" cy="191365"/>
          </a:xfrm>
          <a:custGeom>
            <a:avLst/>
            <a:gdLst>
              <a:gd name="connsiteX0" fmla="*/ 22092 w 658576"/>
              <a:gd name="connsiteY0" fmla="*/ 203980 h 295815"/>
              <a:gd name="connsiteX1" fmla="*/ 231642 w 658576"/>
              <a:gd name="connsiteY1" fmla="*/ 203980 h 295815"/>
              <a:gd name="connsiteX2" fmla="*/ 155442 w 658576"/>
              <a:gd name="connsiteY2" fmla="*/ 89680 h 295815"/>
              <a:gd name="connsiteX3" fmla="*/ 174492 w 658576"/>
              <a:gd name="connsiteY3" fmla="*/ 780 h 295815"/>
              <a:gd name="connsiteX4" fmla="*/ 333242 w 658576"/>
              <a:gd name="connsiteY4" fmla="*/ 45230 h 295815"/>
              <a:gd name="connsiteX5" fmla="*/ 511042 w 658576"/>
              <a:gd name="connsiteY5" fmla="*/ 26180 h 295815"/>
              <a:gd name="connsiteX6" fmla="*/ 549142 w 658576"/>
              <a:gd name="connsiteY6" fmla="*/ 140480 h 295815"/>
              <a:gd name="connsiteX7" fmla="*/ 460242 w 658576"/>
              <a:gd name="connsiteY7" fmla="*/ 203980 h 295815"/>
              <a:gd name="connsiteX8" fmla="*/ 231642 w 658576"/>
              <a:gd name="connsiteY8" fmla="*/ 229380 h 295815"/>
              <a:gd name="connsiteX9" fmla="*/ 434842 w 658576"/>
              <a:gd name="connsiteY9" fmla="*/ 261130 h 295815"/>
              <a:gd name="connsiteX10" fmla="*/ 593592 w 658576"/>
              <a:gd name="connsiteY10" fmla="*/ 178580 h 295815"/>
              <a:gd name="connsiteX11" fmla="*/ 657092 w 658576"/>
              <a:gd name="connsiteY11" fmla="*/ 178580 h 295815"/>
              <a:gd name="connsiteX12" fmla="*/ 625342 w 658576"/>
              <a:gd name="connsiteY12" fmla="*/ 203980 h 295815"/>
              <a:gd name="connsiteX13" fmla="*/ 485642 w 658576"/>
              <a:gd name="connsiteY13" fmla="*/ 292880 h 295815"/>
              <a:gd name="connsiteX14" fmla="*/ 212592 w 658576"/>
              <a:gd name="connsiteY14" fmla="*/ 273830 h 295815"/>
              <a:gd name="connsiteX15" fmla="*/ 28442 w 658576"/>
              <a:gd name="connsiteY15" fmla="*/ 267480 h 295815"/>
              <a:gd name="connsiteX16" fmla="*/ 22092 w 658576"/>
              <a:gd name="connsiteY16" fmla="*/ 203980 h 295815"/>
              <a:gd name="connsiteX0" fmla="*/ 22092 w 658576"/>
              <a:gd name="connsiteY0" fmla="*/ 203980 h 295815"/>
              <a:gd name="connsiteX1" fmla="*/ 231642 w 658576"/>
              <a:gd name="connsiteY1" fmla="*/ 203980 h 295815"/>
              <a:gd name="connsiteX2" fmla="*/ 155442 w 658576"/>
              <a:gd name="connsiteY2" fmla="*/ 89680 h 295815"/>
              <a:gd name="connsiteX3" fmla="*/ 174492 w 658576"/>
              <a:gd name="connsiteY3" fmla="*/ 780 h 295815"/>
              <a:gd name="connsiteX4" fmla="*/ 333242 w 658576"/>
              <a:gd name="connsiteY4" fmla="*/ 45230 h 295815"/>
              <a:gd name="connsiteX5" fmla="*/ 511042 w 658576"/>
              <a:gd name="connsiteY5" fmla="*/ 26180 h 295815"/>
              <a:gd name="connsiteX6" fmla="*/ 549142 w 658576"/>
              <a:gd name="connsiteY6" fmla="*/ 140480 h 295815"/>
              <a:gd name="connsiteX7" fmla="*/ 460242 w 658576"/>
              <a:gd name="connsiteY7" fmla="*/ 203980 h 295815"/>
              <a:gd name="connsiteX8" fmla="*/ 434842 w 658576"/>
              <a:gd name="connsiteY8" fmla="*/ 261130 h 295815"/>
              <a:gd name="connsiteX9" fmla="*/ 593592 w 658576"/>
              <a:gd name="connsiteY9" fmla="*/ 178580 h 295815"/>
              <a:gd name="connsiteX10" fmla="*/ 657092 w 658576"/>
              <a:gd name="connsiteY10" fmla="*/ 178580 h 295815"/>
              <a:gd name="connsiteX11" fmla="*/ 625342 w 658576"/>
              <a:gd name="connsiteY11" fmla="*/ 203980 h 295815"/>
              <a:gd name="connsiteX12" fmla="*/ 485642 w 658576"/>
              <a:gd name="connsiteY12" fmla="*/ 292880 h 295815"/>
              <a:gd name="connsiteX13" fmla="*/ 212592 w 658576"/>
              <a:gd name="connsiteY13" fmla="*/ 273830 h 295815"/>
              <a:gd name="connsiteX14" fmla="*/ 28442 w 658576"/>
              <a:gd name="connsiteY14" fmla="*/ 267480 h 295815"/>
              <a:gd name="connsiteX15" fmla="*/ 22092 w 658576"/>
              <a:gd name="connsiteY15" fmla="*/ 203980 h 295815"/>
              <a:gd name="connsiteX0" fmla="*/ 22092 w 658576"/>
              <a:gd name="connsiteY0" fmla="*/ 203980 h 295815"/>
              <a:gd name="connsiteX1" fmla="*/ 231642 w 658576"/>
              <a:gd name="connsiteY1" fmla="*/ 203980 h 295815"/>
              <a:gd name="connsiteX2" fmla="*/ 155442 w 658576"/>
              <a:gd name="connsiteY2" fmla="*/ 89680 h 295815"/>
              <a:gd name="connsiteX3" fmla="*/ 174492 w 658576"/>
              <a:gd name="connsiteY3" fmla="*/ 780 h 295815"/>
              <a:gd name="connsiteX4" fmla="*/ 333242 w 658576"/>
              <a:gd name="connsiteY4" fmla="*/ 45230 h 295815"/>
              <a:gd name="connsiteX5" fmla="*/ 511042 w 658576"/>
              <a:gd name="connsiteY5" fmla="*/ 26180 h 295815"/>
              <a:gd name="connsiteX6" fmla="*/ 549142 w 658576"/>
              <a:gd name="connsiteY6" fmla="*/ 140480 h 295815"/>
              <a:gd name="connsiteX7" fmla="*/ 460242 w 658576"/>
              <a:gd name="connsiteY7" fmla="*/ 203980 h 295815"/>
              <a:gd name="connsiteX8" fmla="*/ 593592 w 658576"/>
              <a:gd name="connsiteY8" fmla="*/ 178580 h 295815"/>
              <a:gd name="connsiteX9" fmla="*/ 657092 w 658576"/>
              <a:gd name="connsiteY9" fmla="*/ 178580 h 295815"/>
              <a:gd name="connsiteX10" fmla="*/ 625342 w 658576"/>
              <a:gd name="connsiteY10" fmla="*/ 203980 h 295815"/>
              <a:gd name="connsiteX11" fmla="*/ 485642 w 658576"/>
              <a:gd name="connsiteY11" fmla="*/ 292880 h 295815"/>
              <a:gd name="connsiteX12" fmla="*/ 212592 w 658576"/>
              <a:gd name="connsiteY12" fmla="*/ 273830 h 295815"/>
              <a:gd name="connsiteX13" fmla="*/ 28442 w 658576"/>
              <a:gd name="connsiteY13" fmla="*/ 267480 h 295815"/>
              <a:gd name="connsiteX14" fmla="*/ 22092 w 658576"/>
              <a:gd name="connsiteY14" fmla="*/ 203980 h 295815"/>
              <a:gd name="connsiteX0" fmla="*/ 22092 w 658576"/>
              <a:gd name="connsiteY0" fmla="*/ 203980 h 295815"/>
              <a:gd name="connsiteX1" fmla="*/ 231642 w 658576"/>
              <a:gd name="connsiteY1" fmla="*/ 203980 h 295815"/>
              <a:gd name="connsiteX2" fmla="*/ 155442 w 658576"/>
              <a:gd name="connsiteY2" fmla="*/ 89680 h 295815"/>
              <a:gd name="connsiteX3" fmla="*/ 174492 w 658576"/>
              <a:gd name="connsiteY3" fmla="*/ 780 h 295815"/>
              <a:gd name="connsiteX4" fmla="*/ 333242 w 658576"/>
              <a:gd name="connsiteY4" fmla="*/ 45230 h 295815"/>
              <a:gd name="connsiteX5" fmla="*/ 511042 w 658576"/>
              <a:gd name="connsiteY5" fmla="*/ 26180 h 295815"/>
              <a:gd name="connsiteX6" fmla="*/ 549142 w 658576"/>
              <a:gd name="connsiteY6" fmla="*/ 140480 h 295815"/>
              <a:gd name="connsiteX7" fmla="*/ 593592 w 658576"/>
              <a:gd name="connsiteY7" fmla="*/ 178580 h 295815"/>
              <a:gd name="connsiteX8" fmla="*/ 657092 w 658576"/>
              <a:gd name="connsiteY8" fmla="*/ 178580 h 295815"/>
              <a:gd name="connsiteX9" fmla="*/ 625342 w 658576"/>
              <a:gd name="connsiteY9" fmla="*/ 203980 h 295815"/>
              <a:gd name="connsiteX10" fmla="*/ 485642 w 658576"/>
              <a:gd name="connsiteY10" fmla="*/ 292880 h 295815"/>
              <a:gd name="connsiteX11" fmla="*/ 212592 w 658576"/>
              <a:gd name="connsiteY11" fmla="*/ 273830 h 295815"/>
              <a:gd name="connsiteX12" fmla="*/ 28442 w 658576"/>
              <a:gd name="connsiteY12" fmla="*/ 267480 h 295815"/>
              <a:gd name="connsiteX13" fmla="*/ 22092 w 658576"/>
              <a:gd name="connsiteY13" fmla="*/ 203980 h 295815"/>
              <a:gd name="connsiteX0" fmla="*/ 22092 w 660268"/>
              <a:gd name="connsiteY0" fmla="*/ 203980 h 295815"/>
              <a:gd name="connsiteX1" fmla="*/ 231642 w 660268"/>
              <a:gd name="connsiteY1" fmla="*/ 203980 h 295815"/>
              <a:gd name="connsiteX2" fmla="*/ 155442 w 660268"/>
              <a:gd name="connsiteY2" fmla="*/ 89680 h 295815"/>
              <a:gd name="connsiteX3" fmla="*/ 174492 w 660268"/>
              <a:gd name="connsiteY3" fmla="*/ 780 h 295815"/>
              <a:gd name="connsiteX4" fmla="*/ 333242 w 660268"/>
              <a:gd name="connsiteY4" fmla="*/ 45230 h 295815"/>
              <a:gd name="connsiteX5" fmla="*/ 511042 w 660268"/>
              <a:gd name="connsiteY5" fmla="*/ 26180 h 295815"/>
              <a:gd name="connsiteX6" fmla="*/ 549142 w 660268"/>
              <a:gd name="connsiteY6" fmla="*/ 140480 h 295815"/>
              <a:gd name="connsiteX7" fmla="*/ 593592 w 660268"/>
              <a:gd name="connsiteY7" fmla="*/ 178580 h 295815"/>
              <a:gd name="connsiteX8" fmla="*/ 657092 w 660268"/>
              <a:gd name="connsiteY8" fmla="*/ 178580 h 295815"/>
              <a:gd name="connsiteX9" fmla="*/ 485642 w 660268"/>
              <a:gd name="connsiteY9" fmla="*/ 292880 h 295815"/>
              <a:gd name="connsiteX10" fmla="*/ 212592 w 660268"/>
              <a:gd name="connsiteY10" fmla="*/ 273830 h 295815"/>
              <a:gd name="connsiteX11" fmla="*/ 28442 w 660268"/>
              <a:gd name="connsiteY11" fmla="*/ 267480 h 295815"/>
              <a:gd name="connsiteX12" fmla="*/ 22092 w 660268"/>
              <a:gd name="connsiteY12" fmla="*/ 203980 h 295815"/>
              <a:gd name="connsiteX0" fmla="*/ 22092 w 654153"/>
              <a:gd name="connsiteY0" fmla="*/ 203980 h 294059"/>
              <a:gd name="connsiteX1" fmla="*/ 231642 w 654153"/>
              <a:gd name="connsiteY1" fmla="*/ 203980 h 294059"/>
              <a:gd name="connsiteX2" fmla="*/ 155442 w 654153"/>
              <a:gd name="connsiteY2" fmla="*/ 89680 h 294059"/>
              <a:gd name="connsiteX3" fmla="*/ 174492 w 654153"/>
              <a:gd name="connsiteY3" fmla="*/ 780 h 294059"/>
              <a:gd name="connsiteX4" fmla="*/ 333242 w 654153"/>
              <a:gd name="connsiteY4" fmla="*/ 45230 h 294059"/>
              <a:gd name="connsiteX5" fmla="*/ 511042 w 654153"/>
              <a:gd name="connsiteY5" fmla="*/ 26180 h 294059"/>
              <a:gd name="connsiteX6" fmla="*/ 549142 w 654153"/>
              <a:gd name="connsiteY6" fmla="*/ 140480 h 294059"/>
              <a:gd name="connsiteX7" fmla="*/ 593592 w 654153"/>
              <a:gd name="connsiteY7" fmla="*/ 178580 h 294059"/>
              <a:gd name="connsiteX8" fmla="*/ 650742 w 654153"/>
              <a:gd name="connsiteY8" fmla="*/ 235730 h 294059"/>
              <a:gd name="connsiteX9" fmla="*/ 485642 w 654153"/>
              <a:gd name="connsiteY9" fmla="*/ 292880 h 294059"/>
              <a:gd name="connsiteX10" fmla="*/ 212592 w 654153"/>
              <a:gd name="connsiteY10" fmla="*/ 273830 h 294059"/>
              <a:gd name="connsiteX11" fmla="*/ 28442 w 654153"/>
              <a:gd name="connsiteY11" fmla="*/ 267480 h 294059"/>
              <a:gd name="connsiteX12" fmla="*/ 22092 w 654153"/>
              <a:gd name="connsiteY12" fmla="*/ 203980 h 294059"/>
              <a:gd name="connsiteX0" fmla="*/ 22092 w 687908"/>
              <a:gd name="connsiteY0" fmla="*/ 203980 h 294059"/>
              <a:gd name="connsiteX1" fmla="*/ 231642 w 687908"/>
              <a:gd name="connsiteY1" fmla="*/ 203980 h 294059"/>
              <a:gd name="connsiteX2" fmla="*/ 155442 w 687908"/>
              <a:gd name="connsiteY2" fmla="*/ 89680 h 294059"/>
              <a:gd name="connsiteX3" fmla="*/ 174492 w 687908"/>
              <a:gd name="connsiteY3" fmla="*/ 780 h 294059"/>
              <a:gd name="connsiteX4" fmla="*/ 333242 w 687908"/>
              <a:gd name="connsiteY4" fmla="*/ 45230 h 294059"/>
              <a:gd name="connsiteX5" fmla="*/ 682492 w 687908"/>
              <a:gd name="connsiteY5" fmla="*/ 26180 h 294059"/>
              <a:gd name="connsiteX6" fmla="*/ 549142 w 687908"/>
              <a:gd name="connsiteY6" fmla="*/ 140480 h 294059"/>
              <a:gd name="connsiteX7" fmla="*/ 593592 w 687908"/>
              <a:gd name="connsiteY7" fmla="*/ 178580 h 294059"/>
              <a:gd name="connsiteX8" fmla="*/ 650742 w 687908"/>
              <a:gd name="connsiteY8" fmla="*/ 235730 h 294059"/>
              <a:gd name="connsiteX9" fmla="*/ 485642 w 687908"/>
              <a:gd name="connsiteY9" fmla="*/ 292880 h 294059"/>
              <a:gd name="connsiteX10" fmla="*/ 212592 w 687908"/>
              <a:gd name="connsiteY10" fmla="*/ 273830 h 294059"/>
              <a:gd name="connsiteX11" fmla="*/ 28442 w 687908"/>
              <a:gd name="connsiteY11" fmla="*/ 267480 h 294059"/>
              <a:gd name="connsiteX12" fmla="*/ 22092 w 687908"/>
              <a:gd name="connsiteY12" fmla="*/ 203980 h 294059"/>
              <a:gd name="connsiteX0" fmla="*/ 22092 w 687908"/>
              <a:gd name="connsiteY0" fmla="*/ 203980 h 292930"/>
              <a:gd name="connsiteX1" fmla="*/ 231642 w 687908"/>
              <a:gd name="connsiteY1" fmla="*/ 203980 h 292930"/>
              <a:gd name="connsiteX2" fmla="*/ 155442 w 687908"/>
              <a:gd name="connsiteY2" fmla="*/ 89680 h 292930"/>
              <a:gd name="connsiteX3" fmla="*/ 174492 w 687908"/>
              <a:gd name="connsiteY3" fmla="*/ 780 h 292930"/>
              <a:gd name="connsiteX4" fmla="*/ 333242 w 687908"/>
              <a:gd name="connsiteY4" fmla="*/ 45230 h 292930"/>
              <a:gd name="connsiteX5" fmla="*/ 682492 w 687908"/>
              <a:gd name="connsiteY5" fmla="*/ 26180 h 292930"/>
              <a:gd name="connsiteX6" fmla="*/ 549142 w 687908"/>
              <a:gd name="connsiteY6" fmla="*/ 140480 h 292930"/>
              <a:gd name="connsiteX7" fmla="*/ 593592 w 687908"/>
              <a:gd name="connsiteY7" fmla="*/ 178580 h 292930"/>
              <a:gd name="connsiteX8" fmla="*/ 574542 w 687908"/>
              <a:gd name="connsiteY8" fmla="*/ 267480 h 292930"/>
              <a:gd name="connsiteX9" fmla="*/ 485642 w 687908"/>
              <a:gd name="connsiteY9" fmla="*/ 292880 h 292930"/>
              <a:gd name="connsiteX10" fmla="*/ 212592 w 687908"/>
              <a:gd name="connsiteY10" fmla="*/ 273830 h 292930"/>
              <a:gd name="connsiteX11" fmla="*/ 28442 w 687908"/>
              <a:gd name="connsiteY11" fmla="*/ 267480 h 292930"/>
              <a:gd name="connsiteX12" fmla="*/ 22092 w 687908"/>
              <a:gd name="connsiteY12" fmla="*/ 203980 h 292930"/>
              <a:gd name="connsiteX0" fmla="*/ 22092 w 687908"/>
              <a:gd name="connsiteY0" fmla="*/ 203980 h 293745"/>
              <a:gd name="connsiteX1" fmla="*/ 231642 w 687908"/>
              <a:gd name="connsiteY1" fmla="*/ 203980 h 293745"/>
              <a:gd name="connsiteX2" fmla="*/ 155442 w 687908"/>
              <a:gd name="connsiteY2" fmla="*/ 89680 h 293745"/>
              <a:gd name="connsiteX3" fmla="*/ 174492 w 687908"/>
              <a:gd name="connsiteY3" fmla="*/ 780 h 293745"/>
              <a:gd name="connsiteX4" fmla="*/ 333242 w 687908"/>
              <a:gd name="connsiteY4" fmla="*/ 45230 h 293745"/>
              <a:gd name="connsiteX5" fmla="*/ 682492 w 687908"/>
              <a:gd name="connsiteY5" fmla="*/ 26180 h 293745"/>
              <a:gd name="connsiteX6" fmla="*/ 549142 w 687908"/>
              <a:gd name="connsiteY6" fmla="*/ 140480 h 293745"/>
              <a:gd name="connsiteX7" fmla="*/ 593592 w 687908"/>
              <a:gd name="connsiteY7" fmla="*/ 178580 h 293745"/>
              <a:gd name="connsiteX8" fmla="*/ 574542 w 687908"/>
              <a:gd name="connsiteY8" fmla="*/ 267480 h 293745"/>
              <a:gd name="connsiteX9" fmla="*/ 485642 w 687908"/>
              <a:gd name="connsiteY9" fmla="*/ 292880 h 293745"/>
              <a:gd name="connsiteX10" fmla="*/ 352292 w 687908"/>
              <a:gd name="connsiteY10" fmla="*/ 286530 h 293745"/>
              <a:gd name="connsiteX11" fmla="*/ 212592 w 687908"/>
              <a:gd name="connsiteY11" fmla="*/ 273830 h 293745"/>
              <a:gd name="connsiteX12" fmla="*/ 28442 w 687908"/>
              <a:gd name="connsiteY12" fmla="*/ 267480 h 293745"/>
              <a:gd name="connsiteX13" fmla="*/ 22092 w 687908"/>
              <a:gd name="connsiteY13" fmla="*/ 203980 h 2937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687908" h="293745">
                <a:moveTo>
                  <a:pt x="22092" y="203980"/>
                </a:moveTo>
                <a:cubicBezTo>
                  <a:pt x="55959" y="193397"/>
                  <a:pt x="209417" y="223030"/>
                  <a:pt x="231642" y="203980"/>
                </a:cubicBezTo>
                <a:cubicBezTo>
                  <a:pt x="253867" y="184930"/>
                  <a:pt x="164967" y="123547"/>
                  <a:pt x="155442" y="89680"/>
                </a:cubicBezTo>
                <a:cubicBezTo>
                  <a:pt x="145917" y="55813"/>
                  <a:pt x="144859" y="8188"/>
                  <a:pt x="174492" y="780"/>
                </a:cubicBezTo>
                <a:cubicBezTo>
                  <a:pt x="204125" y="-6628"/>
                  <a:pt x="248575" y="40997"/>
                  <a:pt x="333242" y="45230"/>
                </a:cubicBezTo>
                <a:cubicBezTo>
                  <a:pt x="417909" y="49463"/>
                  <a:pt x="646509" y="10305"/>
                  <a:pt x="682492" y="26180"/>
                </a:cubicBezTo>
                <a:cubicBezTo>
                  <a:pt x="718475" y="42055"/>
                  <a:pt x="563959" y="115080"/>
                  <a:pt x="549142" y="140480"/>
                </a:cubicBezTo>
                <a:cubicBezTo>
                  <a:pt x="534325" y="165880"/>
                  <a:pt x="589359" y="157413"/>
                  <a:pt x="593592" y="178580"/>
                </a:cubicBezTo>
                <a:cubicBezTo>
                  <a:pt x="597825" y="199747"/>
                  <a:pt x="592534" y="248430"/>
                  <a:pt x="574542" y="267480"/>
                </a:cubicBezTo>
                <a:cubicBezTo>
                  <a:pt x="556550" y="286530"/>
                  <a:pt x="522684" y="289705"/>
                  <a:pt x="485642" y="292880"/>
                </a:cubicBezTo>
                <a:cubicBezTo>
                  <a:pt x="448600" y="296055"/>
                  <a:pt x="397800" y="289705"/>
                  <a:pt x="352292" y="286530"/>
                </a:cubicBezTo>
                <a:cubicBezTo>
                  <a:pt x="306784" y="283355"/>
                  <a:pt x="283500" y="278063"/>
                  <a:pt x="212592" y="273830"/>
                </a:cubicBezTo>
                <a:cubicBezTo>
                  <a:pt x="141684" y="269597"/>
                  <a:pt x="61250" y="277005"/>
                  <a:pt x="28442" y="267480"/>
                </a:cubicBezTo>
                <a:cubicBezTo>
                  <a:pt x="-4366" y="257955"/>
                  <a:pt x="-11775" y="214563"/>
                  <a:pt x="22092" y="203980"/>
                </a:cubicBezTo>
                <a:close/>
              </a:path>
            </a:pathLst>
          </a:custGeom>
          <a:solidFill>
            <a:srgbClr val="33CC33"/>
          </a:solidFill>
          <a:ln>
            <a:no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70" name="Freeform 69"/>
          <p:cNvSpPr/>
          <p:nvPr/>
        </p:nvSpPr>
        <p:spPr>
          <a:xfrm rot="1808814">
            <a:off x="1654309" y="1188228"/>
            <a:ext cx="307842" cy="191365"/>
          </a:xfrm>
          <a:custGeom>
            <a:avLst/>
            <a:gdLst>
              <a:gd name="connsiteX0" fmla="*/ 22092 w 658576"/>
              <a:gd name="connsiteY0" fmla="*/ 203980 h 295815"/>
              <a:gd name="connsiteX1" fmla="*/ 231642 w 658576"/>
              <a:gd name="connsiteY1" fmla="*/ 203980 h 295815"/>
              <a:gd name="connsiteX2" fmla="*/ 155442 w 658576"/>
              <a:gd name="connsiteY2" fmla="*/ 89680 h 295815"/>
              <a:gd name="connsiteX3" fmla="*/ 174492 w 658576"/>
              <a:gd name="connsiteY3" fmla="*/ 780 h 295815"/>
              <a:gd name="connsiteX4" fmla="*/ 333242 w 658576"/>
              <a:gd name="connsiteY4" fmla="*/ 45230 h 295815"/>
              <a:gd name="connsiteX5" fmla="*/ 511042 w 658576"/>
              <a:gd name="connsiteY5" fmla="*/ 26180 h 295815"/>
              <a:gd name="connsiteX6" fmla="*/ 549142 w 658576"/>
              <a:gd name="connsiteY6" fmla="*/ 140480 h 295815"/>
              <a:gd name="connsiteX7" fmla="*/ 460242 w 658576"/>
              <a:gd name="connsiteY7" fmla="*/ 203980 h 295815"/>
              <a:gd name="connsiteX8" fmla="*/ 231642 w 658576"/>
              <a:gd name="connsiteY8" fmla="*/ 229380 h 295815"/>
              <a:gd name="connsiteX9" fmla="*/ 434842 w 658576"/>
              <a:gd name="connsiteY9" fmla="*/ 261130 h 295815"/>
              <a:gd name="connsiteX10" fmla="*/ 593592 w 658576"/>
              <a:gd name="connsiteY10" fmla="*/ 178580 h 295815"/>
              <a:gd name="connsiteX11" fmla="*/ 657092 w 658576"/>
              <a:gd name="connsiteY11" fmla="*/ 178580 h 295815"/>
              <a:gd name="connsiteX12" fmla="*/ 625342 w 658576"/>
              <a:gd name="connsiteY12" fmla="*/ 203980 h 295815"/>
              <a:gd name="connsiteX13" fmla="*/ 485642 w 658576"/>
              <a:gd name="connsiteY13" fmla="*/ 292880 h 295815"/>
              <a:gd name="connsiteX14" fmla="*/ 212592 w 658576"/>
              <a:gd name="connsiteY14" fmla="*/ 273830 h 295815"/>
              <a:gd name="connsiteX15" fmla="*/ 28442 w 658576"/>
              <a:gd name="connsiteY15" fmla="*/ 267480 h 295815"/>
              <a:gd name="connsiteX16" fmla="*/ 22092 w 658576"/>
              <a:gd name="connsiteY16" fmla="*/ 203980 h 295815"/>
              <a:gd name="connsiteX0" fmla="*/ 22092 w 658576"/>
              <a:gd name="connsiteY0" fmla="*/ 203980 h 295815"/>
              <a:gd name="connsiteX1" fmla="*/ 231642 w 658576"/>
              <a:gd name="connsiteY1" fmla="*/ 203980 h 295815"/>
              <a:gd name="connsiteX2" fmla="*/ 155442 w 658576"/>
              <a:gd name="connsiteY2" fmla="*/ 89680 h 295815"/>
              <a:gd name="connsiteX3" fmla="*/ 174492 w 658576"/>
              <a:gd name="connsiteY3" fmla="*/ 780 h 295815"/>
              <a:gd name="connsiteX4" fmla="*/ 333242 w 658576"/>
              <a:gd name="connsiteY4" fmla="*/ 45230 h 295815"/>
              <a:gd name="connsiteX5" fmla="*/ 511042 w 658576"/>
              <a:gd name="connsiteY5" fmla="*/ 26180 h 295815"/>
              <a:gd name="connsiteX6" fmla="*/ 549142 w 658576"/>
              <a:gd name="connsiteY6" fmla="*/ 140480 h 295815"/>
              <a:gd name="connsiteX7" fmla="*/ 460242 w 658576"/>
              <a:gd name="connsiteY7" fmla="*/ 203980 h 295815"/>
              <a:gd name="connsiteX8" fmla="*/ 434842 w 658576"/>
              <a:gd name="connsiteY8" fmla="*/ 261130 h 295815"/>
              <a:gd name="connsiteX9" fmla="*/ 593592 w 658576"/>
              <a:gd name="connsiteY9" fmla="*/ 178580 h 295815"/>
              <a:gd name="connsiteX10" fmla="*/ 657092 w 658576"/>
              <a:gd name="connsiteY10" fmla="*/ 178580 h 295815"/>
              <a:gd name="connsiteX11" fmla="*/ 625342 w 658576"/>
              <a:gd name="connsiteY11" fmla="*/ 203980 h 295815"/>
              <a:gd name="connsiteX12" fmla="*/ 485642 w 658576"/>
              <a:gd name="connsiteY12" fmla="*/ 292880 h 295815"/>
              <a:gd name="connsiteX13" fmla="*/ 212592 w 658576"/>
              <a:gd name="connsiteY13" fmla="*/ 273830 h 295815"/>
              <a:gd name="connsiteX14" fmla="*/ 28442 w 658576"/>
              <a:gd name="connsiteY14" fmla="*/ 267480 h 295815"/>
              <a:gd name="connsiteX15" fmla="*/ 22092 w 658576"/>
              <a:gd name="connsiteY15" fmla="*/ 203980 h 295815"/>
              <a:gd name="connsiteX0" fmla="*/ 22092 w 658576"/>
              <a:gd name="connsiteY0" fmla="*/ 203980 h 295815"/>
              <a:gd name="connsiteX1" fmla="*/ 231642 w 658576"/>
              <a:gd name="connsiteY1" fmla="*/ 203980 h 295815"/>
              <a:gd name="connsiteX2" fmla="*/ 155442 w 658576"/>
              <a:gd name="connsiteY2" fmla="*/ 89680 h 295815"/>
              <a:gd name="connsiteX3" fmla="*/ 174492 w 658576"/>
              <a:gd name="connsiteY3" fmla="*/ 780 h 295815"/>
              <a:gd name="connsiteX4" fmla="*/ 333242 w 658576"/>
              <a:gd name="connsiteY4" fmla="*/ 45230 h 295815"/>
              <a:gd name="connsiteX5" fmla="*/ 511042 w 658576"/>
              <a:gd name="connsiteY5" fmla="*/ 26180 h 295815"/>
              <a:gd name="connsiteX6" fmla="*/ 549142 w 658576"/>
              <a:gd name="connsiteY6" fmla="*/ 140480 h 295815"/>
              <a:gd name="connsiteX7" fmla="*/ 460242 w 658576"/>
              <a:gd name="connsiteY7" fmla="*/ 203980 h 295815"/>
              <a:gd name="connsiteX8" fmla="*/ 593592 w 658576"/>
              <a:gd name="connsiteY8" fmla="*/ 178580 h 295815"/>
              <a:gd name="connsiteX9" fmla="*/ 657092 w 658576"/>
              <a:gd name="connsiteY9" fmla="*/ 178580 h 295815"/>
              <a:gd name="connsiteX10" fmla="*/ 625342 w 658576"/>
              <a:gd name="connsiteY10" fmla="*/ 203980 h 295815"/>
              <a:gd name="connsiteX11" fmla="*/ 485642 w 658576"/>
              <a:gd name="connsiteY11" fmla="*/ 292880 h 295815"/>
              <a:gd name="connsiteX12" fmla="*/ 212592 w 658576"/>
              <a:gd name="connsiteY12" fmla="*/ 273830 h 295815"/>
              <a:gd name="connsiteX13" fmla="*/ 28442 w 658576"/>
              <a:gd name="connsiteY13" fmla="*/ 267480 h 295815"/>
              <a:gd name="connsiteX14" fmla="*/ 22092 w 658576"/>
              <a:gd name="connsiteY14" fmla="*/ 203980 h 295815"/>
              <a:gd name="connsiteX0" fmla="*/ 22092 w 658576"/>
              <a:gd name="connsiteY0" fmla="*/ 203980 h 295815"/>
              <a:gd name="connsiteX1" fmla="*/ 231642 w 658576"/>
              <a:gd name="connsiteY1" fmla="*/ 203980 h 295815"/>
              <a:gd name="connsiteX2" fmla="*/ 155442 w 658576"/>
              <a:gd name="connsiteY2" fmla="*/ 89680 h 295815"/>
              <a:gd name="connsiteX3" fmla="*/ 174492 w 658576"/>
              <a:gd name="connsiteY3" fmla="*/ 780 h 295815"/>
              <a:gd name="connsiteX4" fmla="*/ 333242 w 658576"/>
              <a:gd name="connsiteY4" fmla="*/ 45230 h 295815"/>
              <a:gd name="connsiteX5" fmla="*/ 511042 w 658576"/>
              <a:gd name="connsiteY5" fmla="*/ 26180 h 295815"/>
              <a:gd name="connsiteX6" fmla="*/ 549142 w 658576"/>
              <a:gd name="connsiteY6" fmla="*/ 140480 h 295815"/>
              <a:gd name="connsiteX7" fmla="*/ 593592 w 658576"/>
              <a:gd name="connsiteY7" fmla="*/ 178580 h 295815"/>
              <a:gd name="connsiteX8" fmla="*/ 657092 w 658576"/>
              <a:gd name="connsiteY8" fmla="*/ 178580 h 295815"/>
              <a:gd name="connsiteX9" fmla="*/ 625342 w 658576"/>
              <a:gd name="connsiteY9" fmla="*/ 203980 h 295815"/>
              <a:gd name="connsiteX10" fmla="*/ 485642 w 658576"/>
              <a:gd name="connsiteY10" fmla="*/ 292880 h 295815"/>
              <a:gd name="connsiteX11" fmla="*/ 212592 w 658576"/>
              <a:gd name="connsiteY11" fmla="*/ 273830 h 295815"/>
              <a:gd name="connsiteX12" fmla="*/ 28442 w 658576"/>
              <a:gd name="connsiteY12" fmla="*/ 267480 h 295815"/>
              <a:gd name="connsiteX13" fmla="*/ 22092 w 658576"/>
              <a:gd name="connsiteY13" fmla="*/ 203980 h 295815"/>
              <a:gd name="connsiteX0" fmla="*/ 22092 w 660268"/>
              <a:gd name="connsiteY0" fmla="*/ 203980 h 295815"/>
              <a:gd name="connsiteX1" fmla="*/ 231642 w 660268"/>
              <a:gd name="connsiteY1" fmla="*/ 203980 h 295815"/>
              <a:gd name="connsiteX2" fmla="*/ 155442 w 660268"/>
              <a:gd name="connsiteY2" fmla="*/ 89680 h 295815"/>
              <a:gd name="connsiteX3" fmla="*/ 174492 w 660268"/>
              <a:gd name="connsiteY3" fmla="*/ 780 h 295815"/>
              <a:gd name="connsiteX4" fmla="*/ 333242 w 660268"/>
              <a:gd name="connsiteY4" fmla="*/ 45230 h 295815"/>
              <a:gd name="connsiteX5" fmla="*/ 511042 w 660268"/>
              <a:gd name="connsiteY5" fmla="*/ 26180 h 295815"/>
              <a:gd name="connsiteX6" fmla="*/ 549142 w 660268"/>
              <a:gd name="connsiteY6" fmla="*/ 140480 h 295815"/>
              <a:gd name="connsiteX7" fmla="*/ 593592 w 660268"/>
              <a:gd name="connsiteY7" fmla="*/ 178580 h 295815"/>
              <a:gd name="connsiteX8" fmla="*/ 657092 w 660268"/>
              <a:gd name="connsiteY8" fmla="*/ 178580 h 295815"/>
              <a:gd name="connsiteX9" fmla="*/ 485642 w 660268"/>
              <a:gd name="connsiteY9" fmla="*/ 292880 h 295815"/>
              <a:gd name="connsiteX10" fmla="*/ 212592 w 660268"/>
              <a:gd name="connsiteY10" fmla="*/ 273830 h 295815"/>
              <a:gd name="connsiteX11" fmla="*/ 28442 w 660268"/>
              <a:gd name="connsiteY11" fmla="*/ 267480 h 295815"/>
              <a:gd name="connsiteX12" fmla="*/ 22092 w 660268"/>
              <a:gd name="connsiteY12" fmla="*/ 203980 h 295815"/>
              <a:gd name="connsiteX0" fmla="*/ 22092 w 654153"/>
              <a:gd name="connsiteY0" fmla="*/ 203980 h 294059"/>
              <a:gd name="connsiteX1" fmla="*/ 231642 w 654153"/>
              <a:gd name="connsiteY1" fmla="*/ 203980 h 294059"/>
              <a:gd name="connsiteX2" fmla="*/ 155442 w 654153"/>
              <a:gd name="connsiteY2" fmla="*/ 89680 h 294059"/>
              <a:gd name="connsiteX3" fmla="*/ 174492 w 654153"/>
              <a:gd name="connsiteY3" fmla="*/ 780 h 294059"/>
              <a:gd name="connsiteX4" fmla="*/ 333242 w 654153"/>
              <a:gd name="connsiteY4" fmla="*/ 45230 h 294059"/>
              <a:gd name="connsiteX5" fmla="*/ 511042 w 654153"/>
              <a:gd name="connsiteY5" fmla="*/ 26180 h 294059"/>
              <a:gd name="connsiteX6" fmla="*/ 549142 w 654153"/>
              <a:gd name="connsiteY6" fmla="*/ 140480 h 294059"/>
              <a:gd name="connsiteX7" fmla="*/ 593592 w 654153"/>
              <a:gd name="connsiteY7" fmla="*/ 178580 h 294059"/>
              <a:gd name="connsiteX8" fmla="*/ 650742 w 654153"/>
              <a:gd name="connsiteY8" fmla="*/ 235730 h 294059"/>
              <a:gd name="connsiteX9" fmla="*/ 485642 w 654153"/>
              <a:gd name="connsiteY9" fmla="*/ 292880 h 294059"/>
              <a:gd name="connsiteX10" fmla="*/ 212592 w 654153"/>
              <a:gd name="connsiteY10" fmla="*/ 273830 h 294059"/>
              <a:gd name="connsiteX11" fmla="*/ 28442 w 654153"/>
              <a:gd name="connsiteY11" fmla="*/ 267480 h 294059"/>
              <a:gd name="connsiteX12" fmla="*/ 22092 w 654153"/>
              <a:gd name="connsiteY12" fmla="*/ 203980 h 294059"/>
              <a:gd name="connsiteX0" fmla="*/ 22092 w 687908"/>
              <a:gd name="connsiteY0" fmla="*/ 203980 h 294059"/>
              <a:gd name="connsiteX1" fmla="*/ 231642 w 687908"/>
              <a:gd name="connsiteY1" fmla="*/ 203980 h 294059"/>
              <a:gd name="connsiteX2" fmla="*/ 155442 w 687908"/>
              <a:gd name="connsiteY2" fmla="*/ 89680 h 294059"/>
              <a:gd name="connsiteX3" fmla="*/ 174492 w 687908"/>
              <a:gd name="connsiteY3" fmla="*/ 780 h 294059"/>
              <a:gd name="connsiteX4" fmla="*/ 333242 w 687908"/>
              <a:gd name="connsiteY4" fmla="*/ 45230 h 294059"/>
              <a:gd name="connsiteX5" fmla="*/ 682492 w 687908"/>
              <a:gd name="connsiteY5" fmla="*/ 26180 h 294059"/>
              <a:gd name="connsiteX6" fmla="*/ 549142 w 687908"/>
              <a:gd name="connsiteY6" fmla="*/ 140480 h 294059"/>
              <a:gd name="connsiteX7" fmla="*/ 593592 w 687908"/>
              <a:gd name="connsiteY7" fmla="*/ 178580 h 294059"/>
              <a:gd name="connsiteX8" fmla="*/ 650742 w 687908"/>
              <a:gd name="connsiteY8" fmla="*/ 235730 h 294059"/>
              <a:gd name="connsiteX9" fmla="*/ 485642 w 687908"/>
              <a:gd name="connsiteY9" fmla="*/ 292880 h 294059"/>
              <a:gd name="connsiteX10" fmla="*/ 212592 w 687908"/>
              <a:gd name="connsiteY10" fmla="*/ 273830 h 294059"/>
              <a:gd name="connsiteX11" fmla="*/ 28442 w 687908"/>
              <a:gd name="connsiteY11" fmla="*/ 267480 h 294059"/>
              <a:gd name="connsiteX12" fmla="*/ 22092 w 687908"/>
              <a:gd name="connsiteY12" fmla="*/ 203980 h 294059"/>
              <a:gd name="connsiteX0" fmla="*/ 22092 w 687908"/>
              <a:gd name="connsiteY0" fmla="*/ 203980 h 292930"/>
              <a:gd name="connsiteX1" fmla="*/ 231642 w 687908"/>
              <a:gd name="connsiteY1" fmla="*/ 203980 h 292930"/>
              <a:gd name="connsiteX2" fmla="*/ 155442 w 687908"/>
              <a:gd name="connsiteY2" fmla="*/ 89680 h 292930"/>
              <a:gd name="connsiteX3" fmla="*/ 174492 w 687908"/>
              <a:gd name="connsiteY3" fmla="*/ 780 h 292930"/>
              <a:gd name="connsiteX4" fmla="*/ 333242 w 687908"/>
              <a:gd name="connsiteY4" fmla="*/ 45230 h 292930"/>
              <a:gd name="connsiteX5" fmla="*/ 682492 w 687908"/>
              <a:gd name="connsiteY5" fmla="*/ 26180 h 292930"/>
              <a:gd name="connsiteX6" fmla="*/ 549142 w 687908"/>
              <a:gd name="connsiteY6" fmla="*/ 140480 h 292930"/>
              <a:gd name="connsiteX7" fmla="*/ 593592 w 687908"/>
              <a:gd name="connsiteY7" fmla="*/ 178580 h 292930"/>
              <a:gd name="connsiteX8" fmla="*/ 574542 w 687908"/>
              <a:gd name="connsiteY8" fmla="*/ 267480 h 292930"/>
              <a:gd name="connsiteX9" fmla="*/ 485642 w 687908"/>
              <a:gd name="connsiteY9" fmla="*/ 292880 h 292930"/>
              <a:gd name="connsiteX10" fmla="*/ 212592 w 687908"/>
              <a:gd name="connsiteY10" fmla="*/ 273830 h 292930"/>
              <a:gd name="connsiteX11" fmla="*/ 28442 w 687908"/>
              <a:gd name="connsiteY11" fmla="*/ 267480 h 292930"/>
              <a:gd name="connsiteX12" fmla="*/ 22092 w 687908"/>
              <a:gd name="connsiteY12" fmla="*/ 203980 h 292930"/>
              <a:gd name="connsiteX0" fmla="*/ 22092 w 687908"/>
              <a:gd name="connsiteY0" fmla="*/ 203980 h 293745"/>
              <a:gd name="connsiteX1" fmla="*/ 231642 w 687908"/>
              <a:gd name="connsiteY1" fmla="*/ 203980 h 293745"/>
              <a:gd name="connsiteX2" fmla="*/ 155442 w 687908"/>
              <a:gd name="connsiteY2" fmla="*/ 89680 h 293745"/>
              <a:gd name="connsiteX3" fmla="*/ 174492 w 687908"/>
              <a:gd name="connsiteY3" fmla="*/ 780 h 293745"/>
              <a:gd name="connsiteX4" fmla="*/ 333242 w 687908"/>
              <a:gd name="connsiteY4" fmla="*/ 45230 h 293745"/>
              <a:gd name="connsiteX5" fmla="*/ 682492 w 687908"/>
              <a:gd name="connsiteY5" fmla="*/ 26180 h 293745"/>
              <a:gd name="connsiteX6" fmla="*/ 549142 w 687908"/>
              <a:gd name="connsiteY6" fmla="*/ 140480 h 293745"/>
              <a:gd name="connsiteX7" fmla="*/ 593592 w 687908"/>
              <a:gd name="connsiteY7" fmla="*/ 178580 h 293745"/>
              <a:gd name="connsiteX8" fmla="*/ 574542 w 687908"/>
              <a:gd name="connsiteY8" fmla="*/ 267480 h 293745"/>
              <a:gd name="connsiteX9" fmla="*/ 485642 w 687908"/>
              <a:gd name="connsiteY9" fmla="*/ 292880 h 293745"/>
              <a:gd name="connsiteX10" fmla="*/ 352292 w 687908"/>
              <a:gd name="connsiteY10" fmla="*/ 286530 h 293745"/>
              <a:gd name="connsiteX11" fmla="*/ 212592 w 687908"/>
              <a:gd name="connsiteY11" fmla="*/ 273830 h 293745"/>
              <a:gd name="connsiteX12" fmla="*/ 28442 w 687908"/>
              <a:gd name="connsiteY12" fmla="*/ 267480 h 293745"/>
              <a:gd name="connsiteX13" fmla="*/ 22092 w 687908"/>
              <a:gd name="connsiteY13" fmla="*/ 203980 h 2937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687908" h="293745">
                <a:moveTo>
                  <a:pt x="22092" y="203980"/>
                </a:moveTo>
                <a:cubicBezTo>
                  <a:pt x="55959" y="193397"/>
                  <a:pt x="209417" y="223030"/>
                  <a:pt x="231642" y="203980"/>
                </a:cubicBezTo>
                <a:cubicBezTo>
                  <a:pt x="253867" y="184930"/>
                  <a:pt x="164967" y="123547"/>
                  <a:pt x="155442" y="89680"/>
                </a:cubicBezTo>
                <a:cubicBezTo>
                  <a:pt x="145917" y="55813"/>
                  <a:pt x="144859" y="8188"/>
                  <a:pt x="174492" y="780"/>
                </a:cubicBezTo>
                <a:cubicBezTo>
                  <a:pt x="204125" y="-6628"/>
                  <a:pt x="248575" y="40997"/>
                  <a:pt x="333242" y="45230"/>
                </a:cubicBezTo>
                <a:cubicBezTo>
                  <a:pt x="417909" y="49463"/>
                  <a:pt x="646509" y="10305"/>
                  <a:pt x="682492" y="26180"/>
                </a:cubicBezTo>
                <a:cubicBezTo>
                  <a:pt x="718475" y="42055"/>
                  <a:pt x="563959" y="115080"/>
                  <a:pt x="549142" y="140480"/>
                </a:cubicBezTo>
                <a:cubicBezTo>
                  <a:pt x="534325" y="165880"/>
                  <a:pt x="589359" y="157413"/>
                  <a:pt x="593592" y="178580"/>
                </a:cubicBezTo>
                <a:cubicBezTo>
                  <a:pt x="597825" y="199747"/>
                  <a:pt x="592534" y="248430"/>
                  <a:pt x="574542" y="267480"/>
                </a:cubicBezTo>
                <a:cubicBezTo>
                  <a:pt x="556550" y="286530"/>
                  <a:pt x="522684" y="289705"/>
                  <a:pt x="485642" y="292880"/>
                </a:cubicBezTo>
                <a:cubicBezTo>
                  <a:pt x="448600" y="296055"/>
                  <a:pt x="397800" y="289705"/>
                  <a:pt x="352292" y="286530"/>
                </a:cubicBezTo>
                <a:cubicBezTo>
                  <a:pt x="306784" y="283355"/>
                  <a:pt x="283500" y="278063"/>
                  <a:pt x="212592" y="273830"/>
                </a:cubicBezTo>
                <a:cubicBezTo>
                  <a:pt x="141684" y="269597"/>
                  <a:pt x="61250" y="277005"/>
                  <a:pt x="28442" y="267480"/>
                </a:cubicBezTo>
                <a:cubicBezTo>
                  <a:pt x="-4366" y="257955"/>
                  <a:pt x="-11775" y="214563"/>
                  <a:pt x="22092" y="203980"/>
                </a:cubicBezTo>
                <a:close/>
              </a:path>
            </a:pathLst>
          </a:custGeom>
          <a:solidFill>
            <a:srgbClr val="33CC33"/>
          </a:solidFill>
          <a:ln>
            <a:no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71" name="Freeform 70"/>
          <p:cNvSpPr/>
          <p:nvPr/>
        </p:nvSpPr>
        <p:spPr>
          <a:xfrm rot="10800000" flipH="1">
            <a:off x="1870209" y="1360455"/>
            <a:ext cx="307842" cy="191365"/>
          </a:xfrm>
          <a:custGeom>
            <a:avLst/>
            <a:gdLst>
              <a:gd name="connsiteX0" fmla="*/ 22092 w 658576"/>
              <a:gd name="connsiteY0" fmla="*/ 203980 h 295815"/>
              <a:gd name="connsiteX1" fmla="*/ 231642 w 658576"/>
              <a:gd name="connsiteY1" fmla="*/ 203980 h 295815"/>
              <a:gd name="connsiteX2" fmla="*/ 155442 w 658576"/>
              <a:gd name="connsiteY2" fmla="*/ 89680 h 295815"/>
              <a:gd name="connsiteX3" fmla="*/ 174492 w 658576"/>
              <a:gd name="connsiteY3" fmla="*/ 780 h 295815"/>
              <a:gd name="connsiteX4" fmla="*/ 333242 w 658576"/>
              <a:gd name="connsiteY4" fmla="*/ 45230 h 295815"/>
              <a:gd name="connsiteX5" fmla="*/ 511042 w 658576"/>
              <a:gd name="connsiteY5" fmla="*/ 26180 h 295815"/>
              <a:gd name="connsiteX6" fmla="*/ 549142 w 658576"/>
              <a:gd name="connsiteY6" fmla="*/ 140480 h 295815"/>
              <a:gd name="connsiteX7" fmla="*/ 460242 w 658576"/>
              <a:gd name="connsiteY7" fmla="*/ 203980 h 295815"/>
              <a:gd name="connsiteX8" fmla="*/ 231642 w 658576"/>
              <a:gd name="connsiteY8" fmla="*/ 229380 h 295815"/>
              <a:gd name="connsiteX9" fmla="*/ 434842 w 658576"/>
              <a:gd name="connsiteY9" fmla="*/ 261130 h 295815"/>
              <a:gd name="connsiteX10" fmla="*/ 593592 w 658576"/>
              <a:gd name="connsiteY10" fmla="*/ 178580 h 295815"/>
              <a:gd name="connsiteX11" fmla="*/ 657092 w 658576"/>
              <a:gd name="connsiteY11" fmla="*/ 178580 h 295815"/>
              <a:gd name="connsiteX12" fmla="*/ 625342 w 658576"/>
              <a:gd name="connsiteY12" fmla="*/ 203980 h 295815"/>
              <a:gd name="connsiteX13" fmla="*/ 485642 w 658576"/>
              <a:gd name="connsiteY13" fmla="*/ 292880 h 295815"/>
              <a:gd name="connsiteX14" fmla="*/ 212592 w 658576"/>
              <a:gd name="connsiteY14" fmla="*/ 273830 h 295815"/>
              <a:gd name="connsiteX15" fmla="*/ 28442 w 658576"/>
              <a:gd name="connsiteY15" fmla="*/ 267480 h 295815"/>
              <a:gd name="connsiteX16" fmla="*/ 22092 w 658576"/>
              <a:gd name="connsiteY16" fmla="*/ 203980 h 295815"/>
              <a:gd name="connsiteX0" fmla="*/ 22092 w 658576"/>
              <a:gd name="connsiteY0" fmla="*/ 203980 h 295815"/>
              <a:gd name="connsiteX1" fmla="*/ 231642 w 658576"/>
              <a:gd name="connsiteY1" fmla="*/ 203980 h 295815"/>
              <a:gd name="connsiteX2" fmla="*/ 155442 w 658576"/>
              <a:gd name="connsiteY2" fmla="*/ 89680 h 295815"/>
              <a:gd name="connsiteX3" fmla="*/ 174492 w 658576"/>
              <a:gd name="connsiteY3" fmla="*/ 780 h 295815"/>
              <a:gd name="connsiteX4" fmla="*/ 333242 w 658576"/>
              <a:gd name="connsiteY4" fmla="*/ 45230 h 295815"/>
              <a:gd name="connsiteX5" fmla="*/ 511042 w 658576"/>
              <a:gd name="connsiteY5" fmla="*/ 26180 h 295815"/>
              <a:gd name="connsiteX6" fmla="*/ 549142 w 658576"/>
              <a:gd name="connsiteY6" fmla="*/ 140480 h 295815"/>
              <a:gd name="connsiteX7" fmla="*/ 460242 w 658576"/>
              <a:gd name="connsiteY7" fmla="*/ 203980 h 295815"/>
              <a:gd name="connsiteX8" fmla="*/ 434842 w 658576"/>
              <a:gd name="connsiteY8" fmla="*/ 261130 h 295815"/>
              <a:gd name="connsiteX9" fmla="*/ 593592 w 658576"/>
              <a:gd name="connsiteY9" fmla="*/ 178580 h 295815"/>
              <a:gd name="connsiteX10" fmla="*/ 657092 w 658576"/>
              <a:gd name="connsiteY10" fmla="*/ 178580 h 295815"/>
              <a:gd name="connsiteX11" fmla="*/ 625342 w 658576"/>
              <a:gd name="connsiteY11" fmla="*/ 203980 h 295815"/>
              <a:gd name="connsiteX12" fmla="*/ 485642 w 658576"/>
              <a:gd name="connsiteY12" fmla="*/ 292880 h 295815"/>
              <a:gd name="connsiteX13" fmla="*/ 212592 w 658576"/>
              <a:gd name="connsiteY13" fmla="*/ 273830 h 295815"/>
              <a:gd name="connsiteX14" fmla="*/ 28442 w 658576"/>
              <a:gd name="connsiteY14" fmla="*/ 267480 h 295815"/>
              <a:gd name="connsiteX15" fmla="*/ 22092 w 658576"/>
              <a:gd name="connsiteY15" fmla="*/ 203980 h 295815"/>
              <a:gd name="connsiteX0" fmla="*/ 22092 w 658576"/>
              <a:gd name="connsiteY0" fmla="*/ 203980 h 295815"/>
              <a:gd name="connsiteX1" fmla="*/ 231642 w 658576"/>
              <a:gd name="connsiteY1" fmla="*/ 203980 h 295815"/>
              <a:gd name="connsiteX2" fmla="*/ 155442 w 658576"/>
              <a:gd name="connsiteY2" fmla="*/ 89680 h 295815"/>
              <a:gd name="connsiteX3" fmla="*/ 174492 w 658576"/>
              <a:gd name="connsiteY3" fmla="*/ 780 h 295815"/>
              <a:gd name="connsiteX4" fmla="*/ 333242 w 658576"/>
              <a:gd name="connsiteY4" fmla="*/ 45230 h 295815"/>
              <a:gd name="connsiteX5" fmla="*/ 511042 w 658576"/>
              <a:gd name="connsiteY5" fmla="*/ 26180 h 295815"/>
              <a:gd name="connsiteX6" fmla="*/ 549142 w 658576"/>
              <a:gd name="connsiteY6" fmla="*/ 140480 h 295815"/>
              <a:gd name="connsiteX7" fmla="*/ 460242 w 658576"/>
              <a:gd name="connsiteY7" fmla="*/ 203980 h 295815"/>
              <a:gd name="connsiteX8" fmla="*/ 593592 w 658576"/>
              <a:gd name="connsiteY8" fmla="*/ 178580 h 295815"/>
              <a:gd name="connsiteX9" fmla="*/ 657092 w 658576"/>
              <a:gd name="connsiteY9" fmla="*/ 178580 h 295815"/>
              <a:gd name="connsiteX10" fmla="*/ 625342 w 658576"/>
              <a:gd name="connsiteY10" fmla="*/ 203980 h 295815"/>
              <a:gd name="connsiteX11" fmla="*/ 485642 w 658576"/>
              <a:gd name="connsiteY11" fmla="*/ 292880 h 295815"/>
              <a:gd name="connsiteX12" fmla="*/ 212592 w 658576"/>
              <a:gd name="connsiteY12" fmla="*/ 273830 h 295815"/>
              <a:gd name="connsiteX13" fmla="*/ 28442 w 658576"/>
              <a:gd name="connsiteY13" fmla="*/ 267480 h 295815"/>
              <a:gd name="connsiteX14" fmla="*/ 22092 w 658576"/>
              <a:gd name="connsiteY14" fmla="*/ 203980 h 295815"/>
              <a:gd name="connsiteX0" fmla="*/ 22092 w 658576"/>
              <a:gd name="connsiteY0" fmla="*/ 203980 h 295815"/>
              <a:gd name="connsiteX1" fmla="*/ 231642 w 658576"/>
              <a:gd name="connsiteY1" fmla="*/ 203980 h 295815"/>
              <a:gd name="connsiteX2" fmla="*/ 155442 w 658576"/>
              <a:gd name="connsiteY2" fmla="*/ 89680 h 295815"/>
              <a:gd name="connsiteX3" fmla="*/ 174492 w 658576"/>
              <a:gd name="connsiteY3" fmla="*/ 780 h 295815"/>
              <a:gd name="connsiteX4" fmla="*/ 333242 w 658576"/>
              <a:gd name="connsiteY4" fmla="*/ 45230 h 295815"/>
              <a:gd name="connsiteX5" fmla="*/ 511042 w 658576"/>
              <a:gd name="connsiteY5" fmla="*/ 26180 h 295815"/>
              <a:gd name="connsiteX6" fmla="*/ 549142 w 658576"/>
              <a:gd name="connsiteY6" fmla="*/ 140480 h 295815"/>
              <a:gd name="connsiteX7" fmla="*/ 593592 w 658576"/>
              <a:gd name="connsiteY7" fmla="*/ 178580 h 295815"/>
              <a:gd name="connsiteX8" fmla="*/ 657092 w 658576"/>
              <a:gd name="connsiteY8" fmla="*/ 178580 h 295815"/>
              <a:gd name="connsiteX9" fmla="*/ 625342 w 658576"/>
              <a:gd name="connsiteY9" fmla="*/ 203980 h 295815"/>
              <a:gd name="connsiteX10" fmla="*/ 485642 w 658576"/>
              <a:gd name="connsiteY10" fmla="*/ 292880 h 295815"/>
              <a:gd name="connsiteX11" fmla="*/ 212592 w 658576"/>
              <a:gd name="connsiteY11" fmla="*/ 273830 h 295815"/>
              <a:gd name="connsiteX12" fmla="*/ 28442 w 658576"/>
              <a:gd name="connsiteY12" fmla="*/ 267480 h 295815"/>
              <a:gd name="connsiteX13" fmla="*/ 22092 w 658576"/>
              <a:gd name="connsiteY13" fmla="*/ 203980 h 295815"/>
              <a:gd name="connsiteX0" fmla="*/ 22092 w 660268"/>
              <a:gd name="connsiteY0" fmla="*/ 203980 h 295815"/>
              <a:gd name="connsiteX1" fmla="*/ 231642 w 660268"/>
              <a:gd name="connsiteY1" fmla="*/ 203980 h 295815"/>
              <a:gd name="connsiteX2" fmla="*/ 155442 w 660268"/>
              <a:gd name="connsiteY2" fmla="*/ 89680 h 295815"/>
              <a:gd name="connsiteX3" fmla="*/ 174492 w 660268"/>
              <a:gd name="connsiteY3" fmla="*/ 780 h 295815"/>
              <a:gd name="connsiteX4" fmla="*/ 333242 w 660268"/>
              <a:gd name="connsiteY4" fmla="*/ 45230 h 295815"/>
              <a:gd name="connsiteX5" fmla="*/ 511042 w 660268"/>
              <a:gd name="connsiteY5" fmla="*/ 26180 h 295815"/>
              <a:gd name="connsiteX6" fmla="*/ 549142 w 660268"/>
              <a:gd name="connsiteY6" fmla="*/ 140480 h 295815"/>
              <a:gd name="connsiteX7" fmla="*/ 593592 w 660268"/>
              <a:gd name="connsiteY7" fmla="*/ 178580 h 295815"/>
              <a:gd name="connsiteX8" fmla="*/ 657092 w 660268"/>
              <a:gd name="connsiteY8" fmla="*/ 178580 h 295815"/>
              <a:gd name="connsiteX9" fmla="*/ 485642 w 660268"/>
              <a:gd name="connsiteY9" fmla="*/ 292880 h 295815"/>
              <a:gd name="connsiteX10" fmla="*/ 212592 w 660268"/>
              <a:gd name="connsiteY10" fmla="*/ 273830 h 295815"/>
              <a:gd name="connsiteX11" fmla="*/ 28442 w 660268"/>
              <a:gd name="connsiteY11" fmla="*/ 267480 h 295815"/>
              <a:gd name="connsiteX12" fmla="*/ 22092 w 660268"/>
              <a:gd name="connsiteY12" fmla="*/ 203980 h 295815"/>
              <a:gd name="connsiteX0" fmla="*/ 22092 w 654153"/>
              <a:gd name="connsiteY0" fmla="*/ 203980 h 294059"/>
              <a:gd name="connsiteX1" fmla="*/ 231642 w 654153"/>
              <a:gd name="connsiteY1" fmla="*/ 203980 h 294059"/>
              <a:gd name="connsiteX2" fmla="*/ 155442 w 654153"/>
              <a:gd name="connsiteY2" fmla="*/ 89680 h 294059"/>
              <a:gd name="connsiteX3" fmla="*/ 174492 w 654153"/>
              <a:gd name="connsiteY3" fmla="*/ 780 h 294059"/>
              <a:gd name="connsiteX4" fmla="*/ 333242 w 654153"/>
              <a:gd name="connsiteY4" fmla="*/ 45230 h 294059"/>
              <a:gd name="connsiteX5" fmla="*/ 511042 w 654153"/>
              <a:gd name="connsiteY5" fmla="*/ 26180 h 294059"/>
              <a:gd name="connsiteX6" fmla="*/ 549142 w 654153"/>
              <a:gd name="connsiteY6" fmla="*/ 140480 h 294059"/>
              <a:gd name="connsiteX7" fmla="*/ 593592 w 654153"/>
              <a:gd name="connsiteY7" fmla="*/ 178580 h 294059"/>
              <a:gd name="connsiteX8" fmla="*/ 650742 w 654153"/>
              <a:gd name="connsiteY8" fmla="*/ 235730 h 294059"/>
              <a:gd name="connsiteX9" fmla="*/ 485642 w 654153"/>
              <a:gd name="connsiteY9" fmla="*/ 292880 h 294059"/>
              <a:gd name="connsiteX10" fmla="*/ 212592 w 654153"/>
              <a:gd name="connsiteY10" fmla="*/ 273830 h 294059"/>
              <a:gd name="connsiteX11" fmla="*/ 28442 w 654153"/>
              <a:gd name="connsiteY11" fmla="*/ 267480 h 294059"/>
              <a:gd name="connsiteX12" fmla="*/ 22092 w 654153"/>
              <a:gd name="connsiteY12" fmla="*/ 203980 h 294059"/>
              <a:gd name="connsiteX0" fmla="*/ 22092 w 687908"/>
              <a:gd name="connsiteY0" fmla="*/ 203980 h 294059"/>
              <a:gd name="connsiteX1" fmla="*/ 231642 w 687908"/>
              <a:gd name="connsiteY1" fmla="*/ 203980 h 294059"/>
              <a:gd name="connsiteX2" fmla="*/ 155442 w 687908"/>
              <a:gd name="connsiteY2" fmla="*/ 89680 h 294059"/>
              <a:gd name="connsiteX3" fmla="*/ 174492 w 687908"/>
              <a:gd name="connsiteY3" fmla="*/ 780 h 294059"/>
              <a:gd name="connsiteX4" fmla="*/ 333242 w 687908"/>
              <a:gd name="connsiteY4" fmla="*/ 45230 h 294059"/>
              <a:gd name="connsiteX5" fmla="*/ 682492 w 687908"/>
              <a:gd name="connsiteY5" fmla="*/ 26180 h 294059"/>
              <a:gd name="connsiteX6" fmla="*/ 549142 w 687908"/>
              <a:gd name="connsiteY6" fmla="*/ 140480 h 294059"/>
              <a:gd name="connsiteX7" fmla="*/ 593592 w 687908"/>
              <a:gd name="connsiteY7" fmla="*/ 178580 h 294059"/>
              <a:gd name="connsiteX8" fmla="*/ 650742 w 687908"/>
              <a:gd name="connsiteY8" fmla="*/ 235730 h 294059"/>
              <a:gd name="connsiteX9" fmla="*/ 485642 w 687908"/>
              <a:gd name="connsiteY9" fmla="*/ 292880 h 294059"/>
              <a:gd name="connsiteX10" fmla="*/ 212592 w 687908"/>
              <a:gd name="connsiteY10" fmla="*/ 273830 h 294059"/>
              <a:gd name="connsiteX11" fmla="*/ 28442 w 687908"/>
              <a:gd name="connsiteY11" fmla="*/ 267480 h 294059"/>
              <a:gd name="connsiteX12" fmla="*/ 22092 w 687908"/>
              <a:gd name="connsiteY12" fmla="*/ 203980 h 294059"/>
              <a:gd name="connsiteX0" fmla="*/ 22092 w 687908"/>
              <a:gd name="connsiteY0" fmla="*/ 203980 h 292930"/>
              <a:gd name="connsiteX1" fmla="*/ 231642 w 687908"/>
              <a:gd name="connsiteY1" fmla="*/ 203980 h 292930"/>
              <a:gd name="connsiteX2" fmla="*/ 155442 w 687908"/>
              <a:gd name="connsiteY2" fmla="*/ 89680 h 292930"/>
              <a:gd name="connsiteX3" fmla="*/ 174492 w 687908"/>
              <a:gd name="connsiteY3" fmla="*/ 780 h 292930"/>
              <a:gd name="connsiteX4" fmla="*/ 333242 w 687908"/>
              <a:gd name="connsiteY4" fmla="*/ 45230 h 292930"/>
              <a:gd name="connsiteX5" fmla="*/ 682492 w 687908"/>
              <a:gd name="connsiteY5" fmla="*/ 26180 h 292930"/>
              <a:gd name="connsiteX6" fmla="*/ 549142 w 687908"/>
              <a:gd name="connsiteY6" fmla="*/ 140480 h 292930"/>
              <a:gd name="connsiteX7" fmla="*/ 593592 w 687908"/>
              <a:gd name="connsiteY7" fmla="*/ 178580 h 292930"/>
              <a:gd name="connsiteX8" fmla="*/ 574542 w 687908"/>
              <a:gd name="connsiteY8" fmla="*/ 267480 h 292930"/>
              <a:gd name="connsiteX9" fmla="*/ 485642 w 687908"/>
              <a:gd name="connsiteY9" fmla="*/ 292880 h 292930"/>
              <a:gd name="connsiteX10" fmla="*/ 212592 w 687908"/>
              <a:gd name="connsiteY10" fmla="*/ 273830 h 292930"/>
              <a:gd name="connsiteX11" fmla="*/ 28442 w 687908"/>
              <a:gd name="connsiteY11" fmla="*/ 267480 h 292930"/>
              <a:gd name="connsiteX12" fmla="*/ 22092 w 687908"/>
              <a:gd name="connsiteY12" fmla="*/ 203980 h 292930"/>
              <a:gd name="connsiteX0" fmla="*/ 22092 w 687908"/>
              <a:gd name="connsiteY0" fmla="*/ 203980 h 293745"/>
              <a:gd name="connsiteX1" fmla="*/ 231642 w 687908"/>
              <a:gd name="connsiteY1" fmla="*/ 203980 h 293745"/>
              <a:gd name="connsiteX2" fmla="*/ 155442 w 687908"/>
              <a:gd name="connsiteY2" fmla="*/ 89680 h 293745"/>
              <a:gd name="connsiteX3" fmla="*/ 174492 w 687908"/>
              <a:gd name="connsiteY3" fmla="*/ 780 h 293745"/>
              <a:gd name="connsiteX4" fmla="*/ 333242 w 687908"/>
              <a:gd name="connsiteY4" fmla="*/ 45230 h 293745"/>
              <a:gd name="connsiteX5" fmla="*/ 682492 w 687908"/>
              <a:gd name="connsiteY5" fmla="*/ 26180 h 293745"/>
              <a:gd name="connsiteX6" fmla="*/ 549142 w 687908"/>
              <a:gd name="connsiteY6" fmla="*/ 140480 h 293745"/>
              <a:gd name="connsiteX7" fmla="*/ 593592 w 687908"/>
              <a:gd name="connsiteY7" fmla="*/ 178580 h 293745"/>
              <a:gd name="connsiteX8" fmla="*/ 574542 w 687908"/>
              <a:gd name="connsiteY8" fmla="*/ 267480 h 293745"/>
              <a:gd name="connsiteX9" fmla="*/ 485642 w 687908"/>
              <a:gd name="connsiteY9" fmla="*/ 292880 h 293745"/>
              <a:gd name="connsiteX10" fmla="*/ 352292 w 687908"/>
              <a:gd name="connsiteY10" fmla="*/ 286530 h 293745"/>
              <a:gd name="connsiteX11" fmla="*/ 212592 w 687908"/>
              <a:gd name="connsiteY11" fmla="*/ 273830 h 293745"/>
              <a:gd name="connsiteX12" fmla="*/ 28442 w 687908"/>
              <a:gd name="connsiteY12" fmla="*/ 267480 h 293745"/>
              <a:gd name="connsiteX13" fmla="*/ 22092 w 687908"/>
              <a:gd name="connsiteY13" fmla="*/ 203980 h 2937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687908" h="293745">
                <a:moveTo>
                  <a:pt x="22092" y="203980"/>
                </a:moveTo>
                <a:cubicBezTo>
                  <a:pt x="55959" y="193397"/>
                  <a:pt x="209417" y="223030"/>
                  <a:pt x="231642" y="203980"/>
                </a:cubicBezTo>
                <a:cubicBezTo>
                  <a:pt x="253867" y="184930"/>
                  <a:pt x="164967" y="123547"/>
                  <a:pt x="155442" y="89680"/>
                </a:cubicBezTo>
                <a:cubicBezTo>
                  <a:pt x="145917" y="55813"/>
                  <a:pt x="144859" y="8188"/>
                  <a:pt x="174492" y="780"/>
                </a:cubicBezTo>
                <a:cubicBezTo>
                  <a:pt x="204125" y="-6628"/>
                  <a:pt x="248575" y="40997"/>
                  <a:pt x="333242" y="45230"/>
                </a:cubicBezTo>
                <a:cubicBezTo>
                  <a:pt x="417909" y="49463"/>
                  <a:pt x="646509" y="10305"/>
                  <a:pt x="682492" y="26180"/>
                </a:cubicBezTo>
                <a:cubicBezTo>
                  <a:pt x="718475" y="42055"/>
                  <a:pt x="563959" y="115080"/>
                  <a:pt x="549142" y="140480"/>
                </a:cubicBezTo>
                <a:cubicBezTo>
                  <a:pt x="534325" y="165880"/>
                  <a:pt x="589359" y="157413"/>
                  <a:pt x="593592" y="178580"/>
                </a:cubicBezTo>
                <a:cubicBezTo>
                  <a:pt x="597825" y="199747"/>
                  <a:pt x="592534" y="248430"/>
                  <a:pt x="574542" y="267480"/>
                </a:cubicBezTo>
                <a:cubicBezTo>
                  <a:pt x="556550" y="286530"/>
                  <a:pt x="522684" y="289705"/>
                  <a:pt x="485642" y="292880"/>
                </a:cubicBezTo>
                <a:cubicBezTo>
                  <a:pt x="448600" y="296055"/>
                  <a:pt x="397800" y="289705"/>
                  <a:pt x="352292" y="286530"/>
                </a:cubicBezTo>
                <a:cubicBezTo>
                  <a:pt x="306784" y="283355"/>
                  <a:pt x="283500" y="278063"/>
                  <a:pt x="212592" y="273830"/>
                </a:cubicBezTo>
                <a:cubicBezTo>
                  <a:pt x="141684" y="269597"/>
                  <a:pt x="61250" y="277005"/>
                  <a:pt x="28442" y="267480"/>
                </a:cubicBezTo>
                <a:cubicBezTo>
                  <a:pt x="-4366" y="257955"/>
                  <a:pt x="-11775" y="214563"/>
                  <a:pt x="22092" y="203980"/>
                </a:cubicBezTo>
                <a:close/>
              </a:path>
            </a:pathLst>
          </a:custGeom>
          <a:solidFill>
            <a:srgbClr val="33CC33"/>
          </a:solidFill>
          <a:ln>
            <a:no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72" name="Freeform 71"/>
          <p:cNvSpPr/>
          <p:nvPr/>
        </p:nvSpPr>
        <p:spPr>
          <a:xfrm rot="6962467" flipH="1">
            <a:off x="2092458" y="1195355"/>
            <a:ext cx="307842" cy="191365"/>
          </a:xfrm>
          <a:custGeom>
            <a:avLst/>
            <a:gdLst>
              <a:gd name="connsiteX0" fmla="*/ 22092 w 658576"/>
              <a:gd name="connsiteY0" fmla="*/ 203980 h 295815"/>
              <a:gd name="connsiteX1" fmla="*/ 231642 w 658576"/>
              <a:gd name="connsiteY1" fmla="*/ 203980 h 295815"/>
              <a:gd name="connsiteX2" fmla="*/ 155442 w 658576"/>
              <a:gd name="connsiteY2" fmla="*/ 89680 h 295815"/>
              <a:gd name="connsiteX3" fmla="*/ 174492 w 658576"/>
              <a:gd name="connsiteY3" fmla="*/ 780 h 295815"/>
              <a:gd name="connsiteX4" fmla="*/ 333242 w 658576"/>
              <a:gd name="connsiteY4" fmla="*/ 45230 h 295815"/>
              <a:gd name="connsiteX5" fmla="*/ 511042 w 658576"/>
              <a:gd name="connsiteY5" fmla="*/ 26180 h 295815"/>
              <a:gd name="connsiteX6" fmla="*/ 549142 w 658576"/>
              <a:gd name="connsiteY6" fmla="*/ 140480 h 295815"/>
              <a:gd name="connsiteX7" fmla="*/ 460242 w 658576"/>
              <a:gd name="connsiteY7" fmla="*/ 203980 h 295815"/>
              <a:gd name="connsiteX8" fmla="*/ 231642 w 658576"/>
              <a:gd name="connsiteY8" fmla="*/ 229380 h 295815"/>
              <a:gd name="connsiteX9" fmla="*/ 434842 w 658576"/>
              <a:gd name="connsiteY9" fmla="*/ 261130 h 295815"/>
              <a:gd name="connsiteX10" fmla="*/ 593592 w 658576"/>
              <a:gd name="connsiteY10" fmla="*/ 178580 h 295815"/>
              <a:gd name="connsiteX11" fmla="*/ 657092 w 658576"/>
              <a:gd name="connsiteY11" fmla="*/ 178580 h 295815"/>
              <a:gd name="connsiteX12" fmla="*/ 625342 w 658576"/>
              <a:gd name="connsiteY12" fmla="*/ 203980 h 295815"/>
              <a:gd name="connsiteX13" fmla="*/ 485642 w 658576"/>
              <a:gd name="connsiteY13" fmla="*/ 292880 h 295815"/>
              <a:gd name="connsiteX14" fmla="*/ 212592 w 658576"/>
              <a:gd name="connsiteY14" fmla="*/ 273830 h 295815"/>
              <a:gd name="connsiteX15" fmla="*/ 28442 w 658576"/>
              <a:gd name="connsiteY15" fmla="*/ 267480 h 295815"/>
              <a:gd name="connsiteX16" fmla="*/ 22092 w 658576"/>
              <a:gd name="connsiteY16" fmla="*/ 203980 h 295815"/>
              <a:gd name="connsiteX0" fmla="*/ 22092 w 658576"/>
              <a:gd name="connsiteY0" fmla="*/ 203980 h 295815"/>
              <a:gd name="connsiteX1" fmla="*/ 231642 w 658576"/>
              <a:gd name="connsiteY1" fmla="*/ 203980 h 295815"/>
              <a:gd name="connsiteX2" fmla="*/ 155442 w 658576"/>
              <a:gd name="connsiteY2" fmla="*/ 89680 h 295815"/>
              <a:gd name="connsiteX3" fmla="*/ 174492 w 658576"/>
              <a:gd name="connsiteY3" fmla="*/ 780 h 295815"/>
              <a:gd name="connsiteX4" fmla="*/ 333242 w 658576"/>
              <a:gd name="connsiteY4" fmla="*/ 45230 h 295815"/>
              <a:gd name="connsiteX5" fmla="*/ 511042 w 658576"/>
              <a:gd name="connsiteY5" fmla="*/ 26180 h 295815"/>
              <a:gd name="connsiteX6" fmla="*/ 549142 w 658576"/>
              <a:gd name="connsiteY6" fmla="*/ 140480 h 295815"/>
              <a:gd name="connsiteX7" fmla="*/ 460242 w 658576"/>
              <a:gd name="connsiteY7" fmla="*/ 203980 h 295815"/>
              <a:gd name="connsiteX8" fmla="*/ 434842 w 658576"/>
              <a:gd name="connsiteY8" fmla="*/ 261130 h 295815"/>
              <a:gd name="connsiteX9" fmla="*/ 593592 w 658576"/>
              <a:gd name="connsiteY9" fmla="*/ 178580 h 295815"/>
              <a:gd name="connsiteX10" fmla="*/ 657092 w 658576"/>
              <a:gd name="connsiteY10" fmla="*/ 178580 h 295815"/>
              <a:gd name="connsiteX11" fmla="*/ 625342 w 658576"/>
              <a:gd name="connsiteY11" fmla="*/ 203980 h 295815"/>
              <a:gd name="connsiteX12" fmla="*/ 485642 w 658576"/>
              <a:gd name="connsiteY12" fmla="*/ 292880 h 295815"/>
              <a:gd name="connsiteX13" fmla="*/ 212592 w 658576"/>
              <a:gd name="connsiteY13" fmla="*/ 273830 h 295815"/>
              <a:gd name="connsiteX14" fmla="*/ 28442 w 658576"/>
              <a:gd name="connsiteY14" fmla="*/ 267480 h 295815"/>
              <a:gd name="connsiteX15" fmla="*/ 22092 w 658576"/>
              <a:gd name="connsiteY15" fmla="*/ 203980 h 295815"/>
              <a:gd name="connsiteX0" fmla="*/ 22092 w 658576"/>
              <a:gd name="connsiteY0" fmla="*/ 203980 h 295815"/>
              <a:gd name="connsiteX1" fmla="*/ 231642 w 658576"/>
              <a:gd name="connsiteY1" fmla="*/ 203980 h 295815"/>
              <a:gd name="connsiteX2" fmla="*/ 155442 w 658576"/>
              <a:gd name="connsiteY2" fmla="*/ 89680 h 295815"/>
              <a:gd name="connsiteX3" fmla="*/ 174492 w 658576"/>
              <a:gd name="connsiteY3" fmla="*/ 780 h 295815"/>
              <a:gd name="connsiteX4" fmla="*/ 333242 w 658576"/>
              <a:gd name="connsiteY4" fmla="*/ 45230 h 295815"/>
              <a:gd name="connsiteX5" fmla="*/ 511042 w 658576"/>
              <a:gd name="connsiteY5" fmla="*/ 26180 h 295815"/>
              <a:gd name="connsiteX6" fmla="*/ 549142 w 658576"/>
              <a:gd name="connsiteY6" fmla="*/ 140480 h 295815"/>
              <a:gd name="connsiteX7" fmla="*/ 460242 w 658576"/>
              <a:gd name="connsiteY7" fmla="*/ 203980 h 295815"/>
              <a:gd name="connsiteX8" fmla="*/ 593592 w 658576"/>
              <a:gd name="connsiteY8" fmla="*/ 178580 h 295815"/>
              <a:gd name="connsiteX9" fmla="*/ 657092 w 658576"/>
              <a:gd name="connsiteY9" fmla="*/ 178580 h 295815"/>
              <a:gd name="connsiteX10" fmla="*/ 625342 w 658576"/>
              <a:gd name="connsiteY10" fmla="*/ 203980 h 295815"/>
              <a:gd name="connsiteX11" fmla="*/ 485642 w 658576"/>
              <a:gd name="connsiteY11" fmla="*/ 292880 h 295815"/>
              <a:gd name="connsiteX12" fmla="*/ 212592 w 658576"/>
              <a:gd name="connsiteY12" fmla="*/ 273830 h 295815"/>
              <a:gd name="connsiteX13" fmla="*/ 28442 w 658576"/>
              <a:gd name="connsiteY13" fmla="*/ 267480 h 295815"/>
              <a:gd name="connsiteX14" fmla="*/ 22092 w 658576"/>
              <a:gd name="connsiteY14" fmla="*/ 203980 h 295815"/>
              <a:gd name="connsiteX0" fmla="*/ 22092 w 658576"/>
              <a:gd name="connsiteY0" fmla="*/ 203980 h 295815"/>
              <a:gd name="connsiteX1" fmla="*/ 231642 w 658576"/>
              <a:gd name="connsiteY1" fmla="*/ 203980 h 295815"/>
              <a:gd name="connsiteX2" fmla="*/ 155442 w 658576"/>
              <a:gd name="connsiteY2" fmla="*/ 89680 h 295815"/>
              <a:gd name="connsiteX3" fmla="*/ 174492 w 658576"/>
              <a:gd name="connsiteY3" fmla="*/ 780 h 295815"/>
              <a:gd name="connsiteX4" fmla="*/ 333242 w 658576"/>
              <a:gd name="connsiteY4" fmla="*/ 45230 h 295815"/>
              <a:gd name="connsiteX5" fmla="*/ 511042 w 658576"/>
              <a:gd name="connsiteY5" fmla="*/ 26180 h 295815"/>
              <a:gd name="connsiteX6" fmla="*/ 549142 w 658576"/>
              <a:gd name="connsiteY6" fmla="*/ 140480 h 295815"/>
              <a:gd name="connsiteX7" fmla="*/ 593592 w 658576"/>
              <a:gd name="connsiteY7" fmla="*/ 178580 h 295815"/>
              <a:gd name="connsiteX8" fmla="*/ 657092 w 658576"/>
              <a:gd name="connsiteY8" fmla="*/ 178580 h 295815"/>
              <a:gd name="connsiteX9" fmla="*/ 625342 w 658576"/>
              <a:gd name="connsiteY9" fmla="*/ 203980 h 295815"/>
              <a:gd name="connsiteX10" fmla="*/ 485642 w 658576"/>
              <a:gd name="connsiteY10" fmla="*/ 292880 h 295815"/>
              <a:gd name="connsiteX11" fmla="*/ 212592 w 658576"/>
              <a:gd name="connsiteY11" fmla="*/ 273830 h 295815"/>
              <a:gd name="connsiteX12" fmla="*/ 28442 w 658576"/>
              <a:gd name="connsiteY12" fmla="*/ 267480 h 295815"/>
              <a:gd name="connsiteX13" fmla="*/ 22092 w 658576"/>
              <a:gd name="connsiteY13" fmla="*/ 203980 h 295815"/>
              <a:gd name="connsiteX0" fmla="*/ 22092 w 660268"/>
              <a:gd name="connsiteY0" fmla="*/ 203980 h 295815"/>
              <a:gd name="connsiteX1" fmla="*/ 231642 w 660268"/>
              <a:gd name="connsiteY1" fmla="*/ 203980 h 295815"/>
              <a:gd name="connsiteX2" fmla="*/ 155442 w 660268"/>
              <a:gd name="connsiteY2" fmla="*/ 89680 h 295815"/>
              <a:gd name="connsiteX3" fmla="*/ 174492 w 660268"/>
              <a:gd name="connsiteY3" fmla="*/ 780 h 295815"/>
              <a:gd name="connsiteX4" fmla="*/ 333242 w 660268"/>
              <a:gd name="connsiteY4" fmla="*/ 45230 h 295815"/>
              <a:gd name="connsiteX5" fmla="*/ 511042 w 660268"/>
              <a:gd name="connsiteY5" fmla="*/ 26180 h 295815"/>
              <a:gd name="connsiteX6" fmla="*/ 549142 w 660268"/>
              <a:gd name="connsiteY6" fmla="*/ 140480 h 295815"/>
              <a:gd name="connsiteX7" fmla="*/ 593592 w 660268"/>
              <a:gd name="connsiteY7" fmla="*/ 178580 h 295815"/>
              <a:gd name="connsiteX8" fmla="*/ 657092 w 660268"/>
              <a:gd name="connsiteY8" fmla="*/ 178580 h 295815"/>
              <a:gd name="connsiteX9" fmla="*/ 485642 w 660268"/>
              <a:gd name="connsiteY9" fmla="*/ 292880 h 295815"/>
              <a:gd name="connsiteX10" fmla="*/ 212592 w 660268"/>
              <a:gd name="connsiteY10" fmla="*/ 273830 h 295815"/>
              <a:gd name="connsiteX11" fmla="*/ 28442 w 660268"/>
              <a:gd name="connsiteY11" fmla="*/ 267480 h 295815"/>
              <a:gd name="connsiteX12" fmla="*/ 22092 w 660268"/>
              <a:gd name="connsiteY12" fmla="*/ 203980 h 295815"/>
              <a:gd name="connsiteX0" fmla="*/ 22092 w 654153"/>
              <a:gd name="connsiteY0" fmla="*/ 203980 h 294059"/>
              <a:gd name="connsiteX1" fmla="*/ 231642 w 654153"/>
              <a:gd name="connsiteY1" fmla="*/ 203980 h 294059"/>
              <a:gd name="connsiteX2" fmla="*/ 155442 w 654153"/>
              <a:gd name="connsiteY2" fmla="*/ 89680 h 294059"/>
              <a:gd name="connsiteX3" fmla="*/ 174492 w 654153"/>
              <a:gd name="connsiteY3" fmla="*/ 780 h 294059"/>
              <a:gd name="connsiteX4" fmla="*/ 333242 w 654153"/>
              <a:gd name="connsiteY4" fmla="*/ 45230 h 294059"/>
              <a:gd name="connsiteX5" fmla="*/ 511042 w 654153"/>
              <a:gd name="connsiteY5" fmla="*/ 26180 h 294059"/>
              <a:gd name="connsiteX6" fmla="*/ 549142 w 654153"/>
              <a:gd name="connsiteY6" fmla="*/ 140480 h 294059"/>
              <a:gd name="connsiteX7" fmla="*/ 593592 w 654153"/>
              <a:gd name="connsiteY7" fmla="*/ 178580 h 294059"/>
              <a:gd name="connsiteX8" fmla="*/ 650742 w 654153"/>
              <a:gd name="connsiteY8" fmla="*/ 235730 h 294059"/>
              <a:gd name="connsiteX9" fmla="*/ 485642 w 654153"/>
              <a:gd name="connsiteY9" fmla="*/ 292880 h 294059"/>
              <a:gd name="connsiteX10" fmla="*/ 212592 w 654153"/>
              <a:gd name="connsiteY10" fmla="*/ 273830 h 294059"/>
              <a:gd name="connsiteX11" fmla="*/ 28442 w 654153"/>
              <a:gd name="connsiteY11" fmla="*/ 267480 h 294059"/>
              <a:gd name="connsiteX12" fmla="*/ 22092 w 654153"/>
              <a:gd name="connsiteY12" fmla="*/ 203980 h 294059"/>
              <a:gd name="connsiteX0" fmla="*/ 22092 w 687908"/>
              <a:gd name="connsiteY0" fmla="*/ 203980 h 294059"/>
              <a:gd name="connsiteX1" fmla="*/ 231642 w 687908"/>
              <a:gd name="connsiteY1" fmla="*/ 203980 h 294059"/>
              <a:gd name="connsiteX2" fmla="*/ 155442 w 687908"/>
              <a:gd name="connsiteY2" fmla="*/ 89680 h 294059"/>
              <a:gd name="connsiteX3" fmla="*/ 174492 w 687908"/>
              <a:gd name="connsiteY3" fmla="*/ 780 h 294059"/>
              <a:gd name="connsiteX4" fmla="*/ 333242 w 687908"/>
              <a:gd name="connsiteY4" fmla="*/ 45230 h 294059"/>
              <a:gd name="connsiteX5" fmla="*/ 682492 w 687908"/>
              <a:gd name="connsiteY5" fmla="*/ 26180 h 294059"/>
              <a:gd name="connsiteX6" fmla="*/ 549142 w 687908"/>
              <a:gd name="connsiteY6" fmla="*/ 140480 h 294059"/>
              <a:gd name="connsiteX7" fmla="*/ 593592 w 687908"/>
              <a:gd name="connsiteY7" fmla="*/ 178580 h 294059"/>
              <a:gd name="connsiteX8" fmla="*/ 650742 w 687908"/>
              <a:gd name="connsiteY8" fmla="*/ 235730 h 294059"/>
              <a:gd name="connsiteX9" fmla="*/ 485642 w 687908"/>
              <a:gd name="connsiteY9" fmla="*/ 292880 h 294059"/>
              <a:gd name="connsiteX10" fmla="*/ 212592 w 687908"/>
              <a:gd name="connsiteY10" fmla="*/ 273830 h 294059"/>
              <a:gd name="connsiteX11" fmla="*/ 28442 w 687908"/>
              <a:gd name="connsiteY11" fmla="*/ 267480 h 294059"/>
              <a:gd name="connsiteX12" fmla="*/ 22092 w 687908"/>
              <a:gd name="connsiteY12" fmla="*/ 203980 h 294059"/>
              <a:gd name="connsiteX0" fmla="*/ 22092 w 687908"/>
              <a:gd name="connsiteY0" fmla="*/ 203980 h 292930"/>
              <a:gd name="connsiteX1" fmla="*/ 231642 w 687908"/>
              <a:gd name="connsiteY1" fmla="*/ 203980 h 292930"/>
              <a:gd name="connsiteX2" fmla="*/ 155442 w 687908"/>
              <a:gd name="connsiteY2" fmla="*/ 89680 h 292930"/>
              <a:gd name="connsiteX3" fmla="*/ 174492 w 687908"/>
              <a:gd name="connsiteY3" fmla="*/ 780 h 292930"/>
              <a:gd name="connsiteX4" fmla="*/ 333242 w 687908"/>
              <a:gd name="connsiteY4" fmla="*/ 45230 h 292930"/>
              <a:gd name="connsiteX5" fmla="*/ 682492 w 687908"/>
              <a:gd name="connsiteY5" fmla="*/ 26180 h 292930"/>
              <a:gd name="connsiteX6" fmla="*/ 549142 w 687908"/>
              <a:gd name="connsiteY6" fmla="*/ 140480 h 292930"/>
              <a:gd name="connsiteX7" fmla="*/ 593592 w 687908"/>
              <a:gd name="connsiteY7" fmla="*/ 178580 h 292930"/>
              <a:gd name="connsiteX8" fmla="*/ 574542 w 687908"/>
              <a:gd name="connsiteY8" fmla="*/ 267480 h 292930"/>
              <a:gd name="connsiteX9" fmla="*/ 485642 w 687908"/>
              <a:gd name="connsiteY9" fmla="*/ 292880 h 292930"/>
              <a:gd name="connsiteX10" fmla="*/ 212592 w 687908"/>
              <a:gd name="connsiteY10" fmla="*/ 273830 h 292930"/>
              <a:gd name="connsiteX11" fmla="*/ 28442 w 687908"/>
              <a:gd name="connsiteY11" fmla="*/ 267480 h 292930"/>
              <a:gd name="connsiteX12" fmla="*/ 22092 w 687908"/>
              <a:gd name="connsiteY12" fmla="*/ 203980 h 292930"/>
              <a:gd name="connsiteX0" fmla="*/ 22092 w 687908"/>
              <a:gd name="connsiteY0" fmla="*/ 203980 h 293745"/>
              <a:gd name="connsiteX1" fmla="*/ 231642 w 687908"/>
              <a:gd name="connsiteY1" fmla="*/ 203980 h 293745"/>
              <a:gd name="connsiteX2" fmla="*/ 155442 w 687908"/>
              <a:gd name="connsiteY2" fmla="*/ 89680 h 293745"/>
              <a:gd name="connsiteX3" fmla="*/ 174492 w 687908"/>
              <a:gd name="connsiteY3" fmla="*/ 780 h 293745"/>
              <a:gd name="connsiteX4" fmla="*/ 333242 w 687908"/>
              <a:gd name="connsiteY4" fmla="*/ 45230 h 293745"/>
              <a:gd name="connsiteX5" fmla="*/ 682492 w 687908"/>
              <a:gd name="connsiteY5" fmla="*/ 26180 h 293745"/>
              <a:gd name="connsiteX6" fmla="*/ 549142 w 687908"/>
              <a:gd name="connsiteY6" fmla="*/ 140480 h 293745"/>
              <a:gd name="connsiteX7" fmla="*/ 593592 w 687908"/>
              <a:gd name="connsiteY7" fmla="*/ 178580 h 293745"/>
              <a:gd name="connsiteX8" fmla="*/ 574542 w 687908"/>
              <a:gd name="connsiteY8" fmla="*/ 267480 h 293745"/>
              <a:gd name="connsiteX9" fmla="*/ 485642 w 687908"/>
              <a:gd name="connsiteY9" fmla="*/ 292880 h 293745"/>
              <a:gd name="connsiteX10" fmla="*/ 352292 w 687908"/>
              <a:gd name="connsiteY10" fmla="*/ 286530 h 293745"/>
              <a:gd name="connsiteX11" fmla="*/ 212592 w 687908"/>
              <a:gd name="connsiteY11" fmla="*/ 273830 h 293745"/>
              <a:gd name="connsiteX12" fmla="*/ 28442 w 687908"/>
              <a:gd name="connsiteY12" fmla="*/ 267480 h 293745"/>
              <a:gd name="connsiteX13" fmla="*/ 22092 w 687908"/>
              <a:gd name="connsiteY13" fmla="*/ 203980 h 2937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687908" h="293745">
                <a:moveTo>
                  <a:pt x="22092" y="203980"/>
                </a:moveTo>
                <a:cubicBezTo>
                  <a:pt x="55959" y="193397"/>
                  <a:pt x="209417" y="223030"/>
                  <a:pt x="231642" y="203980"/>
                </a:cubicBezTo>
                <a:cubicBezTo>
                  <a:pt x="253867" y="184930"/>
                  <a:pt x="164967" y="123547"/>
                  <a:pt x="155442" y="89680"/>
                </a:cubicBezTo>
                <a:cubicBezTo>
                  <a:pt x="145917" y="55813"/>
                  <a:pt x="144859" y="8188"/>
                  <a:pt x="174492" y="780"/>
                </a:cubicBezTo>
                <a:cubicBezTo>
                  <a:pt x="204125" y="-6628"/>
                  <a:pt x="248575" y="40997"/>
                  <a:pt x="333242" y="45230"/>
                </a:cubicBezTo>
                <a:cubicBezTo>
                  <a:pt x="417909" y="49463"/>
                  <a:pt x="646509" y="10305"/>
                  <a:pt x="682492" y="26180"/>
                </a:cubicBezTo>
                <a:cubicBezTo>
                  <a:pt x="718475" y="42055"/>
                  <a:pt x="563959" y="115080"/>
                  <a:pt x="549142" y="140480"/>
                </a:cubicBezTo>
                <a:cubicBezTo>
                  <a:pt x="534325" y="165880"/>
                  <a:pt x="589359" y="157413"/>
                  <a:pt x="593592" y="178580"/>
                </a:cubicBezTo>
                <a:cubicBezTo>
                  <a:pt x="597825" y="199747"/>
                  <a:pt x="592534" y="248430"/>
                  <a:pt x="574542" y="267480"/>
                </a:cubicBezTo>
                <a:cubicBezTo>
                  <a:pt x="556550" y="286530"/>
                  <a:pt x="522684" y="289705"/>
                  <a:pt x="485642" y="292880"/>
                </a:cubicBezTo>
                <a:cubicBezTo>
                  <a:pt x="448600" y="296055"/>
                  <a:pt x="397800" y="289705"/>
                  <a:pt x="352292" y="286530"/>
                </a:cubicBezTo>
                <a:cubicBezTo>
                  <a:pt x="306784" y="283355"/>
                  <a:pt x="283500" y="278063"/>
                  <a:pt x="212592" y="273830"/>
                </a:cubicBezTo>
                <a:cubicBezTo>
                  <a:pt x="141684" y="269597"/>
                  <a:pt x="61250" y="277005"/>
                  <a:pt x="28442" y="267480"/>
                </a:cubicBezTo>
                <a:cubicBezTo>
                  <a:pt x="-4366" y="257955"/>
                  <a:pt x="-11775" y="214563"/>
                  <a:pt x="22092" y="203980"/>
                </a:cubicBezTo>
                <a:close/>
              </a:path>
            </a:pathLst>
          </a:custGeom>
          <a:solidFill>
            <a:srgbClr val="33CC33"/>
          </a:solidFill>
          <a:ln>
            <a:no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73" name="Freeform 72"/>
          <p:cNvSpPr/>
          <p:nvPr/>
        </p:nvSpPr>
        <p:spPr>
          <a:xfrm rot="10087310" flipH="1" flipV="1">
            <a:off x="2200407" y="966755"/>
            <a:ext cx="307842" cy="191365"/>
          </a:xfrm>
          <a:custGeom>
            <a:avLst/>
            <a:gdLst>
              <a:gd name="connsiteX0" fmla="*/ 22092 w 658576"/>
              <a:gd name="connsiteY0" fmla="*/ 203980 h 295815"/>
              <a:gd name="connsiteX1" fmla="*/ 231642 w 658576"/>
              <a:gd name="connsiteY1" fmla="*/ 203980 h 295815"/>
              <a:gd name="connsiteX2" fmla="*/ 155442 w 658576"/>
              <a:gd name="connsiteY2" fmla="*/ 89680 h 295815"/>
              <a:gd name="connsiteX3" fmla="*/ 174492 w 658576"/>
              <a:gd name="connsiteY3" fmla="*/ 780 h 295815"/>
              <a:gd name="connsiteX4" fmla="*/ 333242 w 658576"/>
              <a:gd name="connsiteY4" fmla="*/ 45230 h 295815"/>
              <a:gd name="connsiteX5" fmla="*/ 511042 w 658576"/>
              <a:gd name="connsiteY5" fmla="*/ 26180 h 295815"/>
              <a:gd name="connsiteX6" fmla="*/ 549142 w 658576"/>
              <a:gd name="connsiteY6" fmla="*/ 140480 h 295815"/>
              <a:gd name="connsiteX7" fmla="*/ 460242 w 658576"/>
              <a:gd name="connsiteY7" fmla="*/ 203980 h 295815"/>
              <a:gd name="connsiteX8" fmla="*/ 231642 w 658576"/>
              <a:gd name="connsiteY8" fmla="*/ 229380 h 295815"/>
              <a:gd name="connsiteX9" fmla="*/ 434842 w 658576"/>
              <a:gd name="connsiteY9" fmla="*/ 261130 h 295815"/>
              <a:gd name="connsiteX10" fmla="*/ 593592 w 658576"/>
              <a:gd name="connsiteY10" fmla="*/ 178580 h 295815"/>
              <a:gd name="connsiteX11" fmla="*/ 657092 w 658576"/>
              <a:gd name="connsiteY11" fmla="*/ 178580 h 295815"/>
              <a:gd name="connsiteX12" fmla="*/ 625342 w 658576"/>
              <a:gd name="connsiteY12" fmla="*/ 203980 h 295815"/>
              <a:gd name="connsiteX13" fmla="*/ 485642 w 658576"/>
              <a:gd name="connsiteY13" fmla="*/ 292880 h 295815"/>
              <a:gd name="connsiteX14" fmla="*/ 212592 w 658576"/>
              <a:gd name="connsiteY14" fmla="*/ 273830 h 295815"/>
              <a:gd name="connsiteX15" fmla="*/ 28442 w 658576"/>
              <a:gd name="connsiteY15" fmla="*/ 267480 h 295815"/>
              <a:gd name="connsiteX16" fmla="*/ 22092 w 658576"/>
              <a:gd name="connsiteY16" fmla="*/ 203980 h 295815"/>
              <a:gd name="connsiteX0" fmla="*/ 22092 w 658576"/>
              <a:gd name="connsiteY0" fmla="*/ 203980 h 295815"/>
              <a:gd name="connsiteX1" fmla="*/ 231642 w 658576"/>
              <a:gd name="connsiteY1" fmla="*/ 203980 h 295815"/>
              <a:gd name="connsiteX2" fmla="*/ 155442 w 658576"/>
              <a:gd name="connsiteY2" fmla="*/ 89680 h 295815"/>
              <a:gd name="connsiteX3" fmla="*/ 174492 w 658576"/>
              <a:gd name="connsiteY3" fmla="*/ 780 h 295815"/>
              <a:gd name="connsiteX4" fmla="*/ 333242 w 658576"/>
              <a:gd name="connsiteY4" fmla="*/ 45230 h 295815"/>
              <a:gd name="connsiteX5" fmla="*/ 511042 w 658576"/>
              <a:gd name="connsiteY5" fmla="*/ 26180 h 295815"/>
              <a:gd name="connsiteX6" fmla="*/ 549142 w 658576"/>
              <a:gd name="connsiteY6" fmla="*/ 140480 h 295815"/>
              <a:gd name="connsiteX7" fmla="*/ 460242 w 658576"/>
              <a:gd name="connsiteY7" fmla="*/ 203980 h 295815"/>
              <a:gd name="connsiteX8" fmla="*/ 434842 w 658576"/>
              <a:gd name="connsiteY8" fmla="*/ 261130 h 295815"/>
              <a:gd name="connsiteX9" fmla="*/ 593592 w 658576"/>
              <a:gd name="connsiteY9" fmla="*/ 178580 h 295815"/>
              <a:gd name="connsiteX10" fmla="*/ 657092 w 658576"/>
              <a:gd name="connsiteY10" fmla="*/ 178580 h 295815"/>
              <a:gd name="connsiteX11" fmla="*/ 625342 w 658576"/>
              <a:gd name="connsiteY11" fmla="*/ 203980 h 295815"/>
              <a:gd name="connsiteX12" fmla="*/ 485642 w 658576"/>
              <a:gd name="connsiteY12" fmla="*/ 292880 h 295815"/>
              <a:gd name="connsiteX13" fmla="*/ 212592 w 658576"/>
              <a:gd name="connsiteY13" fmla="*/ 273830 h 295815"/>
              <a:gd name="connsiteX14" fmla="*/ 28442 w 658576"/>
              <a:gd name="connsiteY14" fmla="*/ 267480 h 295815"/>
              <a:gd name="connsiteX15" fmla="*/ 22092 w 658576"/>
              <a:gd name="connsiteY15" fmla="*/ 203980 h 295815"/>
              <a:gd name="connsiteX0" fmla="*/ 22092 w 658576"/>
              <a:gd name="connsiteY0" fmla="*/ 203980 h 295815"/>
              <a:gd name="connsiteX1" fmla="*/ 231642 w 658576"/>
              <a:gd name="connsiteY1" fmla="*/ 203980 h 295815"/>
              <a:gd name="connsiteX2" fmla="*/ 155442 w 658576"/>
              <a:gd name="connsiteY2" fmla="*/ 89680 h 295815"/>
              <a:gd name="connsiteX3" fmla="*/ 174492 w 658576"/>
              <a:gd name="connsiteY3" fmla="*/ 780 h 295815"/>
              <a:gd name="connsiteX4" fmla="*/ 333242 w 658576"/>
              <a:gd name="connsiteY4" fmla="*/ 45230 h 295815"/>
              <a:gd name="connsiteX5" fmla="*/ 511042 w 658576"/>
              <a:gd name="connsiteY5" fmla="*/ 26180 h 295815"/>
              <a:gd name="connsiteX6" fmla="*/ 549142 w 658576"/>
              <a:gd name="connsiteY6" fmla="*/ 140480 h 295815"/>
              <a:gd name="connsiteX7" fmla="*/ 460242 w 658576"/>
              <a:gd name="connsiteY7" fmla="*/ 203980 h 295815"/>
              <a:gd name="connsiteX8" fmla="*/ 593592 w 658576"/>
              <a:gd name="connsiteY8" fmla="*/ 178580 h 295815"/>
              <a:gd name="connsiteX9" fmla="*/ 657092 w 658576"/>
              <a:gd name="connsiteY9" fmla="*/ 178580 h 295815"/>
              <a:gd name="connsiteX10" fmla="*/ 625342 w 658576"/>
              <a:gd name="connsiteY10" fmla="*/ 203980 h 295815"/>
              <a:gd name="connsiteX11" fmla="*/ 485642 w 658576"/>
              <a:gd name="connsiteY11" fmla="*/ 292880 h 295815"/>
              <a:gd name="connsiteX12" fmla="*/ 212592 w 658576"/>
              <a:gd name="connsiteY12" fmla="*/ 273830 h 295815"/>
              <a:gd name="connsiteX13" fmla="*/ 28442 w 658576"/>
              <a:gd name="connsiteY13" fmla="*/ 267480 h 295815"/>
              <a:gd name="connsiteX14" fmla="*/ 22092 w 658576"/>
              <a:gd name="connsiteY14" fmla="*/ 203980 h 295815"/>
              <a:gd name="connsiteX0" fmla="*/ 22092 w 658576"/>
              <a:gd name="connsiteY0" fmla="*/ 203980 h 295815"/>
              <a:gd name="connsiteX1" fmla="*/ 231642 w 658576"/>
              <a:gd name="connsiteY1" fmla="*/ 203980 h 295815"/>
              <a:gd name="connsiteX2" fmla="*/ 155442 w 658576"/>
              <a:gd name="connsiteY2" fmla="*/ 89680 h 295815"/>
              <a:gd name="connsiteX3" fmla="*/ 174492 w 658576"/>
              <a:gd name="connsiteY3" fmla="*/ 780 h 295815"/>
              <a:gd name="connsiteX4" fmla="*/ 333242 w 658576"/>
              <a:gd name="connsiteY4" fmla="*/ 45230 h 295815"/>
              <a:gd name="connsiteX5" fmla="*/ 511042 w 658576"/>
              <a:gd name="connsiteY5" fmla="*/ 26180 h 295815"/>
              <a:gd name="connsiteX6" fmla="*/ 549142 w 658576"/>
              <a:gd name="connsiteY6" fmla="*/ 140480 h 295815"/>
              <a:gd name="connsiteX7" fmla="*/ 593592 w 658576"/>
              <a:gd name="connsiteY7" fmla="*/ 178580 h 295815"/>
              <a:gd name="connsiteX8" fmla="*/ 657092 w 658576"/>
              <a:gd name="connsiteY8" fmla="*/ 178580 h 295815"/>
              <a:gd name="connsiteX9" fmla="*/ 625342 w 658576"/>
              <a:gd name="connsiteY9" fmla="*/ 203980 h 295815"/>
              <a:gd name="connsiteX10" fmla="*/ 485642 w 658576"/>
              <a:gd name="connsiteY10" fmla="*/ 292880 h 295815"/>
              <a:gd name="connsiteX11" fmla="*/ 212592 w 658576"/>
              <a:gd name="connsiteY11" fmla="*/ 273830 h 295815"/>
              <a:gd name="connsiteX12" fmla="*/ 28442 w 658576"/>
              <a:gd name="connsiteY12" fmla="*/ 267480 h 295815"/>
              <a:gd name="connsiteX13" fmla="*/ 22092 w 658576"/>
              <a:gd name="connsiteY13" fmla="*/ 203980 h 295815"/>
              <a:gd name="connsiteX0" fmla="*/ 22092 w 660268"/>
              <a:gd name="connsiteY0" fmla="*/ 203980 h 295815"/>
              <a:gd name="connsiteX1" fmla="*/ 231642 w 660268"/>
              <a:gd name="connsiteY1" fmla="*/ 203980 h 295815"/>
              <a:gd name="connsiteX2" fmla="*/ 155442 w 660268"/>
              <a:gd name="connsiteY2" fmla="*/ 89680 h 295815"/>
              <a:gd name="connsiteX3" fmla="*/ 174492 w 660268"/>
              <a:gd name="connsiteY3" fmla="*/ 780 h 295815"/>
              <a:gd name="connsiteX4" fmla="*/ 333242 w 660268"/>
              <a:gd name="connsiteY4" fmla="*/ 45230 h 295815"/>
              <a:gd name="connsiteX5" fmla="*/ 511042 w 660268"/>
              <a:gd name="connsiteY5" fmla="*/ 26180 h 295815"/>
              <a:gd name="connsiteX6" fmla="*/ 549142 w 660268"/>
              <a:gd name="connsiteY6" fmla="*/ 140480 h 295815"/>
              <a:gd name="connsiteX7" fmla="*/ 593592 w 660268"/>
              <a:gd name="connsiteY7" fmla="*/ 178580 h 295815"/>
              <a:gd name="connsiteX8" fmla="*/ 657092 w 660268"/>
              <a:gd name="connsiteY8" fmla="*/ 178580 h 295815"/>
              <a:gd name="connsiteX9" fmla="*/ 485642 w 660268"/>
              <a:gd name="connsiteY9" fmla="*/ 292880 h 295815"/>
              <a:gd name="connsiteX10" fmla="*/ 212592 w 660268"/>
              <a:gd name="connsiteY10" fmla="*/ 273830 h 295815"/>
              <a:gd name="connsiteX11" fmla="*/ 28442 w 660268"/>
              <a:gd name="connsiteY11" fmla="*/ 267480 h 295815"/>
              <a:gd name="connsiteX12" fmla="*/ 22092 w 660268"/>
              <a:gd name="connsiteY12" fmla="*/ 203980 h 295815"/>
              <a:gd name="connsiteX0" fmla="*/ 22092 w 654153"/>
              <a:gd name="connsiteY0" fmla="*/ 203980 h 294059"/>
              <a:gd name="connsiteX1" fmla="*/ 231642 w 654153"/>
              <a:gd name="connsiteY1" fmla="*/ 203980 h 294059"/>
              <a:gd name="connsiteX2" fmla="*/ 155442 w 654153"/>
              <a:gd name="connsiteY2" fmla="*/ 89680 h 294059"/>
              <a:gd name="connsiteX3" fmla="*/ 174492 w 654153"/>
              <a:gd name="connsiteY3" fmla="*/ 780 h 294059"/>
              <a:gd name="connsiteX4" fmla="*/ 333242 w 654153"/>
              <a:gd name="connsiteY4" fmla="*/ 45230 h 294059"/>
              <a:gd name="connsiteX5" fmla="*/ 511042 w 654153"/>
              <a:gd name="connsiteY5" fmla="*/ 26180 h 294059"/>
              <a:gd name="connsiteX6" fmla="*/ 549142 w 654153"/>
              <a:gd name="connsiteY6" fmla="*/ 140480 h 294059"/>
              <a:gd name="connsiteX7" fmla="*/ 593592 w 654153"/>
              <a:gd name="connsiteY7" fmla="*/ 178580 h 294059"/>
              <a:gd name="connsiteX8" fmla="*/ 650742 w 654153"/>
              <a:gd name="connsiteY8" fmla="*/ 235730 h 294059"/>
              <a:gd name="connsiteX9" fmla="*/ 485642 w 654153"/>
              <a:gd name="connsiteY9" fmla="*/ 292880 h 294059"/>
              <a:gd name="connsiteX10" fmla="*/ 212592 w 654153"/>
              <a:gd name="connsiteY10" fmla="*/ 273830 h 294059"/>
              <a:gd name="connsiteX11" fmla="*/ 28442 w 654153"/>
              <a:gd name="connsiteY11" fmla="*/ 267480 h 294059"/>
              <a:gd name="connsiteX12" fmla="*/ 22092 w 654153"/>
              <a:gd name="connsiteY12" fmla="*/ 203980 h 294059"/>
              <a:gd name="connsiteX0" fmla="*/ 22092 w 687908"/>
              <a:gd name="connsiteY0" fmla="*/ 203980 h 294059"/>
              <a:gd name="connsiteX1" fmla="*/ 231642 w 687908"/>
              <a:gd name="connsiteY1" fmla="*/ 203980 h 294059"/>
              <a:gd name="connsiteX2" fmla="*/ 155442 w 687908"/>
              <a:gd name="connsiteY2" fmla="*/ 89680 h 294059"/>
              <a:gd name="connsiteX3" fmla="*/ 174492 w 687908"/>
              <a:gd name="connsiteY3" fmla="*/ 780 h 294059"/>
              <a:gd name="connsiteX4" fmla="*/ 333242 w 687908"/>
              <a:gd name="connsiteY4" fmla="*/ 45230 h 294059"/>
              <a:gd name="connsiteX5" fmla="*/ 682492 w 687908"/>
              <a:gd name="connsiteY5" fmla="*/ 26180 h 294059"/>
              <a:gd name="connsiteX6" fmla="*/ 549142 w 687908"/>
              <a:gd name="connsiteY6" fmla="*/ 140480 h 294059"/>
              <a:gd name="connsiteX7" fmla="*/ 593592 w 687908"/>
              <a:gd name="connsiteY7" fmla="*/ 178580 h 294059"/>
              <a:gd name="connsiteX8" fmla="*/ 650742 w 687908"/>
              <a:gd name="connsiteY8" fmla="*/ 235730 h 294059"/>
              <a:gd name="connsiteX9" fmla="*/ 485642 w 687908"/>
              <a:gd name="connsiteY9" fmla="*/ 292880 h 294059"/>
              <a:gd name="connsiteX10" fmla="*/ 212592 w 687908"/>
              <a:gd name="connsiteY10" fmla="*/ 273830 h 294059"/>
              <a:gd name="connsiteX11" fmla="*/ 28442 w 687908"/>
              <a:gd name="connsiteY11" fmla="*/ 267480 h 294059"/>
              <a:gd name="connsiteX12" fmla="*/ 22092 w 687908"/>
              <a:gd name="connsiteY12" fmla="*/ 203980 h 294059"/>
              <a:gd name="connsiteX0" fmla="*/ 22092 w 687908"/>
              <a:gd name="connsiteY0" fmla="*/ 203980 h 292930"/>
              <a:gd name="connsiteX1" fmla="*/ 231642 w 687908"/>
              <a:gd name="connsiteY1" fmla="*/ 203980 h 292930"/>
              <a:gd name="connsiteX2" fmla="*/ 155442 w 687908"/>
              <a:gd name="connsiteY2" fmla="*/ 89680 h 292930"/>
              <a:gd name="connsiteX3" fmla="*/ 174492 w 687908"/>
              <a:gd name="connsiteY3" fmla="*/ 780 h 292930"/>
              <a:gd name="connsiteX4" fmla="*/ 333242 w 687908"/>
              <a:gd name="connsiteY4" fmla="*/ 45230 h 292930"/>
              <a:gd name="connsiteX5" fmla="*/ 682492 w 687908"/>
              <a:gd name="connsiteY5" fmla="*/ 26180 h 292930"/>
              <a:gd name="connsiteX6" fmla="*/ 549142 w 687908"/>
              <a:gd name="connsiteY6" fmla="*/ 140480 h 292930"/>
              <a:gd name="connsiteX7" fmla="*/ 593592 w 687908"/>
              <a:gd name="connsiteY7" fmla="*/ 178580 h 292930"/>
              <a:gd name="connsiteX8" fmla="*/ 574542 w 687908"/>
              <a:gd name="connsiteY8" fmla="*/ 267480 h 292930"/>
              <a:gd name="connsiteX9" fmla="*/ 485642 w 687908"/>
              <a:gd name="connsiteY9" fmla="*/ 292880 h 292930"/>
              <a:gd name="connsiteX10" fmla="*/ 212592 w 687908"/>
              <a:gd name="connsiteY10" fmla="*/ 273830 h 292930"/>
              <a:gd name="connsiteX11" fmla="*/ 28442 w 687908"/>
              <a:gd name="connsiteY11" fmla="*/ 267480 h 292930"/>
              <a:gd name="connsiteX12" fmla="*/ 22092 w 687908"/>
              <a:gd name="connsiteY12" fmla="*/ 203980 h 292930"/>
              <a:gd name="connsiteX0" fmla="*/ 22092 w 687908"/>
              <a:gd name="connsiteY0" fmla="*/ 203980 h 293745"/>
              <a:gd name="connsiteX1" fmla="*/ 231642 w 687908"/>
              <a:gd name="connsiteY1" fmla="*/ 203980 h 293745"/>
              <a:gd name="connsiteX2" fmla="*/ 155442 w 687908"/>
              <a:gd name="connsiteY2" fmla="*/ 89680 h 293745"/>
              <a:gd name="connsiteX3" fmla="*/ 174492 w 687908"/>
              <a:gd name="connsiteY3" fmla="*/ 780 h 293745"/>
              <a:gd name="connsiteX4" fmla="*/ 333242 w 687908"/>
              <a:gd name="connsiteY4" fmla="*/ 45230 h 293745"/>
              <a:gd name="connsiteX5" fmla="*/ 682492 w 687908"/>
              <a:gd name="connsiteY5" fmla="*/ 26180 h 293745"/>
              <a:gd name="connsiteX6" fmla="*/ 549142 w 687908"/>
              <a:gd name="connsiteY6" fmla="*/ 140480 h 293745"/>
              <a:gd name="connsiteX7" fmla="*/ 593592 w 687908"/>
              <a:gd name="connsiteY7" fmla="*/ 178580 h 293745"/>
              <a:gd name="connsiteX8" fmla="*/ 574542 w 687908"/>
              <a:gd name="connsiteY8" fmla="*/ 267480 h 293745"/>
              <a:gd name="connsiteX9" fmla="*/ 485642 w 687908"/>
              <a:gd name="connsiteY9" fmla="*/ 292880 h 293745"/>
              <a:gd name="connsiteX10" fmla="*/ 352292 w 687908"/>
              <a:gd name="connsiteY10" fmla="*/ 286530 h 293745"/>
              <a:gd name="connsiteX11" fmla="*/ 212592 w 687908"/>
              <a:gd name="connsiteY11" fmla="*/ 273830 h 293745"/>
              <a:gd name="connsiteX12" fmla="*/ 28442 w 687908"/>
              <a:gd name="connsiteY12" fmla="*/ 267480 h 293745"/>
              <a:gd name="connsiteX13" fmla="*/ 22092 w 687908"/>
              <a:gd name="connsiteY13" fmla="*/ 203980 h 2937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687908" h="293745">
                <a:moveTo>
                  <a:pt x="22092" y="203980"/>
                </a:moveTo>
                <a:cubicBezTo>
                  <a:pt x="55959" y="193397"/>
                  <a:pt x="209417" y="223030"/>
                  <a:pt x="231642" y="203980"/>
                </a:cubicBezTo>
                <a:cubicBezTo>
                  <a:pt x="253867" y="184930"/>
                  <a:pt x="164967" y="123547"/>
                  <a:pt x="155442" y="89680"/>
                </a:cubicBezTo>
                <a:cubicBezTo>
                  <a:pt x="145917" y="55813"/>
                  <a:pt x="144859" y="8188"/>
                  <a:pt x="174492" y="780"/>
                </a:cubicBezTo>
                <a:cubicBezTo>
                  <a:pt x="204125" y="-6628"/>
                  <a:pt x="248575" y="40997"/>
                  <a:pt x="333242" y="45230"/>
                </a:cubicBezTo>
                <a:cubicBezTo>
                  <a:pt x="417909" y="49463"/>
                  <a:pt x="646509" y="10305"/>
                  <a:pt x="682492" y="26180"/>
                </a:cubicBezTo>
                <a:cubicBezTo>
                  <a:pt x="718475" y="42055"/>
                  <a:pt x="563959" y="115080"/>
                  <a:pt x="549142" y="140480"/>
                </a:cubicBezTo>
                <a:cubicBezTo>
                  <a:pt x="534325" y="165880"/>
                  <a:pt x="589359" y="157413"/>
                  <a:pt x="593592" y="178580"/>
                </a:cubicBezTo>
                <a:cubicBezTo>
                  <a:pt x="597825" y="199747"/>
                  <a:pt x="592534" y="248430"/>
                  <a:pt x="574542" y="267480"/>
                </a:cubicBezTo>
                <a:cubicBezTo>
                  <a:pt x="556550" y="286530"/>
                  <a:pt x="522684" y="289705"/>
                  <a:pt x="485642" y="292880"/>
                </a:cubicBezTo>
                <a:cubicBezTo>
                  <a:pt x="448600" y="296055"/>
                  <a:pt x="397800" y="289705"/>
                  <a:pt x="352292" y="286530"/>
                </a:cubicBezTo>
                <a:cubicBezTo>
                  <a:pt x="306784" y="283355"/>
                  <a:pt x="283500" y="278063"/>
                  <a:pt x="212592" y="273830"/>
                </a:cubicBezTo>
                <a:cubicBezTo>
                  <a:pt x="141684" y="269597"/>
                  <a:pt x="61250" y="277005"/>
                  <a:pt x="28442" y="267480"/>
                </a:cubicBezTo>
                <a:cubicBezTo>
                  <a:pt x="-4366" y="257955"/>
                  <a:pt x="-11775" y="214563"/>
                  <a:pt x="22092" y="203980"/>
                </a:cubicBezTo>
                <a:close/>
              </a:path>
            </a:pathLst>
          </a:custGeom>
          <a:solidFill>
            <a:srgbClr val="33CC33"/>
          </a:solidFill>
          <a:ln>
            <a:no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74" name="Freeform 73"/>
          <p:cNvSpPr/>
          <p:nvPr/>
        </p:nvSpPr>
        <p:spPr>
          <a:xfrm rot="310875">
            <a:off x="1419359" y="2292350"/>
            <a:ext cx="307842" cy="191365"/>
          </a:xfrm>
          <a:custGeom>
            <a:avLst/>
            <a:gdLst>
              <a:gd name="connsiteX0" fmla="*/ 22092 w 658576"/>
              <a:gd name="connsiteY0" fmla="*/ 203980 h 295815"/>
              <a:gd name="connsiteX1" fmla="*/ 231642 w 658576"/>
              <a:gd name="connsiteY1" fmla="*/ 203980 h 295815"/>
              <a:gd name="connsiteX2" fmla="*/ 155442 w 658576"/>
              <a:gd name="connsiteY2" fmla="*/ 89680 h 295815"/>
              <a:gd name="connsiteX3" fmla="*/ 174492 w 658576"/>
              <a:gd name="connsiteY3" fmla="*/ 780 h 295815"/>
              <a:gd name="connsiteX4" fmla="*/ 333242 w 658576"/>
              <a:gd name="connsiteY4" fmla="*/ 45230 h 295815"/>
              <a:gd name="connsiteX5" fmla="*/ 511042 w 658576"/>
              <a:gd name="connsiteY5" fmla="*/ 26180 h 295815"/>
              <a:gd name="connsiteX6" fmla="*/ 549142 w 658576"/>
              <a:gd name="connsiteY6" fmla="*/ 140480 h 295815"/>
              <a:gd name="connsiteX7" fmla="*/ 460242 w 658576"/>
              <a:gd name="connsiteY7" fmla="*/ 203980 h 295815"/>
              <a:gd name="connsiteX8" fmla="*/ 231642 w 658576"/>
              <a:gd name="connsiteY8" fmla="*/ 229380 h 295815"/>
              <a:gd name="connsiteX9" fmla="*/ 434842 w 658576"/>
              <a:gd name="connsiteY9" fmla="*/ 261130 h 295815"/>
              <a:gd name="connsiteX10" fmla="*/ 593592 w 658576"/>
              <a:gd name="connsiteY10" fmla="*/ 178580 h 295815"/>
              <a:gd name="connsiteX11" fmla="*/ 657092 w 658576"/>
              <a:gd name="connsiteY11" fmla="*/ 178580 h 295815"/>
              <a:gd name="connsiteX12" fmla="*/ 625342 w 658576"/>
              <a:gd name="connsiteY12" fmla="*/ 203980 h 295815"/>
              <a:gd name="connsiteX13" fmla="*/ 485642 w 658576"/>
              <a:gd name="connsiteY13" fmla="*/ 292880 h 295815"/>
              <a:gd name="connsiteX14" fmla="*/ 212592 w 658576"/>
              <a:gd name="connsiteY14" fmla="*/ 273830 h 295815"/>
              <a:gd name="connsiteX15" fmla="*/ 28442 w 658576"/>
              <a:gd name="connsiteY15" fmla="*/ 267480 h 295815"/>
              <a:gd name="connsiteX16" fmla="*/ 22092 w 658576"/>
              <a:gd name="connsiteY16" fmla="*/ 203980 h 295815"/>
              <a:gd name="connsiteX0" fmla="*/ 22092 w 658576"/>
              <a:gd name="connsiteY0" fmla="*/ 203980 h 295815"/>
              <a:gd name="connsiteX1" fmla="*/ 231642 w 658576"/>
              <a:gd name="connsiteY1" fmla="*/ 203980 h 295815"/>
              <a:gd name="connsiteX2" fmla="*/ 155442 w 658576"/>
              <a:gd name="connsiteY2" fmla="*/ 89680 h 295815"/>
              <a:gd name="connsiteX3" fmla="*/ 174492 w 658576"/>
              <a:gd name="connsiteY3" fmla="*/ 780 h 295815"/>
              <a:gd name="connsiteX4" fmla="*/ 333242 w 658576"/>
              <a:gd name="connsiteY4" fmla="*/ 45230 h 295815"/>
              <a:gd name="connsiteX5" fmla="*/ 511042 w 658576"/>
              <a:gd name="connsiteY5" fmla="*/ 26180 h 295815"/>
              <a:gd name="connsiteX6" fmla="*/ 549142 w 658576"/>
              <a:gd name="connsiteY6" fmla="*/ 140480 h 295815"/>
              <a:gd name="connsiteX7" fmla="*/ 460242 w 658576"/>
              <a:gd name="connsiteY7" fmla="*/ 203980 h 295815"/>
              <a:gd name="connsiteX8" fmla="*/ 434842 w 658576"/>
              <a:gd name="connsiteY8" fmla="*/ 261130 h 295815"/>
              <a:gd name="connsiteX9" fmla="*/ 593592 w 658576"/>
              <a:gd name="connsiteY9" fmla="*/ 178580 h 295815"/>
              <a:gd name="connsiteX10" fmla="*/ 657092 w 658576"/>
              <a:gd name="connsiteY10" fmla="*/ 178580 h 295815"/>
              <a:gd name="connsiteX11" fmla="*/ 625342 w 658576"/>
              <a:gd name="connsiteY11" fmla="*/ 203980 h 295815"/>
              <a:gd name="connsiteX12" fmla="*/ 485642 w 658576"/>
              <a:gd name="connsiteY12" fmla="*/ 292880 h 295815"/>
              <a:gd name="connsiteX13" fmla="*/ 212592 w 658576"/>
              <a:gd name="connsiteY13" fmla="*/ 273830 h 295815"/>
              <a:gd name="connsiteX14" fmla="*/ 28442 w 658576"/>
              <a:gd name="connsiteY14" fmla="*/ 267480 h 295815"/>
              <a:gd name="connsiteX15" fmla="*/ 22092 w 658576"/>
              <a:gd name="connsiteY15" fmla="*/ 203980 h 295815"/>
              <a:gd name="connsiteX0" fmla="*/ 22092 w 658576"/>
              <a:gd name="connsiteY0" fmla="*/ 203980 h 295815"/>
              <a:gd name="connsiteX1" fmla="*/ 231642 w 658576"/>
              <a:gd name="connsiteY1" fmla="*/ 203980 h 295815"/>
              <a:gd name="connsiteX2" fmla="*/ 155442 w 658576"/>
              <a:gd name="connsiteY2" fmla="*/ 89680 h 295815"/>
              <a:gd name="connsiteX3" fmla="*/ 174492 w 658576"/>
              <a:gd name="connsiteY3" fmla="*/ 780 h 295815"/>
              <a:gd name="connsiteX4" fmla="*/ 333242 w 658576"/>
              <a:gd name="connsiteY4" fmla="*/ 45230 h 295815"/>
              <a:gd name="connsiteX5" fmla="*/ 511042 w 658576"/>
              <a:gd name="connsiteY5" fmla="*/ 26180 h 295815"/>
              <a:gd name="connsiteX6" fmla="*/ 549142 w 658576"/>
              <a:gd name="connsiteY6" fmla="*/ 140480 h 295815"/>
              <a:gd name="connsiteX7" fmla="*/ 460242 w 658576"/>
              <a:gd name="connsiteY7" fmla="*/ 203980 h 295815"/>
              <a:gd name="connsiteX8" fmla="*/ 593592 w 658576"/>
              <a:gd name="connsiteY8" fmla="*/ 178580 h 295815"/>
              <a:gd name="connsiteX9" fmla="*/ 657092 w 658576"/>
              <a:gd name="connsiteY9" fmla="*/ 178580 h 295815"/>
              <a:gd name="connsiteX10" fmla="*/ 625342 w 658576"/>
              <a:gd name="connsiteY10" fmla="*/ 203980 h 295815"/>
              <a:gd name="connsiteX11" fmla="*/ 485642 w 658576"/>
              <a:gd name="connsiteY11" fmla="*/ 292880 h 295815"/>
              <a:gd name="connsiteX12" fmla="*/ 212592 w 658576"/>
              <a:gd name="connsiteY12" fmla="*/ 273830 h 295815"/>
              <a:gd name="connsiteX13" fmla="*/ 28442 w 658576"/>
              <a:gd name="connsiteY13" fmla="*/ 267480 h 295815"/>
              <a:gd name="connsiteX14" fmla="*/ 22092 w 658576"/>
              <a:gd name="connsiteY14" fmla="*/ 203980 h 295815"/>
              <a:gd name="connsiteX0" fmla="*/ 22092 w 658576"/>
              <a:gd name="connsiteY0" fmla="*/ 203980 h 295815"/>
              <a:gd name="connsiteX1" fmla="*/ 231642 w 658576"/>
              <a:gd name="connsiteY1" fmla="*/ 203980 h 295815"/>
              <a:gd name="connsiteX2" fmla="*/ 155442 w 658576"/>
              <a:gd name="connsiteY2" fmla="*/ 89680 h 295815"/>
              <a:gd name="connsiteX3" fmla="*/ 174492 w 658576"/>
              <a:gd name="connsiteY3" fmla="*/ 780 h 295815"/>
              <a:gd name="connsiteX4" fmla="*/ 333242 w 658576"/>
              <a:gd name="connsiteY4" fmla="*/ 45230 h 295815"/>
              <a:gd name="connsiteX5" fmla="*/ 511042 w 658576"/>
              <a:gd name="connsiteY5" fmla="*/ 26180 h 295815"/>
              <a:gd name="connsiteX6" fmla="*/ 549142 w 658576"/>
              <a:gd name="connsiteY6" fmla="*/ 140480 h 295815"/>
              <a:gd name="connsiteX7" fmla="*/ 593592 w 658576"/>
              <a:gd name="connsiteY7" fmla="*/ 178580 h 295815"/>
              <a:gd name="connsiteX8" fmla="*/ 657092 w 658576"/>
              <a:gd name="connsiteY8" fmla="*/ 178580 h 295815"/>
              <a:gd name="connsiteX9" fmla="*/ 625342 w 658576"/>
              <a:gd name="connsiteY9" fmla="*/ 203980 h 295815"/>
              <a:gd name="connsiteX10" fmla="*/ 485642 w 658576"/>
              <a:gd name="connsiteY10" fmla="*/ 292880 h 295815"/>
              <a:gd name="connsiteX11" fmla="*/ 212592 w 658576"/>
              <a:gd name="connsiteY11" fmla="*/ 273830 h 295815"/>
              <a:gd name="connsiteX12" fmla="*/ 28442 w 658576"/>
              <a:gd name="connsiteY12" fmla="*/ 267480 h 295815"/>
              <a:gd name="connsiteX13" fmla="*/ 22092 w 658576"/>
              <a:gd name="connsiteY13" fmla="*/ 203980 h 295815"/>
              <a:gd name="connsiteX0" fmla="*/ 22092 w 660268"/>
              <a:gd name="connsiteY0" fmla="*/ 203980 h 295815"/>
              <a:gd name="connsiteX1" fmla="*/ 231642 w 660268"/>
              <a:gd name="connsiteY1" fmla="*/ 203980 h 295815"/>
              <a:gd name="connsiteX2" fmla="*/ 155442 w 660268"/>
              <a:gd name="connsiteY2" fmla="*/ 89680 h 295815"/>
              <a:gd name="connsiteX3" fmla="*/ 174492 w 660268"/>
              <a:gd name="connsiteY3" fmla="*/ 780 h 295815"/>
              <a:gd name="connsiteX4" fmla="*/ 333242 w 660268"/>
              <a:gd name="connsiteY4" fmla="*/ 45230 h 295815"/>
              <a:gd name="connsiteX5" fmla="*/ 511042 w 660268"/>
              <a:gd name="connsiteY5" fmla="*/ 26180 h 295815"/>
              <a:gd name="connsiteX6" fmla="*/ 549142 w 660268"/>
              <a:gd name="connsiteY6" fmla="*/ 140480 h 295815"/>
              <a:gd name="connsiteX7" fmla="*/ 593592 w 660268"/>
              <a:gd name="connsiteY7" fmla="*/ 178580 h 295815"/>
              <a:gd name="connsiteX8" fmla="*/ 657092 w 660268"/>
              <a:gd name="connsiteY8" fmla="*/ 178580 h 295815"/>
              <a:gd name="connsiteX9" fmla="*/ 485642 w 660268"/>
              <a:gd name="connsiteY9" fmla="*/ 292880 h 295815"/>
              <a:gd name="connsiteX10" fmla="*/ 212592 w 660268"/>
              <a:gd name="connsiteY10" fmla="*/ 273830 h 295815"/>
              <a:gd name="connsiteX11" fmla="*/ 28442 w 660268"/>
              <a:gd name="connsiteY11" fmla="*/ 267480 h 295815"/>
              <a:gd name="connsiteX12" fmla="*/ 22092 w 660268"/>
              <a:gd name="connsiteY12" fmla="*/ 203980 h 295815"/>
              <a:gd name="connsiteX0" fmla="*/ 22092 w 654153"/>
              <a:gd name="connsiteY0" fmla="*/ 203980 h 294059"/>
              <a:gd name="connsiteX1" fmla="*/ 231642 w 654153"/>
              <a:gd name="connsiteY1" fmla="*/ 203980 h 294059"/>
              <a:gd name="connsiteX2" fmla="*/ 155442 w 654153"/>
              <a:gd name="connsiteY2" fmla="*/ 89680 h 294059"/>
              <a:gd name="connsiteX3" fmla="*/ 174492 w 654153"/>
              <a:gd name="connsiteY3" fmla="*/ 780 h 294059"/>
              <a:gd name="connsiteX4" fmla="*/ 333242 w 654153"/>
              <a:gd name="connsiteY4" fmla="*/ 45230 h 294059"/>
              <a:gd name="connsiteX5" fmla="*/ 511042 w 654153"/>
              <a:gd name="connsiteY5" fmla="*/ 26180 h 294059"/>
              <a:gd name="connsiteX6" fmla="*/ 549142 w 654153"/>
              <a:gd name="connsiteY6" fmla="*/ 140480 h 294059"/>
              <a:gd name="connsiteX7" fmla="*/ 593592 w 654153"/>
              <a:gd name="connsiteY7" fmla="*/ 178580 h 294059"/>
              <a:gd name="connsiteX8" fmla="*/ 650742 w 654153"/>
              <a:gd name="connsiteY8" fmla="*/ 235730 h 294059"/>
              <a:gd name="connsiteX9" fmla="*/ 485642 w 654153"/>
              <a:gd name="connsiteY9" fmla="*/ 292880 h 294059"/>
              <a:gd name="connsiteX10" fmla="*/ 212592 w 654153"/>
              <a:gd name="connsiteY10" fmla="*/ 273830 h 294059"/>
              <a:gd name="connsiteX11" fmla="*/ 28442 w 654153"/>
              <a:gd name="connsiteY11" fmla="*/ 267480 h 294059"/>
              <a:gd name="connsiteX12" fmla="*/ 22092 w 654153"/>
              <a:gd name="connsiteY12" fmla="*/ 203980 h 294059"/>
              <a:gd name="connsiteX0" fmla="*/ 22092 w 687908"/>
              <a:gd name="connsiteY0" fmla="*/ 203980 h 294059"/>
              <a:gd name="connsiteX1" fmla="*/ 231642 w 687908"/>
              <a:gd name="connsiteY1" fmla="*/ 203980 h 294059"/>
              <a:gd name="connsiteX2" fmla="*/ 155442 w 687908"/>
              <a:gd name="connsiteY2" fmla="*/ 89680 h 294059"/>
              <a:gd name="connsiteX3" fmla="*/ 174492 w 687908"/>
              <a:gd name="connsiteY3" fmla="*/ 780 h 294059"/>
              <a:gd name="connsiteX4" fmla="*/ 333242 w 687908"/>
              <a:gd name="connsiteY4" fmla="*/ 45230 h 294059"/>
              <a:gd name="connsiteX5" fmla="*/ 682492 w 687908"/>
              <a:gd name="connsiteY5" fmla="*/ 26180 h 294059"/>
              <a:gd name="connsiteX6" fmla="*/ 549142 w 687908"/>
              <a:gd name="connsiteY6" fmla="*/ 140480 h 294059"/>
              <a:gd name="connsiteX7" fmla="*/ 593592 w 687908"/>
              <a:gd name="connsiteY7" fmla="*/ 178580 h 294059"/>
              <a:gd name="connsiteX8" fmla="*/ 650742 w 687908"/>
              <a:gd name="connsiteY8" fmla="*/ 235730 h 294059"/>
              <a:gd name="connsiteX9" fmla="*/ 485642 w 687908"/>
              <a:gd name="connsiteY9" fmla="*/ 292880 h 294059"/>
              <a:gd name="connsiteX10" fmla="*/ 212592 w 687908"/>
              <a:gd name="connsiteY10" fmla="*/ 273830 h 294059"/>
              <a:gd name="connsiteX11" fmla="*/ 28442 w 687908"/>
              <a:gd name="connsiteY11" fmla="*/ 267480 h 294059"/>
              <a:gd name="connsiteX12" fmla="*/ 22092 w 687908"/>
              <a:gd name="connsiteY12" fmla="*/ 203980 h 294059"/>
              <a:gd name="connsiteX0" fmla="*/ 22092 w 687908"/>
              <a:gd name="connsiteY0" fmla="*/ 203980 h 292930"/>
              <a:gd name="connsiteX1" fmla="*/ 231642 w 687908"/>
              <a:gd name="connsiteY1" fmla="*/ 203980 h 292930"/>
              <a:gd name="connsiteX2" fmla="*/ 155442 w 687908"/>
              <a:gd name="connsiteY2" fmla="*/ 89680 h 292930"/>
              <a:gd name="connsiteX3" fmla="*/ 174492 w 687908"/>
              <a:gd name="connsiteY3" fmla="*/ 780 h 292930"/>
              <a:gd name="connsiteX4" fmla="*/ 333242 w 687908"/>
              <a:gd name="connsiteY4" fmla="*/ 45230 h 292930"/>
              <a:gd name="connsiteX5" fmla="*/ 682492 w 687908"/>
              <a:gd name="connsiteY5" fmla="*/ 26180 h 292930"/>
              <a:gd name="connsiteX6" fmla="*/ 549142 w 687908"/>
              <a:gd name="connsiteY6" fmla="*/ 140480 h 292930"/>
              <a:gd name="connsiteX7" fmla="*/ 593592 w 687908"/>
              <a:gd name="connsiteY7" fmla="*/ 178580 h 292930"/>
              <a:gd name="connsiteX8" fmla="*/ 574542 w 687908"/>
              <a:gd name="connsiteY8" fmla="*/ 267480 h 292930"/>
              <a:gd name="connsiteX9" fmla="*/ 485642 w 687908"/>
              <a:gd name="connsiteY9" fmla="*/ 292880 h 292930"/>
              <a:gd name="connsiteX10" fmla="*/ 212592 w 687908"/>
              <a:gd name="connsiteY10" fmla="*/ 273830 h 292930"/>
              <a:gd name="connsiteX11" fmla="*/ 28442 w 687908"/>
              <a:gd name="connsiteY11" fmla="*/ 267480 h 292930"/>
              <a:gd name="connsiteX12" fmla="*/ 22092 w 687908"/>
              <a:gd name="connsiteY12" fmla="*/ 203980 h 292930"/>
              <a:gd name="connsiteX0" fmla="*/ 22092 w 687908"/>
              <a:gd name="connsiteY0" fmla="*/ 203980 h 293745"/>
              <a:gd name="connsiteX1" fmla="*/ 231642 w 687908"/>
              <a:gd name="connsiteY1" fmla="*/ 203980 h 293745"/>
              <a:gd name="connsiteX2" fmla="*/ 155442 w 687908"/>
              <a:gd name="connsiteY2" fmla="*/ 89680 h 293745"/>
              <a:gd name="connsiteX3" fmla="*/ 174492 w 687908"/>
              <a:gd name="connsiteY3" fmla="*/ 780 h 293745"/>
              <a:gd name="connsiteX4" fmla="*/ 333242 w 687908"/>
              <a:gd name="connsiteY4" fmla="*/ 45230 h 293745"/>
              <a:gd name="connsiteX5" fmla="*/ 682492 w 687908"/>
              <a:gd name="connsiteY5" fmla="*/ 26180 h 293745"/>
              <a:gd name="connsiteX6" fmla="*/ 549142 w 687908"/>
              <a:gd name="connsiteY6" fmla="*/ 140480 h 293745"/>
              <a:gd name="connsiteX7" fmla="*/ 593592 w 687908"/>
              <a:gd name="connsiteY7" fmla="*/ 178580 h 293745"/>
              <a:gd name="connsiteX8" fmla="*/ 574542 w 687908"/>
              <a:gd name="connsiteY8" fmla="*/ 267480 h 293745"/>
              <a:gd name="connsiteX9" fmla="*/ 485642 w 687908"/>
              <a:gd name="connsiteY9" fmla="*/ 292880 h 293745"/>
              <a:gd name="connsiteX10" fmla="*/ 352292 w 687908"/>
              <a:gd name="connsiteY10" fmla="*/ 286530 h 293745"/>
              <a:gd name="connsiteX11" fmla="*/ 212592 w 687908"/>
              <a:gd name="connsiteY11" fmla="*/ 273830 h 293745"/>
              <a:gd name="connsiteX12" fmla="*/ 28442 w 687908"/>
              <a:gd name="connsiteY12" fmla="*/ 267480 h 293745"/>
              <a:gd name="connsiteX13" fmla="*/ 22092 w 687908"/>
              <a:gd name="connsiteY13" fmla="*/ 203980 h 2937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687908" h="293745">
                <a:moveTo>
                  <a:pt x="22092" y="203980"/>
                </a:moveTo>
                <a:cubicBezTo>
                  <a:pt x="55959" y="193397"/>
                  <a:pt x="209417" y="223030"/>
                  <a:pt x="231642" y="203980"/>
                </a:cubicBezTo>
                <a:cubicBezTo>
                  <a:pt x="253867" y="184930"/>
                  <a:pt x="164967" y="123547"/>
                  <a:pt x="155442" y="89680"/>
                </a:cubicBezTo>
                <a:cubicBezTo>
                  <a:pt x="145917" y="55813"/>
                  <a:pt x="144859" y="8188"/>
                  <a:pt x="174492" y="780"/>
                </a:cubicBezTo>
                <a:cubicBezTo>
                  <a:pt x="204125" y="-6628"/>
                  <a:pt x="248575" y="40997"/>
                  <a:pt x="333242" y="45230"/>
                </a:cubicBezTo>
                <a:cubicBezTo>
                  <a:pt x="417909" y="49463"/>
                  <a:pt x="646509" y="10305"/>
                  <a:pt x="682492" y="26180"/>
                </a:cubicBezTo>
                <a:cubicBezTo>
                  <a:pt x="718475" y="42055"/>
                  <a:pt x="563959" y="115080"/>
                  <a:pt x="549142" y="140480"/>
                </a:cubicBezTo>
                <a:cubicBezTo>
                  <a:pt x="534325" y="165880"/>
                  <a:pt x="589359" y="157413"/>
                  <a:pt x="593592" y="178580"/>
                </a:cubicBezTo>
                <a:cubicBezTo>
                  <a:pt x="597825" y="199747"/>
                  <a:pt x="592534" y="248430"/>
                  <a:pt x="574542" y="267480"/>
                </a:cubicBezTo>
                <a:cubicBezTo>
                  <a:pt x="556550" y="286530"/>
                  <a:pt x="522684" y="289705"/>
                  <a:pt x="485642" y="292880"/>
                </a:cubicBezTo>
                <a:cubicBezTo>
                  <a:pt x="448600" y="296055"/>
                  <a:pt x="397800" y="289705"/>
                  <a:pt x="352292" y="286530"/>
                </a:cubicBezTo>
                <a:cubicBezTo>
                  <a:pt x="306784" y="283355"/>
                  <a:pt x="283500" y="278063"/>
                  <a:pt x="212592" y="273830"/>
                </a:cubicBezTo>
                <a:cubicBezTo>
                  <a:pt x="141684" y="269597"/>
                  <a:pt x="61250" y="277005"/>
                  <a:pt x="28442" y="267480"/>
                </a:cubicBezTo>
                <a:cubicBezTo>
                  <a:pt x="-4366" y="257955"/>
                  <a:pt x="-11775" y="214563"/>
                  <a:pt x="22092" y="203980"/>
                </a:cubicBezTo>
                <a:close/>
              </a:path>
            </a:pathLst>
          </a:custGeom>
          <a:solidFill>
            <a:srgbClr val="33CC33"/>
          </a:solidFill>
          <a:ln>
            <a:no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75" name="Freeform 74"/>
          <p:cNvSpPr/>
          <p:nvPr/>
        </p:nvSpPr>
        <p:spPr>
          <a:xfrm rot="227704">
            <a:off x="1679708" y="2337576"/>
            <a:ext cx="307842" cy="191365"/>
          </a:xfrm>
          <a:custGeom>
            <a:avLst/>
            <a:gdLst>
              <a:gd name="connsiteX0" fmla="*/ 22092 w 658576"/>
              <a:gd name="connsiteY0" fmla="*/ 203980 h 295815"/>
              <a:gd name="connsiteX1" fmla="*/ 231642 w 658576"/>
              <a:gd name="connsiteY1" fmla="*/ 203980 h 295815"/>
              <a:gd name="connsiteX2" fmla="*/ 155442 w 658576"/>
              <a:gd name="connsiteY2" fmla="*/ 89680 h 295815"/>
              <a:gd name="connsiteX3" fmla="*/ 174492 w 658576"/>
              <a:gd name="connsiteY3" fmla="*/ 780 h 295815"/>
              <a:gd name="connsiteX4" fmla="*/ 333242 w 658576"/>
              <a:gd name="connsiteY4" fmla="*/ 45230 h 295815"/>
              <a:gd name="connsiteX5" fmla="*/ 511042 w 658576"/>
              <a:gd name="connsiteY5" fmla="*/ 26180 h 295815"/>
              <a:gd name="connsiteX6" fmla="*/ 549142 w 658576"/>
              <a:gd name="connsiteY6" fmla="*/ 140480 h 295815"/>
              <a:gd name="connsiteX7" fmla="*/ 460242 w 658576"/>
              <a:gd name="connsiteY7" fmla="*/ 203980 h 295815"/>
              <a:gd name="connsiteX8" fmla="*/ 231642 w 658576"/>
              <a:gd name="connsiteY8" fmla="*/ 229380 h 295815"/>
              <a:gd name="connsiteX9" fmla="*/ 434842 w 658576"/>
              <a:gd name="connsiteY9" fmla="*/ 261130 h 295815"/>
              <a:gd name="connsiteX10" fmla="*/ 593592 w 658576"/>
              <a:gd name="connsiteY10" fmla="*/ 178580 h 295815"/>
              <a:gd name="connsiteX11" fmla="*/ 657092 w 658576"/>
              <a:gd name="connsiteY11" fmla="*/ 178580 h 295815"/>
              <a:gd name="connsiteX12" fmla="*/ 625342 w 658576"/>
              <a:gd name="connsiteY12" fmla="*/ 203980 h 295815"/>
              <a:gd name="connsiteX13" fmla="*/ 485642 w 658576"/>
              <a:gd name="connsiteY13" fmla="*/ 292880 h 295815"/>
              <a:gd name="connsiteX14" fmla="*/ 212592 w 658576"/>
              <a:gd name="connsiteY14" fmla="*/ 273830 h 295815"/>
              <a:gd name="connsiteX15" fmla="*/ 28442 w 658576"/>
              <a:gd name="connsiteY15" fmla="*/ 267480 h 295815"/>
              <a:gd name="connsiteX16" fmla="*/ 22092 w 658576"/>
              <a:gd name="connsiteY16" fmla="*/ 203980 h 295815"/>
              <a:gd name="connsiteX0" fmla="*/ 22092 w 658576"/>
              <a:gd name="connsiteY0" fmla="*/ 203980 h 295815"/>
              <a:gd name="connsiteX1" fmla="*/ 231642 w 658576"/>
              <a:gd name="connsiteY1" fmla="*/ 203980 h 295815"/>
              <a:gd name="connsiteX2" fmla="*/ 155442 w 658576"/>
              <a:gd name="connsiteY2" fmla="*/ 89680 h 295815"/>
              <a:gd name="connsiteX3" fmla="*/ 174492 w 658576"/>
              <a:gd name="connsiteY3" fmla="*/ 780 h 295815"/>
              <a:gd name="connsiteX4" fmla="*/ 333242 w 658576"/>
              <a:gd name="connsiteY4" fmla="*/ 45230 h 295815"/>
              <a:gd name="connsiteX5" fmla="*/ 511042 w 658576"/>
              <a:gd name="connsiteY5" fmla="*/ 26180 h 295815"/>
              <a:gd name="connsiteX6" fmla="*/ 549142 w 658576"/>
              <a:gd name="connsiteY6" fmla="*/ 140480 h 295815"/>
              <a:gd name="connsiteX7" fmla="*/ 460242 w 658576"/>
              <a:gd name="connsiteY7" fmla="*/ 203980 h 295815"/>
              <a:gd name="connsiteX8" fmla="*/ 434842 w 658576"/>
              <a:gd name="connsiteY8" fmla="*/ 261130 h 295815"/>
              <a:gd name="connsiteX9" fmla="*/ 593592 w 658576"/>
              <a:gd name="connsiteY9" fmla="*/ 178580 h 295815"/>
              <a:gd name="connsiteX10" fmla="*/ 657092 w 658576"/>
              <a:gd name="connsiteY10" fmla="*/ 178580 h 295815"/>
              <a:gd name="connsiteX11" fmla="*/ 625342 w 658576"/>
              <a:gd name="connsiteY11" fmla="*/ 203980 h 295815"/>
              <a:gd name="connsiteX12" fmla="*/ 485642 w 658576"/>
              <a:gd name="connsiteY12" fmla="*/ 292880 h 295815"/>
              <a:gd name="connsiteX13" fmla="*/ 212592 w 658576"/>
              <a:gd name="connsiteY13" fmla="*/ 273830 h 295815"/>
              <a:gd name="connsiteX14" fmla="*/ 28442 w 658576"/>
              <a:gd name="connsiteY14" fmla="*/ 267480 h 295815"/>
              <a:gd name="connsiteX15" fmla="*/ 22092 w 658576"/>
              <a:gd name="connsiteY15" fmla="*/ 203980 h 295815"/>
              <a:gd name="connsiteX0" fmla="*/ 22092 w 658576"/>
              <a:gd name="connsiteY0" fmla="*/ 203980 h 295815"/>
              <a:gd name="connsiteX1" fmla="*/ 231642 w 658576"/>
              <a:gd name="connsiteY1" fmla="*/ 203980 h 295815"/>
              <a:gd name="connsiteX2" fmla="*/ 155442 w 658576"/>
              <a:gd name="connsiteY2" fmla="*/ 89680 h 295815"/>
              <a:gd name="connsiteX3" fmla="*/ 174492 w 658576"/>
              <a:gd name="connsiteY3" fmla="*/ 780 h 295815"/>
              <a:gd name="connsiteX4" fmla="*/ 333242 w 658576"/>
              <a:gd name="connsiteY4" fmla="*/ 45230 h 295815"/>
              <a:gd name="connsiteX5" fmla="*/ 511042 w 658576"/>
              <a:gd name="connsiteY5" fmla="*/ 26180 h 295815"/>
              <a:gd name="connsiteX6" fmla="*/ 549142 w 658576"/>
              <a:gd name="connsiteY6" fmla="*/ 140480 h 295815"/>
              <a:gd name="connsiteX7" fmla="*/ 460242 w 658576"/>
              <a:gd name="connsiteY7" fmla="*/ 203980 h 295815"/>
              <a:gd name="connsiteX8" fmla="*/ 593592 w 658576"/>
              <a:gd name="connsiteY8" fmla="*/ 178580 h 295815"/>
              <a:gd name="connsiteX9" fmla="*/ 657092 w 658576"/>
              <a:gd name="connsiteY9" fmla="*/ 178580 h 295815"/>
              <a:gd name="connsiteX10" fmla="*/ 625342 w 658576"/>
              <a:gd name="connsiteY10" fmla="*/ 203980 h 295815"/>
              <a:gd name="connsiteX11" fmla="*/ 485642 w 658576"/>
              <a:gd name="connsiteY11" fmla="*/ 292880 h 295815"/>
              <a:gd name="connsiteX12" fmla="*/ 212592 w 658576"/>
              <a:gd name="connsiteY12" fmla="*/ 273830 h 295815"/>
              <a:gd name="connsiteX13" fmla="*/ 28442 w 658576"/>
              <a:gd name="connsiteY13" fmla="*/ 267480 h 295815"/>
              <a:gd name="connsiteX14" fmla="*/ 22092 w 658576"/>
              <a:gd name="connsiteY14" fmla="*/ 203980 h 295815"/>
              <a:gd name="connsiteX0" fmla="*/ 22092 w 658576"/>
              <a:gd name="connsiteY0" fmla="*/ 203980 h 295815"/>
              <a:gd name="connsiteX1" fmla="*/ 231642 w 658576"/>
              <a:gd name="connsiteY1" fmla="*/ 203980 h 295815"/>
              <a:gd name="connsiteX2" fmla="*/ 155442 w 658576"/>
              <a:gd name="connsiteY2" fmla="*/ 89680 h 295815"/>
              <a:gd name="connsiteX3" fmla="*/ 174492 w 658576"/>
              <a:gd name="connsiteY3" fmla="*/ 780 h 295815"/>
              <a:gd name="connsiteX4" fmla="*/ 333242 w 658576"/>
              <a:gd name="connsiteY4" fmla="*/ 45230 h 295815"/>
              <a:gd name="connsiteX5" fmla="*/ 511042 w 658576"/>
              <a:gd name="connsiteY5" fmla="*/ 26180 h 295815"/>
              <a:gd name="connsiteX6" fmla="*/ 549142 w 658576"/>
              <a:gd name="connsiteY6" fmla="*/ 140480 h 295815"/>
              <a:gd name="connsiteX7" fmla="*/ 593592 w 658576"/>
              <a:gd name="connsiteY7" fmla="*/ 178580 h 295815"/>
              <a:gd name="connsiteX8" fmla="*/ 657092 w 658576"/>
              <a:gd name="connsiteY8" fmla="*/ 178580 h 295815"/>
              <a:gd name="connsiteX9" fmla="*/ 625342 w 658576"/>
              <a:gd name="connsiteY9" fmla="*/ 203980 h 295815"/>
              <a:gd name="connsiteX10" fmla="*/ 485642 w 658576"/>
              <a:gd name="connsiteY10" fmla="*/ 292880 h 295815"/>
              <a:gd name="connsiteX11" fmla="*/ 212592 w 658576"/>
              <a:gd name="connsiteY11" fmla="*/ 273830 h 295815"/>
              <a:gd name="connsiteX12" fmla="*/ 28442 w 658576"/>
              <a:gd name="connsiteY12" fmla="*/ 267480 h 295815"/>
              <a:gd name="connsiteX13" fmla="*/ 22092 w 658576"/>
              <a:gd name="connsiteY13" fmla="*/ 203980 h 295815"/>
              <a:gd name="connsiteX0" fmla="*/ 22092 w 660268"/>
              <a:gd name="connsiteY0" fmla="*/ 203980 h 295815"/>
              <a:gd name="connsiteX1" fmla="*/ 231642 w 660268"/>
              <a:gd name="connsiteY1" fmla="*/ 203980 h 295815"/>
              <a:gd name="connsiteX2" fmla="*/ 155442 w 660268"/>
              <a:gd name="connsiteY2" fmla="*/ 89680 h 295815"/>
              <a:gd name="connsiteX3" fmla="*/ 174492 w 660268"/>
              <a:gd name="connsiteY3" fmla="*/ 780 h 295815"/>
              <a:gd name="connsiteX4" fmla="*/ 333242 w 660268"/>
              <a:gd name="connsiteY4" fmla="*/ 45230 h 295815"/>
              <a:gd name="connsiteX5" fmla="*/ 511042 w 660268"/>
              <a:gd name="connsiteY5" fmla="*/ 26180 h 295815"/>
              <a:gd name="connsiteX6" fmla="*/ 549142 w 660268"/>
              <a:gd name="connsiteY6" fmla="*/ 140480 h 295815"/>
              <a:gd name="connsiteX7" fmla="*/ 593592 w 660268"/>
              <a:gd name="connsiteY7" fmla="*/ 178580 h 295815"/>
              <a:gd name="connsiteX8" fmla="*/ 657092 w 660268"/>
              <a:gd name="connsiteY8" fmla="*/ 178580 h 295815"/>
              <a:gd name="connsiteX9" fmla="*/ 485642 w 660268"/>
              <a:gd name="connsiteY9" fmla="*/ 292880 h 295815"/>
              <a:gd name="connsiteX10" fmla="*/ 212592 w 660268"/>
              <a:gd name="connsiteY10" fmla="*/ 273830 h 295815"/>
              <a:gd name="connsiteX11" fmla="*/ 28442 w 660268"/>
              <a:gd name="connsiteY11" fmla="*/ 267480 h 295815"/>
              <a:gd name="connsiteX12" fmla="*/ 22092 w 660268"/>
              <a:gd name="connsiteY12" fmla="*/ 203980 h 295815"/>
              <a:gd name="connsiteX0" fmla="*/ 22092 w 654153"/>
              <a:gd name="connsiteY0" fmla="*/ 203980 h 294059"/>
              <a:gd name="connsiteX1" fmla="*/ 231642 w 654153"/>
              <a:gd name="connsiteY1" fmla="*/ 203980 h 294059"/>
              <a:gd name="connsiteX2" fmla="*/ 155442 w 654153"/>
              <a:gd name="connsiteY2" fmla="*/ 89680 h 294059"/>
              <a:gd name="connsiteX3" fmla="*/ 174492 w 654153"/>
              <a:gd name="connsiteY3" fmla="*/ 780 h 294059"/>
              <a:gd name="connsiteX4" fmla="*/ 333242 w 654153"/>
              <a:gd name="connsiteY4" fmla="*/ 45230 h 294059"/>
              <a:gd name="connsiteX5" fmla="*/ 511042 w 654153"/>
              <a:gd name="connsiteY5" fmla="*/ 26180 h 294059"/>
              <a:gd name="connsiteX6" fmla="*/ 549142 w 654153"/>
              <a:gd name="connsiteY6" fmla="*/ 140480 h 294059"/>
              <a:gd name="connsiteX7" fmla="*/ 593592 w 654153"/>
              <a:gd name="connsiteY7" fmla="*/ 178580 h 294059"/>
              <a:gd name="connsiteX8" fmla="*/ 650742 w 654153"/>
              <a:gd name="connsiteY8" fmla="*/ 235730 h 294059"/>
              <a:gd name="connsiteX9" fmla="*/ 485642 w 654153"/>
              <a:gd name="connsiteY9" fmla="*/ 292880 h 294059"/>
              <a:gd name="connsiteX10" fmla="*/ 212592 w 654153"/>
              <a:gd name="connsiteY10" fmla="*/ 273830 h 294059"/>
              <a:gd name="connsiteX11" fmla="*/ 28442 w 654153"/>
              <a:gd name="connsiteY11" fmla="*/ 267480 h 294059"/>
              <a:gd name="connsiteX12" fmla="*/ 22092 w 654153"/>
              <a:gd name="connsiteY12" fmla="*/ 203980 h 294059"/>
              <a:gd name="connsiteX0" fmla="*/ 22092 w 687908"/>
              <a:gd name="connsiteY0" fmla="*/ 203980 h 294059"/>
              <a:gd name="connsiteX1" fmla="*/ 231642 w 687908"/>
              <a:gd name="connsiteY1" fmla="*/ 203980 h 294059"/>
              <a:gd name="connsiteX2" fmla="*/ 155442 w 687908"/>
              <a:gd name="connsiteY2" fmla="*/ 89680 h 294059"/>
              <a:gd name="connsiteX3" fmla="*/ 174492 w 687908"/>
              <a:gd name="connsiteY3" fmla="*/ 780 h 294059"/>
              <a:gd name="connsiteX4" fmla="*/ 333242 w 687908"/>
              <a:gd name="connsiteY4" fmla="*/ 45230 h 294059"/>
              <a:gd name="connsiteX5" fmla="*/ 682492 w 687908"/>
              <a:gd name="connsiteY5" fmla="*/ 26180 h 294059"/>
              <a:gd name="connsiteX6" fmla="*/ 549142 w 687908"/>
              <a:gd name="connsiteY6" fmla="*/ 140480 h 294059"/>
              <a:gd name="connsiteX7" fmla="*/ 593592 w 687908"/>
              <a:gd name="connsiteY7" fmla="*/ 178580 h 294059"/>
              <a:gd name="connsiteX8" fmla="*/ 650742 w 687908"/>
              <a:gd name="connsiteY8" fmla="*/ 235730 h 294059"/>
              <a:gd name="connsiteX9" fmla="*/ 485642 w 687908"/>
              <a:gd name="connsiteY9" fmla="*/ 292880 h 294059"/>
              <a:gd name="connsiteX10" fmla="*/ 212592 w 687908"/>
              <a:gd name="connsiteY10" fmla="*/ 273830 h 294059"/>
              <a:gd name="connsiteX11" fmla="*/ 28442 w 687908"/>
              <a:gd name="connsiteY11" fmla="*/ 267480 h 294059"/>
              <a:gd name="connsiteX12" fmla="*/ 22092 w 687908"/>
              <a:gd name="connsiteY12" fmla="*/ 203980 h 294059"/>
              <a:gd name="connsiteX0" fmla="*/ 22092 w 687908"/>
              <a:gd name="connsiteY0" fmla="*/ 203980 h 292930"/>
              <a:gd name="connsiteX1" fmla="*/ 231642 w 687908"/>
              <a:gd name="connsiteY1" fmla="*/ 203980 h 292930"/>
              <a:gd name="connsiteX2" fmla="*/ 155442 w 687908"/>
              <a:gd name="connsiteY2" fmla="*/ 89680 h 292930"/>
              <a:gd name="connsiteX3" fmla="*/ 174492 w 687908"/>
              <a:gd name="connsiteY3" fmla="*/ 780 h 292930"/>
              <a:gd name="connsiteX4" fmla="*/ 333242 w 687908"/>
              <a:gd name="connsiteY4" fmla="*/ 45230 h 292930"/>
              <a:gd name="connsiteX5" fmla="*/ 682492 w 687908"/>
              <a:gd name="connsiteY5" fmla="*/ 26180 h 292930"/>
              <a:gd name="connsiteX6" fmla="*/ 549142 w 687908"/>
              <a:gd name="connsiteY6" fmla="*/ 140480 h 292930"/>
              <a:gd name="connsiteX7" fmla="*/ 593592 w 687908"/>
              <a:gd name="connsiteY7" fmla="*/ 178580 h 292930"/>
              <a:gd name="connsiteX8" fmla="*/ 574542 w 687908"/>
              <a:gd name="connsiteY8" fmla="*/ 267480 h 292930"/>
              <a:gd name="connsiteX9" fmla="*/ 485642 w 687908"/>
              <a:gd name="connsiteY9" fmla="*/ 292880 h 292930"/>
              <a:gd name="connsiteX10" fmla="*/ 212592 w 687908"/>
              <a:gd name="connsiteY10" fmla="*/ 273830 h 292930"/>
              <a:gd name="connsiteX11" fmla="*/ 28442 w 687908"/>
              <a:gd name="connsiteY11" fmla="*/ 267480 h 292930"/>
              <a:gd name="connsiteX12" fmla="*/ 22092 w 687908"/>
              <a:gd name="connsiteY12" fmla="*/ 203980 h 292930"/>
              <a:gd name="connsiteX0" fmla="*/ 22092 w 687908"/>
              <a:gd name="connsiteY0" fmla="*/ 203980 h 293745"/>
              <a:gd name="connsiteX1" fmla="*/ 231642 w 687908"/>
              <a:gd name="connsiteY1" fmla="*/ 203980 h 293745"/>
              <a:gd name="connsiteX2" fmla="*/ 155442 w 687908"/>
              <a:gd name="connsiteY2" fmla="*/ 89680 h 293745"/>
              <a:gd name="connsiteX3" fmla="*/ 174492 w 687908"/>
              <a:gd name="connsiteY3" fmla="*/ 780 h 293745"/>
              <a:gd name="connsiteX4" fmla="*/ 333242 w 687908"/>
              <a:gd name="connsiteY4" fmla="*/ 45230 h 293745"/>
              <a:gd name="connsiteX5" fmla="*/ 682492 w 687908"/>
              <a:gd name="connsiteY5" fmla="*/ 26180 h 293745"/>
              <a:gd name="connsiteX6" fmla="*/ 549142 w 687908"/>
              <a:gd name="connsiteY6" fmla="*/ 140480 h 293745"/>
              <a:gd name="connsiteX7" fmla="*/ 593592 w 687908"/>
              <a:gd name="connsiteY7" fmla="*/ 178580 h 293745"/>
              <a:gd name="connsiteX8" fmla="*/ 574542 w 687908"/>
              <a:gd name="connsiteY8" fmla="*/ 267480 h 293745"/>
              <a:gd name="connsiteX9" fmla="*/ 485642 w 687908"/>
              <a:gd name="connsiteY9" fmla="*/ 292880 h 293745"/>
              <a:gd name="connsiteX10" fmla="*/ 352292 w 687908"/>
              <a:gd name="connsiteY10" fmla="*/ 286530 h 293745"/>
              <a:gd name="connsiteX11" fmla="*/ 212592 w 687908"/>
              <a:gd name="connsiteY11" fmla="*/ 273830 h 293745"/>
              <a:gd name="connsiteX12" fmla="*/ 28442 w 687908"/>
              <a:gd name="connsiteY12" fmla="*/ 267480 h 293745"/>
              <a:gd name="connsiteX13" fmla="*/ 22092 w 687908"/>
              <a:gd name="connsiteY13" fmla="*/ 203980 h 2937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687908" h="293745">
                <a:moveTo>
                  <a:pt x="22092" y="203980"/>
                </a:moveTo>
                <a:cubicBezTo>
                  <a:pt x="55959" y="193397"/>
                  <a:pt x="209417" y="223030"/>
                  <a:pt x="231642" y="203980"/>
                </a:cubicBezTo>
                <a:cubicBezTo>
                  <a:pt x="253867" y="184930"/>
                  <a:pt x="164967" y="123547"/>
                  <a:pt x="155442" y="89680"/>
                </a:cubicBezTo>
                <a:cubicBezTo>
                  <a:pt x="145917" y="55813"/>
                  <a:pt x="144859" y="8188"/>
                  <a:pt x="174492" y="780"/>
                </a:cubicBezTo>
                <a:cubicBezTo>
                  <a:pt x="204125" y="-6628"/>
                  <a:pt x="248575" y="40997"/>
                  <a:pt x="333242" y="45230"/>
                </a:cubicBezTo>
                <a:cubicBezTo>
                  <a:pt x="417909" y="49463"/>
                  <a:pt x="646509" y="10305"/>
                  <a:pt x="682492" y="26180"/>
                </a:cubicBezTo>
                <a:cubicBezTo>
                  <a:pt x="718475" y="42055"/>
                  <a:pt x="563959" y="115080"/>
                  <a:pt x="549142" y="140480"/>
                </a:cubicBezTo>
                <a:cubicBezTo>
                  <a:pt x="534325" y="165880"/>
                  <a:pt x="589359" y="157413"/>
                  <a:pt x="593592" y="178580"/>
                </a:cubicBezTo>
                <a:cubicBezTo>
                  <a:pt x="597825" y="199747"/>
                  <a:pt x="592534" y="248430"/>
                  <a:pt x="574542" y="267480"/>
                </a:cubicBezTo>
                <a:cubicBezTo>
                  <a:pt x="556550" y="286530"/>
                  <a:pt x="522684" y="289705"/>
                  <a:pt x="485642" y="292880"/>
                </a:cubicBezTo>
                <a:cubicBezTo>
                  <a:pt x="448600" y="296055"/>
                  <a:pt x="397800" y="289705"/>
                  <a:pt x="352292" y="286530"/>
                </a:cubicBezTo>
                <a:cubicBezTo>
                  <a:pt x="306784" y="283355"/>
                  <a:pt x="283500" y="278063"/>
                  <a:pt x="212592" y="273830"/>
                </a:cubicBezTo>
                <a:cubicBezTo>
                  <a:pt x="141684" y="269597"/>
                  <a:pt x="61250" y="277005"/>
                  <a:pt x="28442" y="267480"/>
                </a:cubicBezTo>
                <a:cubicBezTo>
                  <a:pt x="-4366" y="257955"/>
                  <a:pt x="-11775" y="214563"/>
                  <a:pt x="22092" y="203980"/>
                </a:cubicBezTo>
                <a:close/>
              </a:path>
            </a:pathLst>
          </a:custGeom>
          <a:solidFill>
            <a:srgbClr val="33CC33"/>
          </a:solidFill>
          <a:ln>
            <a:no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76" name="Freeform 75"/>
          <p:cNvSpPr/>
          <p:nvPr/>
        </p:nvSpPr>
        <p:spPr>
          <a:xfrm rot="565929">
            <a:off x="1940058" y="2395503"/>
            <a:ext cx="307842" cy="191365"/>
          </a:xfrm>
          <a:custGeom>
            <a:avLst/>
            <a:gdLst>
              <a:gd name="connsiteX0" fmla="*/ 22092 w 658576"/>
              <a:gd name="connsiteY0" fmla="*/ 203980 h 295815"/>
              <a:gd name="connsiteX1" fmla="*/ 231642 w 658576"/>
              <a:gd name="connsiteY1" fmla="*/ 203980 h 295815"/>
              <a:gd name="connsiteX2" fmla="*/ 155442 w 658576"/>
              <a:gd name="connsiteY2" fmla="*/ 89680 h 295815"/>
              <a:gd name="connsiteX3" fmla="*/ 174492 w 658576"/>
              <a:gd name="connsiteY3" fmla="*/ 780 h 295815"/>
              <a:gd name="connsiteX4" fmla="*/ 333242 w 658576"/>
              <a:gd name="connsiteY4" fmla="*/ 45230 h 295815"/>
              <a:gd name="connsiteX5" fmla="*/ 511042 w 658576"/>
              <a:gd name="connsiteY5" fmla="*/ 26180 h 295815"/>
              <a:gd name="connsiteX6" fmla="*/ 549142 w 658576"/>
              <a:gd name="connsiteY6" fmla="*/ 140480 h 295815"/>
              <a:gd name="connsiteX7" fmla="*/ 460242 w 658576"/>
              <a:gd name="connsiteY7" fmla="*/ 203980 h 295815"/>
              <a:gd name="connsiteX8" fmla="*/ 231642 w 658576"/>
              <a:gd name="connsiteY8" fmla="*/ 229380 h 295815"/>
              <a:gd name="connsiteX9" fmla="*/ 434842 w 658576"/>
              <a:gd name="connsiteY9" fmla="*/ 261130 h 295815"/>
              <a:gd name="connsiteX10" fmla="*/ 593592 w 658576"/>
              <a:gd name="connsiteY10" fmla="*/ 178580 h 295815"/>
              <a:gd name="connsiteX11" fmla="*/ 657092 w 658576"/>
              <a:gd name="connsiteY11" fmla="*/ 178580 h 295815"/>
              <a:gd name="connsiteX12" fmla="*/ 625342 w 658576"/>
              <a:gd name="connsiteY12" fmla="*/ 203980 h 295815"/>
              <a:gd name="connsiteX13" fmla="*/ 485642 w 658576"/>
              <a:gd name="connsiteY13" fmla="*/ 292880 h 295815"/>
              <a:gd name="connsiteX14" fmla="*/ 212592 w 658576"/>
              <a:gd name="connsiteY14" fmla="*/ 273830 h 295815"/>
              <a:gd name="connsiteX15" fmla="*/ 28442 w 658576"/>
              <a:gd name="connsiteY15" fmla="*/ 267480 h 295815"/>
              <a:gd name="connsiteX16" fmla="*/ 22092 w 658576"/>
              <a:gd name="connsiteY16" fmla="*/ 203980 h 295815"/>
              <a:gd name="connsiteX0" fmla="*/ 22092 w 658576"/>
              <a:gd name="connsiteY0" fmla="*/ 203980 h 295815"/>
              <a:gd name="connsiteX1" fmla="*/ 231642 w 658576"/>
              <a:gd name="connsiteY1" fmla="*/ 203980 h 295815"/>
              <a:gd name="connsiteX2" fmla="*/ 155442 w 658576"/>
              <a:gd name="connsiteY2" fmla="*/ 89680 h 295815"/>
              <a:gd name="connsiteX3" fmla="*/ 174492 w 658576"/>
              <a:gd name="connsiteY3" fmla="*/ 780 h 295815"/>
              <a:gd name="connsiteX4" fmla="*/ 333242 w 658576"/>
              <a:gd name="connsiteY4" fmla="*/ 45230 h 295815"/>
              <a:gd name="connsiteX5" fmla="*/ 511042 w 658576"/>
              <a:gd name="connsiteY5" fmla="*/ 26180 h 295815"/>
              <a:gd name="connsiteX6" fmla="*/ 549142 w 658576"/>
              <a:gd name="connsiteY6" fmla="*/ 140480 h 295815"/>
              <a:gd name="connsiteX7" fmla="*/ 460242 w 658576"/>
              <a:gd name="connsiteY7" fmla="*/ 203980 h 295815"/>
              <a:gd name="connsiteX8" fmla="*/ 434842 w 658576"/>
              <a:gd name="connsiteY8" fmla="*/ 261130 h 295815"/>
              <a:gd name="connsiteX9" fmla="*/ 593592 w 658576"/>
              <a:gd name="connsiteY9" fmla="*/ 178580 h 295815"/>
              <a:gd name="connsiteX10" fmla="*/ 657092 w 658576"/>
              <a:gd name="connsiteY10" fmla="*/ 178580 h 295815"/>
              <a:gd name="connsiteX11" fmla="*/ 625342 w 658576"/>
              <a:gd name="connsiteY11" fmla="*/ 203980 h 295815"/>
              <a:gd name="connsiteX12" fmla="*/ 485642 w 658576"/>
              <a:gd name="connsiteY12" fmla="*/ 292880 h 295815"/>
              <a:gd name="connsiteX13" fmla="*/ 212592 w 658576"/>
              <a:gd name="connsiteY13" fmla="*/ 273830 h 295815"/>
              <a:gd name="connsiteX14" fmla="*/ 28442 w 658576"/>
              <a:gd name="connsiteY14" fmla="*/ 267480 h 295815"/>
              <a:gd name="connsiteX15" fmla="*/ 22092 w 658576"/>
              <a:gd name="connsiteY15" fmla="*/ 203980 h 295815"/>
              <a:gd name="connsiteX0" fmla="*/ 22092 w 658576"/>
              <a:gd name="connsiteY0" fmla="*/ 203980 h 295815"/>
              <a:gd name="connsiteX1" fmla="*/ 231642 w 658576"/>
              <a:gd name="connsiteY1" fmla="*/ 203980 h 295815"/>
              <a:gd name="connsiteX2" fmla="*/ 155442 w 658576"/>
              <a:gd name="connsiteY2" fmla="*/ 89680 h 295815"/>
              <a:gd name="connsiteX3" fmla="*/ 174492 w 658576"/>
              <a:gd name="connsiteY3" fmla="*/ 780 h 295815"/>
              <a:gd name="connsiteX4" fmla="*/ 333242 w 658576"/>
              <a:gd name="connsiteY4" fmla="*/ 45230 h 295815"/>
              <a:gd name="connsiteX5" fmla="*/ 511042 w 658576"/>
              <a:gd name="connsiteY5" fmla="*/ 26180 h 295815"/>
              <a:gd name="connsiteX6" fmla="*/ 549142 w 658576"/>
              <a:gd name="connsiteY6" fmla="*/ 140480 h 295815"/>
              <a:gd name="connsiteX7" fmla="*/ 460242 w 658576"/>
              <a:gd name="connsiteY7" fmla="*/ 203980 h 295815"/>
              <a:gd name="connsiteX8" fmla="*/ 593592 w 658576"/>
              <a:gd name="connsiteY8" fmla="*/ 178580 h 295815"/>
              <a:gd name="connsiteX9" fmla="*/ 657092 w 658576"/>
              <a:gd name="connsiteY9" fmla="*/ 178580 h 295815"/>
              <a:gd name="connsiteX10" fmla="*/ 625342 w 658576"/>
              <a:gd name="connsiteY10" fmla="*/ 203980 h 295815"/>
              <a:gd name="connsiteX11" fmla="*/ 485642 w 658576"/>
              <a:gd name="connsiteY11" fmla="*/ 292880 h 295815"/>
              <a:gd name="connsiteX12" fmla="*/ 212592 w 658576"/>
              <a:gd name="connsiteY12" fmla="*/ 273830 h 295815"/>
              <a:gd name="connsiteX13" fmla="*/ 28442 w 658576"/>
              <a:gd name="connsiteY13" fmla="*/ 267480 h 295815"/>
              <a:gd name="connsiteX14" fmla="*/ 22092 w 658576"/>
              <a:gd name="connsiteY14" fmla="*/ 203980 h 295815"/>
              <a:gd name="connsiteX0" fmla="*/ 22092 w 658576"/>
              <a:gd name="connsiteY0" fmla="*/ 203980 h 295815"/>
              <a:gd name="connsiteX1" fmla="*/ 231642 w 658576"/>
              <a:gd name="connsiteY1" fmla="*/ 203980 h 295815"/>
              <a:gd name="connsiteX2" fmla="*/ 155442 w 658576"/>
              <a:gd name="connsiteY2" fmla="*/ 89680 h 295815"/>
              <a:gd name="connsiteX3" fmla="*/ 174492 w 658576"/>
              <a:gd name="connsiteY3" fmla="*/ 780 h 295815"/>
              <a:gd name="connsiteX4" fmla="*/ 333242 w 658576"/>
              <a:gd name="connsiteY4" fmla="*/ 45230 h 295815"/>
              <a:gd name="connsiteX5" fmla="*/ 511042 w 658576"/>
              <a:gd name="connsiteY5" fmla="*/ 26180 h 295815"/>
              <a:gd name="connsiteX6" fmla="*/ 549142 w 658576"/>
              <a:gd name="connsiteY6" fmla="*/ 140480 h 295815"/>
              <a:gd name="connsiteX7" fmla="*/ 593592 w 658576"/>
              <a:gd name="connsiteY7" fmla="*/ 178580 h 295815"/>
              <a:gd name="connsiteX8" fmla="*/ 657092 w 658576"/>
              <a:gd name="connsiteY8" fmla="*/ 178580 h 295815"/>
              <a:gd name="connsiteX9" fmla="*/ 625342 w 658576"/>
              <a:gd name="connsiteY9" fmla="*/ 203980 h 295815"/>
              <a:gd name="connsiteX10" fmla="*/ 485642 w 658576"/>
              <a:gd name="connsiteY10" fmla="*/ 292880 h 295815"/>
              <a:gd name="connsiteX11" fmla="*/ 212592 w 658576"/>
              <a:gd name="connsiteY11" fmla="*/ 273830 h 295815"/>
              <a:gd name="connsiteX12" fmla="*/ 28442 w 658576"/>
              <a:gd name="connsiteY12" fmla="*/ 267480 h 295815"/>
              <a:gd name="connsiteX13" fmla="*/ 22092 w 658576"/>
              <a:gd name="connsiteY13" fmla="*/ 203980 h 295815"/>
              <a:gd name="connsiteX0" fmla="*/ 22092 w 660268"/>
              <a:gd name="connsiteY0" fmla="*/ 203980 h 295815"/>
              <a:gd name="connsiteX1" fmla="*/ 231642 w 660268"/>
              <a:gd name="connsiteY1" fmla="*/ 203980 h 295815"/>
              <a:gd name="connsiteX2" fmla="*/ 155442 w 660268"/>
              <a:gd name="connsiteY2" fmla="*/ 89680 h 295815"/>
              <a:gd name="connsiteX3" fmla="*/ 174492 w 660268"/>
              <a:gd name="connsiteY3" fmla="*/ 780 h 295815"/>
              <a:gd name="connsiteX4" fmla="*/ 333242 w 660268"/>
              <a:gd name="connsiteY4" fmla="*/ 45230 h 295815"/>
              <a:gd name="connsiteX5" fmla="*/ 511042 w 660268"/>
              <a:gd name="connsiteY5" fmla="*/ 26180 h 295815"/>
              <a:gd name="connsiteX6" fmla="*/ 549142 w 660268"/>
              <a:gd name="connsiteY6" fmla="*/ 140480 h 295815"/>
              <a:gd name="connsiteX7" fmla="*/ 593592 w 660268"/>
              <a:gd name="connsiteY7" fmla="*/ 178580 h 295815"/>
              <a:gd name="connsiteX8" fmla="*/ 657092 w 660268"/>
              <a:gd name="connsiteY8" fmla="*/ 178580 h 295815"/>
              <a:gd name="connsiteX9" fmla="*/ 485642 w 660268"/>
              <a:gd name="connsiteY9" fmla="*/ 292880 h 295815"/>
              <a:gd name="connsiteX10" fmla="*/ 212592 w 660268"/>
              <a:gd name="connsiteY10" fmla="*/ 273830 h 295815"/>
              <a:gd name="connsiteX11" fmla="*/ 28442 w 660268"/>
              <a:gd name="connsiteY11" fmla="*/ 267480 h 295815"/>
              <a:gd name="connsiteX12" fmla="*/ 22092 w 660268"/>
              <a:gd name="connsiteY12" fmla="*/ 203980 h 295815"/>
              <a:gd name="connsiteX0" fmla="*/ 22092 w 654153"/>
              <a:gd name="connsiteY0" fmla="*/ 203980 h 294059"/>
              <a:gd name="connsiteX1" fmla="*/ 231642 w 654153"/>
              <a:gd name="connsiteY1" fmla="*/ 203980 h 294059"/>
              <a:gd name="connsiteX2" fmla="*/ 155442 w 654153"/>
              <a:gd name="connsiteY2" fmla="*/ 89680 h 294059"/>
              <a:gd name="connsiteX3" fmla="*/ 174492 w 654153"/>
              <a:gd name="connsiteY3" fmla="*/ 780 h 294059"/>
              <a:gd name="connsiteX4" fmla="*/ 333242 w 654153"/>
              <a:gd name="connsiteY4" fmla="*/ 45230 h 294059"/>
              <a:gd name="connsiteX5" fmla="*/ 511042 w 654153"/>
              <a:gd name="connsiteY5" fmla="*/ 26180 h 294059"/>
              <a:gd name="connsiteX6" fmla="*/ 549142 w 654153"/>
              <a:gd name="connsiteY6" fmla="*/ 140480 h 294059"/>
              <a:gd name="connsiteX7" fmla="*/ 593592 w 654153"/>
              <a:gd name="connsiteY7" fmla="*/ 178580 h 294059"/>
              <a:gd name="connsiteX8" fmla="*/ 650742 w 654153"/>
              <a:gd name="connsiteY8" fmla="*/ 235730 h 294059"/>
              <a:gd name="connsiteX9" fmla="*/ 485642 w 654153"/>
              <a:gd name="connsiteY9" fmla="*/ 292880 h 294059"/>
              <a:gd name="connsiteX10" fmla="*/ 212592 w 654153"/>
              <a:gd name="connsiteY10" fmla="*/ 273830 h 294059"/>
              <a:gd name="connsiteX11" fmla="*/ 28442 w 654153"/>
              <a:gd name="connsiteY11" fmla="*/ 267480 h 294059"/>
              <a:gd name="connsiteX12" fmla="*/ 22092 w 654153"/>
              <a:gd name="connsiteY12" fmla="*/ 203980 h 294059"/>
              <a:gd name="connsiteX0" fmla="*/ 22092 w 687908"/>
              <a:gd name="connsiteY0" fmla="*/ 203980 h 294059"/>
              <a:gd name="connsiteX1" fmla="*/ 231642 w 687908"/>
              <a:gd name="connsiteY1" fmla="*/ 203980 h 294059"/>
              <a:gd name="connsiteX2" fmla="*/ 155442 w 687908"/>
              <a:gd name="connsiteY2" fmla="*/ 89680 h 294059"/>
              <a:gd name="connsiteX3" fmla="*/ 174492 w 687908"/>
              <a:gd name="connsiteY3" fmla="*/ 780 h 294059"/>
              <a:gd name="connsiteX4" fmla="*/ 333242 w 687908"/>
              <a:gd name="connsiteY4" fmla="*/ 45230 h 294059"/>
              <a:gd name="connsiteX5" fmla="*/ 682492 w 687908"/>
              <a:gd name="connsiteY5" fmla="*/ 26180 h 294059"/>
              <a:gd name="connsiteX6" fmla="*/ 549142 w 687908"/>
              <a:gd name="connsiteY6" fmla="*/ 140480 h 294059"/>
              <a:gd name="connsiteX7" fmla="*/ 593592 w 687908"/>
              <a:gd name="connsiteY7" fmla="*/ 178580 h 294059"/>
              <a:gd name="connsiteX8" fmla="*/ 650742 w 687908"/>
              <a:gd name="connsiteY8" fmla="*/ 235730 h 294059"/>
              <a:gd name="connsiteX9" fmla="*/ 485642 w 687908"/>
              <a:gd name="connsiteY9" fmla="*/ 292880 h 294059"/>
              <a:gd name="connsiteX10" fmla="*/ 212592 w 687908"/>
              <a:gd name="connsiteY10" fmla="*/ 273830 h 294059"/>
              <a:gd name="connsiteX11" fmla="*/ 28442 w 687908"/>
              <a:gd name="connsiteY11" fmla="*/ 267480 h 294059"/>
              <a:gd name="connsiteX12" fmla="*/ 22092 w 687908"/>
              <a:gd name="connsiteY12" fmla="*/ 203980 h 294059"/>
              <a:gd name="connsiteX0" fmla="*/ 22092 w 687908"/>
              <a:gd name="connsiteY0" fmla="*/ 203980 h 292930"/>
              <a:gd name="connsiteX1" fmla="*/ 231642 w 687908"/>
              <a:gd name="connsiteY1" fmla="*/ 203980 h 292930"/>
              <a:gd name="connsiteX2" fmla="*/ 155442 w 687908"/>
              <a:gd name="connsiteY2" fmla="*/ 89680 h 292930"/>
              <a:gd name="connsiteX3" fmla="*/ 174492 w 687908"/>
              <a:gd name="connsiteY3" fmla="*/ 780 h 292930"/>
              <a:gd name="connsiteX4" fmla="*/ 333242 w 687908"/>
              <a:gd name="connsiteY4" fmla="*/ 45230 h 292930"/>
              <a:gd name="connsiteX5" fmla="*/ 682492 w 687908"/>
              <a:gd name="connsiteY5" fmla="*/ 26180 h 292930"/>
              <a:gd name="connsiteX6" fmla="*/ 549142 w 687908"/>
              <a:gd name="connsiteY6" fmla="*/ 140480 h 292930"/>
              <a:gd name="connsiteX7" fmla="*/ 593592 w 687908"/>
              <a:gd name="connsiteY7" fmla="*/ 178580 h 292930"/>
              <a:gd name="connsiteX8" fmla="*/ 574542 w 687908"/>
              <a:gd name="connsiteY8" fmla="*/ 267480 h 292930"/>
              <a:gd name="connsiteX9" fmla="*/ 485642 w 687908"/>
              <a:gd name="connsiteY9" fmla="*/ 292880 h 292930"/>
              <a:gd name="connsiteX10" fmla="*/ 212592 w 687908"/>
              <a:gd name="connsiteY10" fmla="*/ 273830 h 292930"/>
              <a:gd name="connsiteX11" fmla="*/ 28442 w 687908"/>
              <a:gd name="connsiteY11" fmla="*/ 267480 h 292930"/>
              <a:gd name="connsiteX12" fmla="*/ 22092 w 687908"/>
              <a:gd name="connsiteY12" fmla="*/ 203980 h 292930"/>
              <a:gd name="connsiteX0" fmla="*/ 22092 w 687908"/>
              <a:gd name="connsiteY0" fmla="*/ 203980 h 293745"/>
              <a:gd name="connsiteX1" fmla="*/ 231642 w 687908"/>
              <a:gd name="connsiteY1" fmla="*/ 203980 h 293745"/>
              <a:gd name="connsiteX2" fmla="*/ 155442 w 687908"/>
              <a:gd name="connsiteY2" fmla="*/ 89680 h 293745"/>
              <a:gd name="connsiteX3" fmla="*/ 174492 w 687908"/>
              <a:gd name="connsiteY3" fmla="*/ 780 h 293745"/>
              <a:gd name="connsiteX4" fmla="*/ 333242 w 687908"/>
              <a:gd name="connsiteY4" fmla="*/ 45230 h 293745"/>
              <a:gd name="connsiteX5" fmla="*/ 682492 w 687908"/>
              <a:gd name="connsiteY5" fmla="*/ 26180 h 293745"/>
              <a:gd name="connsiteX6" fmla="*/ 549142 w 687908"/>
              <a:gd name="connsiteY6" fmla="*/ 140480 h 293745"/>
              <a:gd name="connsiteX7" fmla="*/ 593592 w 687908"/>
              <a:gd name="connsiteY7" fmla="*/ 178580 h 293745"/>
              <a:gd name="connsiteX8" fmla="*/ 574542 w 687908"/>
              <a:gd name="connsiteY8" fmla="*/ 267480 h 293745"/>
              <a:gd name="connsiteX9" fmla="*/ 485642 w 687908"/>
              <a:gd name="connsiteY9" fmla="*/ 292880 h 293745"/>
              <a:gd name="connsiteX10" fmla="*/ 352292 w 687908"/>
              <a:gd name="connsiteY10" fmla="*/ 286530 h 293745"/>
              <a:gd name="connsiteX11" fmla="*/ 212592 w 687908"/>
              <a:gd name="connsiteY11" fmla="*/ 273830 h 293745"/>
              <a:gd name="connsiteX12" fmla="*/ 28442 w 687908"/>
              <a:gd name="connsiteY12" fmla="*/ 267480 h 293745"/>
              <a:gd name="connsiteX13" fmla="*/ 22092 w 687908"/>
              <a:gd name="connsiteY13" fmla="*/ 203980 h 2937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687908" h="293745">
                <a:moveTo>
                  <a:pt x="22092" y="203980"/>
                </a:moveTo>
                <a:cubicBezTo>
                  <a:pt x="55959" y="193397"/>
                  <a:pt x="209417" y="223030"/>
                  <a:pt x="231642" y="203980"/>
                </a:cubicBezTo>
                <a:cubicBezTo>
                  <a:pt x="253867" y="184930"/>
                  <a:pt x="164967" y="123547"/>
                  <a:pt x="155442" y="89680"/>
                </a:cubicBezTo>
                <a:cubicBezTo>
                  <a:pt x="145917" y="55813"/>
                  <a:pt x="144859" y="8188"/>
                  <a:pt x="174492" y="780"/>
                </a:cubicBezTo>
                <a:cubicBezTo>
                  <a:pt x="204125" y="-6628"/>
                  <a:pt x="248575" y="40997"/>
                  <a:pt x="333242" y="45230"/>
                </a:cubicBezTo>
                <a:cubicBezTo>
                  <a:pt x="417909" y="49463"/>
                  <a:pt x="646509" y="10305"/>
                  <a:pt x="682492" y="26180"/>
                </a:cubicBezTo>
                <a:cubicBezTo>
                  <a:pt x="718475" y="42055"/>
                  <a:pt x="563959" y="115080"/>
                  <a:pt x="549142" y="140480"/>
                </a:cubicBezTo>
                <a:cubicBezTo>
                  <a:pt x="534325" y="165880"/>
                  <a:pt x="589359" y="157413"/>
                  <a:pt x="593592" y="178580"/>
                </a:cubicBezTo>
                <a:cubicBezTo>
                  <a:pt x="597825" y="199747"/>
                  <a:pt x="592534" y="248430"/>
                  <a:pt x="574542" y="267480"/>
                </a:cubicBezTo>
                <a:cubicBezTo>
                  <a:pt x="556550" y="286530"/>
                  <a:pt x="522684" y="289705"/>
                  <a:pt x="485642" y="292880"/>
                </a:cubicBezTo>
                <a:cubicBezTo>
                  <a:pt x="448600" y="296055"/>
                  <a:pt x="397800" y="289705"/>
                  <a:pt x="352292" y="286530"/>
                </a:cubicBezTo>
                <a:cubicBezTo>
                  <a:pt x="306784" y="283355"/>
                  <a:pt x="283500" y="278063"/>
                  <a:pt x="212592" y="273830"/>
                </a:cubicBezTo>
                <a:cubicBezTo>
                  <a:pt x="141684" y="269597"/>
                  <a:pt x="61250" y="277005"/>
                  <a:pt x="28442" y="267480"/>
                </a:cubicBezTo>
                <a:cubicBezTo>
                  <a:pt x="-4366" y="257955"/>
                  <a:pt x="-11775" y="214563"/>
                  <a:pt x="22092" y="203980"/>
                </a:cubicBezTo>
                <a:close/>
              </a:path>
            </a:pathLst>
          </a:custGeom>
          <a:solidFill>
            <a:srgbClr val="33CC33"/>
          </a:solidFill>
          <a:ln>
            <a:no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78" name="Freeform 77"/>
          <p:cNvSpPr/>
          <p:nvPr/>
        </p:nvSpPr>
        <p:spPr>
          <a:xfrm rot="11432469" flipH="1" flipV="1">
            <a:off x="2206757" y="2465354"/>
            <a:ext cx="307842" cy="191365"/>
          </a:xfrm>
          <a:custGeom>
            <a:avLst/>
            <a:gdLst>
              <a:gd name="connsiteX0" fmla="*/ 22092 w 658576"/>
              <a:gd name="connsiteY0" fmla="*/ 203980 h 295815"/>
              <a:gd name="connsiteX1" fmla="*/ 231642 w 658576"/>
              <a:gd name="connsiteY1" fmla="*/ 203980 h 295815"/>
              <a:gd name="connsiteX2" fmla="*/ 155442 w 658576"/>
              <a:gd name="connsiteY2" fmla="*/ 89680 h 295815"/>
              <a:gd name="connsiteX3" fmla="*/ 174492 w 658576"/>
              <a:gd name="connsiteY3" fmla="*/ 780 h 295815"/>
              <a:gd name="connsiteX4" fmla="*/ 333242 w 658576"/>
              <a:gd name="connsiteY4" fmla="*/ 45230 h 295815"/>
              <a:gd name="connsiteX5" fmla="*/ 511042 w 658576"/>
              <a:gd name="connsiteY5" fmla="*/ 26180 h 295815"/>
              <a:gd name="connsiteX6" fmla="*/ 549142 w 658576"/>
              <a:gd name="connsiteY6" fmla="*/ 140480 h 295815"/>
              <a:gd name="connsiteX7" fmla="*/ 460242 w 658576"/>
              <a:gd name="connsiteY7" fmla="*/ 203980 h 295815"/>
              <a:gd name="connsiteX8" fmla="*/ 231642 w 658576"/>
              <a:gd name="connsiteY8" fmla="*/ 229380 h 295815"/>
              <a:gd name="connsiteX9" fmla="*/ 434842 w 658576"/>
              <a:gd name="connsiteY9" fmla="*/ 261130 h 295815"/>
              <a:gd name="connsiteX10" fmla="*/ 593592 w 658576"/>
              <a:gd name="connsiteY10" fmla="*/ 178580 h 295815"/>
              <a:gd name="connsiteX11" fmla="*/ 657092 w 658576"/>
              <a:gd name="connsiteY11" fmla="*/ 178580 h 295815"/>
              <a:gd name="connsiteX12" fmla="*/ 625342 w 658576"/>
              <a:gd name="connsiteY12" fmla="*/ 203980 h 295815"/>
              <a:gd name="connsiteX13" fmla="*/ 485642 w 658576"/>
              <a:gd name="connsiteY13" fmla="*/ 292880 h 295815"/>
              <a:gd name="connsiteX14" fmla="*/ 212592 w 658576"/>
              <a:gd name="connsiteY14" fmla="*/ 273830 h 295815"/>
              <a:gd name="connsiteX15" fmla="*/ 28442 w 658576"/>
              <a:gd name="connsiteY15" fmla="*/ 267480 h 295815"/>
              <a:gd name="connsiteX16" fmla="*/ 22092 w 658576"/>
              <a:gd name="connsiteY16" fmla="*/ 203980 h 295815"/>
              <a:gd name="connsiteX0" fmla="*/ 22092 w 658576"/>
              <a:gd name="connsiteY0" fmla="*/ 203980 h 295815"/>
              <a:gd name="connsiteX1" fmla="*/ 231642 w 658576"/>
              <a:gd name="connsiteY1" fmla="*/ 203980 h 295815"/>
              <a:gd name="connsiteX2" fmla="*/ 155442 w 658576"/>
              <a:gd name="connsiteY2" fmla="*/ 89680 h 295815"/>
              <a:gd name="connsiteX3" fmla="*/ 174492 w 658576"/>
              <a:gd name="connsiteY3" fmla="*/ 780 h 295815"/>
              <a:gd name="connsiteX4" fmla="*/ 333242 w 658576"/>
              <a:gd name="connsiteY4" fmla="*/ 45230 h 295815"/>
              <a:gd name="connsiteX5" fmla="*/ 511042 w 658576"/>
              <a:gd name="connsiteY5" fmla="*/ 26180 h 295815"/>
              <a:gd name="connsiteX6" fmla="*/ 549142 w 658576"/>
              <a:gd name="connsiteY6" fmla="*/ 140480 h 295815"/>
              <a:gd name="connsiteX7" fmla="*/ 460242 w 658576"/>
              <a:gd name="connsiteY7" fmla="*/ 203980 h 295815"/>
              <a:gd name="connsiteX8" fmla="*/ 434842 w 658576"/>
              <a:gd name="connsiteY8" fmla="*/ 261130 h 295815"/>
              <a:gd name="connsiteX9" fmla="*/ 593592 w 658576"/>
              <a:gd name="connsiteY9" fmla="*/ 178580 h 295815"/>
              <a:gd name="connsiteX10" fmla="*/ 657092 w 658576"/>
              <a:gd name="connsiteY10" fmla="*/ 178580 h 295815"/>
              <a:gd name="connsiteX11" fmla="*/ 625342 w 658576"/>
              <a:gd name="connsiteY11" fmla="*/ 203980 h 295815"/>
              <a:gd name="connsiteX12" fmla="*/ 485642 w 658576"/>
              <a:gd name="connsiteY12" fmla="*/ 292880 h 295815"/>
              <a:gd name="connsiteX13" fmla="*/ 212592 w 658576"/>
              <a:gd name="connsiteY13" fmla="*/ 273830 h 295815"/>
              <a:gd name="connsiteX14" fmla="*/ 28442 w 658576"/>
              <a:gd name="connsiteY14" fmla="*/ 267480 h 295815"/>
              <a:gd name="connsiteX15" fmla="*/ 22092 w 658576"/>
              <a:gd name="connsiteY15" fmla="*/ 203980 h 295815"/>
              <a:gd name="connsiteX0" fmla="*/ 22092 w 658576"/>
              <a:gd name="connsiteY0" fmla="*/ 203980 h 295815"/>
              <a:gd name="connsiteX1" fmla="*/ 231642 w 658576"/>
              <a:gd name="connsiteY1" fmla="*/ 203980 h 295815"/>
              <a:gd name="connsiteX2" fmla="*/ 155442 w 658576"/>
              <a:gd name="connsiteY2" fmla="*/ 89680 h 295815"/>
              <a:gd name="connsiteX3" fmla="*/ 174492 w 658576"/>
              <a:gd name="connsiteY3" fmla="*/ 780 h 295815"/>
              <a:gd name="connsiteX4" fmla="*/ 333242 w 658576"/>
              <a:gd name="connsiteY4" fmla="*/ 45230 h 295815"/>
              <a:gd name="connsiteX5" fmla="*/ 511042 w 658576"/>
              <a:gd name="connsiteY5" fmla="*/ 26180 h 295815"/>
              <a:gd name="connsiteX6" fmla="*/ 549142 w 658576"/>
              <a:gd name="connsiteY6" fmla="*/ 140480 h 295815"/>
              <a:gd name="connsiteX7" fmla="*/ 460242 w 658576"/>
              <a:gd name="connsiteY7" fmla="*/ 203980 h 295815"/>
              <a:gd name="connsiteX8" fmla="*/ 593592 w 658576"/>
              <a:gd name="connsiteY8" fmla="*/ 178580 h 295815"/>
              <a:gd name="connsiteX9" fmla="*/ 657092 w 658576"/>
              <a:gd name="connsiteY9" fmla="*/ 178580 h 295815"/>
              <a:gd name="connsiteX10" fmla="*/ 625342 w 658576"/>
              <a:gd name="connsiteY10" fmla="*/ 203980 h 295815"/>
              <a:gd name="connsiteX11" fmla="*/ 485642 w 658576"/>
              <a:gd name="connsiteY11" fmla="*/ 292880 h 295815"/>
              <a:gd name="connsiteX12" fmla="*/ 212592 w 658576"/>
              <a:gd name="connsiteY12" fmla="*/ 273830 h 295815"/>
              <a:gd name="connsiteX13" fmla="*/ 28442 w 658576"/>
              <a:gd name="connsiteY13" fmla="*/ 267480 h 295815"/>
              <a:gd name="connsiteX14" fmla="*/ 22092 w 658576"/>
              <a:gd name="connsiteY14" fmla="*/ 203980 h 295815"/>
              <a:gd name="connsiteX0" fmla="*/ 22092 w 658576"/>
              <a:gd name="connsiteY0" fmla="*/ 203980 h 295815"/>
              <a:gd name="connsiteX1" fmla="*/ 231642 w 658576"/>
              <a:gd name="connsiteY1" fmla="*/ 203980 h 295815"/>
              <a:gd name="connsiteX2" fmla="*/ 155442 w 658576"/>
              <a:gd name="connsiteY2" fmla="*/ 89680 h 295815"/>
              <a:gd name="connsiteX3" fmla="*/ 174492 w 658576"/>
              <a:gd name="connsiteY3" fmla="*/ 780 h 295815"/>
              <a:gd name="connsiteX4" fmla="*/ 333242 w 658576"/>
              <a:gd name="connsiteY4" fmla="*/ 45230 h 295815"/>
              <a:gd name="connsiteX5" fmla="*/ 511042 w 658576"/>
              <a:gd name="connsiteY5" fmla="*/ 26180 h 295815"/>
              <a:gd name="connsiteX6" fmla="*/ 549142 w 658576"/>
              <a:gd name="connsiteY6" fmla="*/ 140480 h 295815"/>
              <a:gd name="connsiteX7" fmla="*/ 593592 w 658576"/>
              <a:gd name="connsiteY7" fmla="*/ 178580 h 295815"/>
              <a:gd name="connsiteX8" fmla="*/ 657092 w 658576"/>
              <a:gd name="connsiteY8" fmla="*/ 178580 h 295815"/>
              <a:gd name="connsiteX9" fmla="*/ 625342 w 658576"/>
              <a:gd name="connsiteY9" fmla="*/ 203980 h 295815"/>
              <a:gd name="connsiteX10" fmla="*/ 485642 w 658576"/>
              <a:gd name="connsiteY10" fmla="*/ 292880 h 295815"/>
              <a:gd name="connsiteX11" fmla="*/ 212592 w 658576"/>
              <a:gd name="connsiteY11" fmla="*/ 273830 h 295815"/>
              <a:gd name="connsiteX12" fmla="*/ 28442 w 658576"/>
              <a:gd name="connsiteY12" fmla="*/ 267480 h 295815"/>
              <a:gd name="connsiteX13" fmla="*/ 22092 w 658576"/>
              <a:gd name="connsiteY13" fmla="*/ 203980 h 295815"/>
              <a:gd name="connsiteX0" fmla="*/ 22092 w 660268"/>
              <a:gd name="connsiteY0" fmla="*/ 203980 h 295815"/>
              <a:gd name="connsiteX1" fmla="*/ 231642 w 660268"/>
              <a:gd name="connsiteY1" fmla="*/ 203980 h 295815"/>
              <a:gd name="connsiteX2" fmla="*/ 155442 w 660268"/>
              <a:gd name="connsiteY2" fmla="*/ 89680 h 295815"/>
              <a:gd name="connsiteX3" fmla="*/ 174492 w 660268"/>
              <a:gd name="connsiteY3" fmla="*/ 780 h 295815"/>
              <a:gd name="connsiteX4" fmla="*/ 333242 w 660268"/>
              <a:gd name="connsiteY4" fmla="*/ 45230 h 295815"/>
              <a:gd name="connsiteX5" fmla="*/ 511042 w 660268"/>
              <a:gd name="connsiteY5" fmla="*/ 26180 h 295815"/>
              <a:gd name="connsiteX6" fmla="*/ 549142 w 660268"/>
              <a:gd name="connsiteY6" fmla="*/ 140480 h 295815"/>
              <a:gd name="connsiteX7" fmla="*/ 593592 w 660268"/>
              <a:gd name="connsiteY7" fmla="*/ 178580 h 295815"/>
              <a:gd name="connsiteX8" fmla="*/ 657092 w 660268"/>
              <a:gd name="connsiteY8" fmla="*/ 178580 h 295815"/>
              <a:gd name="connsiteX9" fmla="*/ 485642 w 660268"/>
              <a:gd name="connsiteY9" fmla="*/ 292880 h 295815"/>
              <a:gd name="connsiteX10" fmla="*/ 212592 w 660268"/>
              <a:gd name="connsiteY10" fmla="*/ 273830 h 295815"/>
              <a:gd name="connsiteX11" fmla="*/ 28442 w 660268"/>
              <a:gd name="connsiteY11" fmla="*/ 267480 h 295815"/>
              <a:gd name="connsiteX12" fmla="*/ 22092 w 660268"/>
              <a:gd name="connsiteY12" fmla="*/ 203980 h 295815"/>
              <a:gd name="connsiteX0" fmla="*/ 22092 w 654153"/>
              <a:gd name="connsiteY0" fmla="*/ 203980 h 294059"/>
              <a:gd name="connsiteX1" fmla="*/ 231642 w 654153"/>
              <a:gd name="connsiteY1" fmla="*/ 203980 h 294059"/>
              <a:gd name="connsiteX2" fmla="*/ 155442 w 654153"/>
              <a:gd name="connsiteY2" fmla="*/ 89680 h 294059"/>
              <a:gd name="connsiteX3" fmla="*/ 174492 w 654153"/>
              <a:gd name="connsiteY3" fmla="*/ 780 h 294059"/>
              <a:gd name="connsiteX4" fmla="*/ 333242 w 654153"/>
              <a:gd name="connsiteY4" fmla="*/ 45230 h 294059"/>
              <a:gd name="connsiteX5" fmla="*/ 511042 w 654153"/>
              <a:gd name="connsiteY5" fmla="*/ 26180 h 294059"/>
              <a:gd name="connsiteX6" fmla="*/ 549142 w 654153"/>
              <a:gd name="connsiteY6" fmla="*/ 140480 h 294059"/>
              <a:gd name="connsiteX7" fmla="*/ 593592 w 654153"/>
              <a:gd name="connsiteY7" fmla="*/ 178580 h 294059"/>
              <a:gd name="connsiteX8" fmla="*/ 650742 w 654153"/>
              <a:gd name="connsiteY8" fmla="*/ 235730 h 294059"/>
              <a:gd name="connsiteX9" fmla="*/ 485642 w 654153"/>
              <a:gd name="connsiteY9" fmla="*/ 292880 h 294059"/>
              <a:gd name="connsiteX10" fmla="*/ 212592 w 654153"/>
              <a:gd name="connsiteY10" fmla="*/ 273830 h 294059"/>
              <a:gd name="connsiteX11" fmla="*/ 28442 w 654153"/>
              <a:gd name="connsiteY11" fmla="*/ 267480 h 294059"/>
              <a:gd name="connsiteX12" fmla="*/ 22092 w 654153"/>
              <a:gd name="connsiteY12" fmla="*/ 203980 h 294059"/>
              <a:gd name="connsiteX0" fmla="*/ 22092 w 687908"/>
              <a:gd name="connsiteY0" fmla="*/ 203980 h 294059"/>
              <a:gd name="connsiteX1" fmla="*/ 231642 w 687908"/>
              <a:gd name="connsiteY1" fmla="*/ 203980 h 294059"/>
              <a:gd name="connsiteX2" fmla="*/ 155442 w 687908"/>
              <a:gd name="connsiteY2" fmla="*/ 89680 h 294059"/>
              <a:gd name="connsiteX3" fmla="*/ 174492 w 687908"/>
              <a:gd name="connsiteY3" fmla="*/ 780 h 294059"/>
              <a:gd name="connsiteX4" fmla="*/ 333242 w 687908"/>
              <a:gd name="connsiteY4" fmla="*/ 45230 h 294059"/>
              <a:gd name="connsiteX5" fmla="*/ 682492 w 687908"/>
              <a:gd name="connsiteY5" fmla="*/ 26180 h 294059"/>
              <a:gd name="connsiteX6" fmla="*/ 549142 w 687908"/>
              <a:gd name="connsiteY6" fmla="*/ 140480 h 294059"/>
              <a:gd name="connsiteX7" fmla="*/ 593592 w 687908"/>
              <a:gd name="connsiteY7" fmla="*/ 178580 h 294059"/>
              <a:gd name="connsiteX8" fmla="*/ 650742 w 687908"/>
              <a:gd name="connsiteY8" fmla="*/ 235730 h 294059"/>
              <a:gd name="connsiteX9" fmla="*/ 485642 w 687908"/>
              <a:gd name="connsiteY9" fmla="*/ 292880 h 294059"/>
              <a:gd name="connsiteX10" fmla="*/ 212592 w 687908"/>
              <a:gd name="connsiteY10" fmla="*/ 273830 h 294059"/>
              <a:gd name="connsiteX11" fmla="*/ 28442 w 687908"/>
              <a:gd name="connsiteY11" fmla="*/ 267480 h 294059"/>
              <a:gd name="connsiteX12" fmla="*/ 22092 w 687908"/>
              <a:gd name="connsiteY12" fmla="*/ 203980 h 294059"/>
              <a:gd name="connsiteX0" fmla="*/ 22092 w 687908"/>
              <a:gd name="connsiteY0" fmla="*/ 203980 h 292930"/>
              <a:gd name="connsiteX1" fmla="*/ 231642 w 687908"/>
              <a:gd name="connsiteY1" fmla="*/ 203980 h 292930"/>
              <a:gd name="connsiteX2" fmla="*/ 155442 w 687908"/>
              <a:gd name="connsiteY2" fmla="*/ 89680 h 292930"/>
              <a:gd name="connsiteX3" fmla="*/ 174492 w 687908"/>
              <a:gd name="connsiteY3" fmla="*/ 780 h 292930"/>
              <a:gd name="connsiteX4" fmla="*/ 333242 w 687908"/>
              <a:gd name="connsiteY4" fmla="*/ 45230 h 292930"/>
              <a:gd name="connsiteX5" fmla="*/ 682492 w 687908"/>
              <a:gd name="connsiteY5" fmla="*/ 26180 h 292930"/>
              <a:gd name="connsiteX6" fmla="*/ 549142 w 687908"/>
              <a:gd name="connsiteY6" fmla="*/ 140480 h 292930"/>
              <a:gd name="connsiteX7" fmla="*/ 593592 w 687908"/>
              <a:gd name="connsiteY7" fmla="*/ 178580 h 292930"/>
              <a:gd name="connsiteX8" fmla="*/ 574542 w 687908"/>
              <a:gd name="connsiteY8" fmla="*/ 267480 h 292930"/>
              <a:gd name="connsiteX9" fmla="*/ 485642 w 687908"/>
              <a:gd name="connsiteY9" fmla="*/ 292880 h 292930"/>
              <a:gd name="connsiteX10" fmla="*/ 212592 w 687908"/>
              <a:gd name="connsiteY10" fmla="*/ 273830 h 292930"/>
              <a:gd name="connsiteX11" fmla="*/ 28442 w 687908"/>
              <a:gd name="connsiteY11" fmla="*/ 267480 h 292930"/>
              <a:gd name="connsiteX12" fmla="*/ 22092 w 687908"/>
              <a:gd name="connsiteY12" fmla="*/ 203980 h 292930"/>
              <a:gd name="connsiteX0" fmla="*/ 22092 w 687908"/>
              <a:gd name="connsiteY0" fmla="*/ 203980 h 293745"/>
              <a:gd name="connsiteX1" fmla="*/ 231642 w 687908"/>
              <a:gd name="connsiteY1" fmla="*/ 203980 h 293745"/>
              <a:gd name="connsiteX2" fmla="*/ 155442 w 687908"/>
              <a:gd name="connsiteY2" fmla="*/ 89680 h 293745"/>
              <a:gd name="connsiteX3" fmla="*/ 174492 w 687908"/>
              <a:gd name="connsiteY3" fmla="*/ 780 h 293745"/>
              <a:gd name="connsiteX4" fmla="*/ 333242 w 687908"/>
              <a:gd name="connsiteY4" fmla="*/ 45230 h 293745"/>
              <a:gd name="connsiteX5" fmla="*/ 682492 w 687908"/>
              <a:gd name="connsiteY5" fmla="*/ 26180 h 293745"/>
              <a:gd name="connsiteX6" fmla="*/ 549142 w 687908"/>
              <a:gd name="connsiteY6" fmla="*/ 140480 h 293745"/>
              <a:gd name="connsiteX7" fmla="*/ 593592 w 687908"/>
              <a:gd name="connsiteY7" fmla="*/ 178580 h 293745"/>
              <a:gd name="connsiteX8" fmla="*/ 574542 w 687908"/>
              <a:gd name="connsiteY8" fmla="*/ 267480 h 293745"/>
              <a:gd name="connsiteX9" fmla="*/ 485642 w 687908"/>
              <a:gd name="connsiteY9" fmla="*/ 292880 h 293745"/>
              <a:gd name="connsiteX10" fmla="*/ 352292 w 687908"/>
              <a:gd name="connsiteY10" fmla="*/ 286530 h 293745"/>
              <a:gd name="connsiteX11" fmla="*/ 212592 w 687908"/>
              <a:gd name="connsiteY11" fmla="*/ 273830 h 293745"/>
              <a:gd name="connsiteX12" fmla="*/ 28442 w 687908"/>
              <a:gd name="connsiteY12" fmla="*/ 267480 h 293745"/>
              <a:gd name="connsiteX13" fmla="*/ 22092 w 687908"/>
              <a:gd name="connsiteY13" fmla="*/ 203980 h 2937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687908" h="293745">
                <a:moveTo>
                  <a:pt x="22092" y="203980"/>
                </a:moveTo>
                <a:cubicBezTo>
                  <a:pt x="55959" y="193397"/>
                  <a:pt x="209417" y="223030"/>
                  <a:pt x="231642" y="203980"/>
                </a:cubicBezTo>
                <a:cubicBezTo>
                  <a:pt x="253867" y="184930"/>
                  <a:pt x="164967" y="123547"/>
                  <a:pt x="155442" y="89680"/>
                </a:cubicBezTo>
                <a:cubicBezTo>
                  <a:pt x="145917" y="55813"/>
                  <a:pt x="144859" y="8188"/>
                  <a:pt x="174492" y="780"/>
                </a:cubicBezTo>
                <a:cubicBezTo>
                  <a:pt x="204125" y="-6628"/>
                  <a:pt x="248575" y="40997"/>
                  <a:pt x="333242" y="45230"/>
                </a:cubicBezTo>
                <a:cubicBezTo>
                  <a:pt x="417909" y="49463"/>
                  <a:pt x="646509" y="10305"/>
                  <a:pt x="682492" y="26180"/>
                </a:cubicBezTo>
                <a:cubicBezTo>
                  <a:pt x="718475" y="42055"/>
                  <a:pt x="563959" y="115080"/>
                  <a:pt x="549142" y="140480"/>
                </a:cubicBezTo>
                <a:cubicBezTo>
                  <a:pt x="534325" y="165880"/>
                  <a:pt x="589359" y="157413"/>
                  <a:pt x="593592" y="178580"/>
                </a:cubicBezTo>
                <a:cubicBezTo>
                  <a:pt x="597825" y="199747"/>
                  <a:pt x="592534" y="248430"/>
                  <a:pt x="574542" y="267480"/>
                </a:cubicBezTo>
                <a:cubicBezTo>
                  <a:pt x="556550" y="286530"/>
                  <a:pt x="522684" y="289705"/>
                  <a:pt x="485642" y="292880"/>
                </a:cubicBezTo>
                <a:cubicBezTo>
                  <a:pt x="448600" y="296055"/>
                  <a:pt x="397800" y="289705"/>
                  <a:pt x="352292" y="286530"/>
                </a:cubicBezTo>
                <a:cubicBezTo>
                  <a:pt x="306784" y="283355"/>
                  <a:pt x="283500" y="278063"/>
                  <a:pt x="212592" y="273830"/>
                </a:cubicBezTo>
                <a:cubicBezTo>
                  <a:pt x="141684" y="269597"/>
                  <a:pt x="61250" y="277005"/>
                  <a:pt x="28442" y="267480"/>
                </a:cubicBezTo>
                <a:cubicBezTo>
                  <a:pt x="-4366" y="257955"/>
                  <a:pt x="-11775" y="214563"/>
                  <a:pt x="22092" y="203980"/>
                </a:cubicBezTo>
                <a:close/>
              </a:path>
            </a:pathLst>
          </a:custGeom>
          <a:solidFill>
            <a:srgbClr val="33CC33"/>
          </a:solidFill>
          <a:ln>
            <a:no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392" name="Oval 391"/>
          <p:cNvSpPr/>
          <p:nvPr/>
        </p:nvSpPr>
        <p:spPr>
          <a:xfrm>
            <a:off x="1689340" y="2397532"/>
            <a:ext cx="46761" cy="46761"/>
          </a:xfrm>
          <a:prstGeom prst="ellipse">
            <a:avLst/>
          </a:prstGeom>
          <a:solidFill>
            <a:srgbClr val="FFFF00"/>
          </a:solidFill>
          <a:ln w="6350" cmpd="sng">
            <a:solidFill>
              <a:schemeClr val="tx1"/>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393" name="Oval 392"/>
          <p:cNvSpPr/>
          <p:nvPr/>
        </p:nvSpPr>
        <p:spPr>
          <a:xfrm>
            <a:off x="1705215" y="2451507"/>
            <a:ext cx="46761" cy="46761"/>
          </a:xfrm>
          <a:prstGeom prst="ellipse">
            <a:avLst/>
          </a:prstGeom>
          <a:solidFill>
            <a:srgbClr val="FFFF00"/>
          </a:solidFill>
          <a:ln w="6350" cmpd="sng">
            <a:solidFill>
              <a:schemeClr val="tx1"/>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394" name="Oval 393"/>
          <p:cNvSpPr/>
          <p:nvPr/>
        </p:nvSpPr>
        <p:spPr>
          <a:xfrm>
            <a:off x="1756015" y="2407057"/>
            <a:ext cx="46761" cy="46761"/>
          </a:xfrm>
          <a:prstGeom prst="ellipse">
            <a:avLst/>
          </a:prstGeom>
          <a:solidFill>
            <a:srgbClr val="FFFF00"/>
          </a:solidFill>
          <a:ln w="6350" cmpd="sng">
            <a:solidFill>
              <a:schemeClr val="tx1"/>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397" name="Oval 396"/>
          <p:cNvSpPr/>
          <p:nvPr/>
        </p:nvSpPr>
        <p:spPr>
          <a:xfrm>
            <a:off x="1943340" y="2432457"/>
            <a:ext cx="46761" cy="46761"/>
          </a:xfrm>
          <a:prstGeom prst="ellipse">
            <a:avLst/>
          </a:prstGeom>
          <a:solidFill>
            <a:srgbClr val="FFFF00"/>
          </a:solidFill>
          <a:ln w="6350" cmpd="sng">
            <a:solidFill>
              <a:schemeClr val="tx1"/>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398" name="Oval 397"/>
          <p:cNvSpPr/>
          <p:nvPr/>
        </p:nvSpPr>
        <p:spPr>
          <a:xfrm>
            <a:off x="1959215" y="2486432"/>
            <a:ext cx="46761" cy="46761"/>
          </a:xfrm>
          <a:prstGeom prst="ellipse">
            <a:avLst/>
          </a:prstGeom>
          <a:solidFill>
            <a:srgbClr val="FFFF00"/>
          </a:solidFill>
          <a:ln w="6350" cmpd="sng">
            <a:solidFill>
              <a:schemeClr val="tx1"/>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399" name="Oval 398"/>
          <p:cNvSpPr/>
          <p:nvPr/>
        </p:nvSpPr>
        <p:spPr>
          <a:xfrm>
            <a:off x="2010015" y="2441982"/>
            <a:ext cx="46761" cy="46761"/>
          </a:xfrm>
          <a:prstGeom prst="ellipse">
            <a:avLst/>
          </a:prstGeom>
          <a:solidFill>
            <a:srgbClr val="FFFF00"/>
          </a:solidFill>
          <a:ln w="6350" cmpd="sng">
            <a:solidFill>
              <a:schemeClr val="tx1"/>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402" name="Oval 401"/>
          <p:cNvSpPr/>
          <p:nvPr/>
        </p:nvSpPr>
        <p:spPr>
          <a:xfrm>
            <a:off x="2197340" y="2492782"/>
            <a:ext cx="46761" cy="46761"/>
          </a:xfrm>
          <a:prstGeom prst="ellipse">
            <a:avLst/>
          </a:prstGeom>
          <a:solidFill>
            <a:srgbClr val="FFFF00"/>
          </a:solidFill>
          <a:ln w="6350" cmpd="sng">
            <a:solidFill>
              <a:schemeClr val="tx1"/>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403" name="Oval 402"/>
          <p:cNvSpPr/>
          <p:nvPr/>
        </p:nvSpPr>
        <p:spPr>
          <a:xfrm>
            <a:off x="2213215" y="2546757"/>
            <a:ext cx="46761" cy="46761"/>
          </a:xfrm>
          <a:prstGeom prst="ellipse">
            <a:avLst/>
          </a:prstGeom>
          <a:solidFill>
            <a:srgbClr val="FFFF00"/>
          </a:solidFill>
          <a:ln w="6350" cmpd="sng">
            <a:solidFill>
              <a:schemeClr val="tx1"/>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404" name="Oval 403"/>
          <p:cNvSpPr/>
          <p:nvPr/>
        </p:nvSpPr>
        <p:spPr>
          <a:xfrm>
            <a:off x="2264015" y="2502307"/>
            <a:ext cx="46761" cy="46761"/>
          </a:xfrm>
          <a:prstGeom prst="ellipse">
            <a:avLst/>
          </a:prstGeom>
          <a:solidFill>
            <a:srgbClr val="FFFF00"/>
          </a:solidFill>
          <a:ln w="6350" cmpd="sng">
            <a:solidFill>
              <a:schemeClr val="tx1"/>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77" name="Freeform 76"/>
          <p:cNvSpPr/>
          <p:nvPr/>
        </p:nvSpPr>
        <p:spPr>
          <a:xfrm rot="974295">
            <a:off x="2454293" y="2549246"/>
            <a:ext cx="307842" cy="191365"/>
          </a:xfrm>
          <a:custGeom>
            <a:avLst/>
            <a:gdLst>
              <a:gd name="connsiteX0" fmla="*/ 22092 w 658576"/>
              <a:gd name="connsiteY0" fmla="*/ 203980 h 295815"/>
              <a:gd name="connsiteX1" fmla="*/ 231642 w 658576"/>
              <a:gd name="connsiteY1" fmla="*/ 203980 h 295815"/>
              <a:gd name="connsiteX2" fmla="*/ 155442 w 658576"/>
              <a:gd name="connsiteY2" fmla="*/ 89680 h 295815"/>
              <a:gd name="connsiteX3" fmla="*/ 174492 w 658576"/>
              <a:gd name="connsiteY3" fmla="*/ 780 h 295815"/>
              <a:gd name="connsiteX4" fmla="*/ 333242 w 658576"/>
              <a:gd name="connsiteY4" fmla="*/ 45230 h 295815"/>
              <a:gd name="connsiteX5" fmla="*/ 511042 w 658576"/>
              <a:gd name="connsiteY5" fmla="*/ 26180 h 295815"/>
              <a:gd name="connsiteX6" fmla="*/ 549142 w 658576"/>
              <a:gd name="connsiteY6" fmla="*/ 140480 h 295815"/>
              <a:gd name="connsiteX7" fmla="*/ 460242 w 658576"/>
              <a:gd name="connsiteY7" fmla="*/ 203980 h 295815"/>
              <a:gd name="connsiteX8" fmla="*/ 231642 w 658576"/>
              <a:gd name="connsiteY8" fmla="*/ 229380 h 295815"/>
              <a:gd name="connsiteX9" fmla="*/ 434842 w 658576"/>
              <a:gd name="connsiteY9" fmla="*/ 261130 h 295815"/>
              <a:gd name="connsiteX10" fmla="*/ 593592 w 658576"/>
              <a:gd name="connsiteY10" fmla="*/ 178580 h 295815"/>
              <a:gd name="connsiteX11" fmla="*/ 657092 w 658576"/>
              <a:gd name="connsiteY11" fmla="*/ 178580 h 295815"/>
              <a:gd name="connsiteX12" fmla="*/ 625342 w 658576"/>
              <a:gd name="connsiteY12" fmla="*/ 203980 h 295815"/>
              <a:gd name="connsiteX13" fmla="*/ 485642 w 658576"/>
              <a:gd name="connsiteY13" fmla="*/ 292880 h 295815"/>
              <a:gd name="connsiteX14" fmla="*/ 212592 w 658576"/>
              <a:gd name="connsiteY14" fmla="*/ 273830 h 295815"/>
              <a:gd name="connsiteX15" fmla="*/ 28442 w 658576"/>
              <a:gd name="connsiteY15" fmla="*/ 267480 h 295815"/>
              <a:gd name="connsiteX16" fmla="*/ 22092 w 658576"/>
              <a:gd name="connsiteY16" fmla="*/ 203980 h 295815"/>
              <a:gd name="connsiteX0" fmla="*/ 22092 w 658576"/>
              <a:gd name="connsiteY0" fmla="*/ 203980 h 295815"/>
              <a:gd name="connsiteX1" fmla="*/ 231642 w 658576"/>
              <a:gd name="connsiteY1" fmla="*/ 203980 h 295815"/>
              <a:gd name="connsiteX2" fmla="*/ 155442 w 658576"/>
              <a:gd name="connsiteY2" fmla="*/ 89680 h 295815"/>
              <a:gd name="connsiteX3" fmla="*/ 174492 w 658576"/>
              <a:gd name="connsiteY3" fmla="*/ 780 h 295815"/>
              <a:gd name="connsiteX4" fmla="*/ 333242 w 658576"/>
              <a:gd name="connsiteY4" fmla="*/ 45230 h 295815"/>
              <a:gd name="connsiteX5" fmla="*/ 511042 w 658576"/>
              <a:gd name="connsiteY5" fmla="*/ 26180 h 295815"/>
              <a:gd name="connsiteX6" fmla="*/ 549142 w 658576"/>
              <a:gd name="connsiteY6" fmla="*/ 140480 h 295815"/>
              <a:gd name="connsiteX7" fmla="*/ 460242 w 658576"/>
              <a:gd name="connsiteY7" fmla="*/ 203980 h 295815"/>
              <a:gd name="connsiteX8" fmla="*/ 434842 w 658576"/>
              <a:gd name="connsiteY8" fmla="*/ 261130 h 295815"/>
              <a:gd name="connsiteX9" fmla="*/ 593592 w 658576"/>
              <a:gd name="connsiteY9" fmla="*/ 178580 h 295815"/>
              <a:gd name="connsiteX10" fmla="*/ 657092 w 658576"/>
              <a:gd name="connsiteY10" fmla="*/ 178580 h 295815"/>
              <a:gd name="connsiteX11" fmla="*/ 625342 w 658576"/>
              <a:gd name="connsiteY11" fmla="*/ 203980 h 295815"/>
              <a:gd name="connsiteX12" fmla="*/ 485642 w 658576"/>
              <a:gd name="connsiteY12" fmla="*/ 292880 h 295815"/>
              <a:gd name="connsiteX13" fmla="*/ 212592 w 658576"/>
              <a:gd name="connsiteY13" fmla="*/ 273830 h 295815"/>
              <a:gd name="connsiteX14" fmla="*/ 28442 w 658576"/>
              <a:gd name="connsiteY14" fmla="*/ 267480 h 295815"/>
              <a:gd name="connsiteX15" fmla="*/ 22092 w 658576"/>
              <a:gd name="connsiteY15" fmla="*/ 203980 h 295815"/>
              <a:gd name="connsiteX0" fmla="*/ 22092 w 658576"/>
              <a:gd name="connsiteY0" fmla="*/ 203980 h 295815"/>
              <a:gd name="connsiteX1" fmla="*/ 231642 w 658576"/>
              <a:gd name="connsiteY1" fmla="*/ 203980 h 295815"/>
              <a:gd name="connsiteX2" fmla="*/ 155442 w 658576"/>
              <a:gd name="connsiteY2" fmla="*/ 89680 h 295815"/>
              <a:gd name="connsiteX3" fmla="*/ 174492 w 658576"/>
              <a:gd name="connsiteY3" fmla="*/ 780 h 295815"/>
              <a:gd name="connsiteX4" fmla="*/ 333242 w 658576"/>
              <a:gd name="connsiteY4" fmla="*/ 45230 h 295815"/>
              <a:gd name="connsiteX5" fmla="*/ 511042 w 658576"/>
              <a:gd name="connsiteY5" fmla="*/ 26180 h 295815"/>
              <a:gd name="connsiteX6" fmla="*/ 549142 w 658576"/>
              <a:gd name="connsiteY6" fmla="*/ 140480 h 295815"/>
              <a:gd name="connsiteX7" fmla="*/ 460242 w 658576"/>
              <a:gd name="connsiteY7" fmla="*/ 203980 h 295815"/>
              <a:gd name="connsiteX8" fmla="*/ 593592 w 658576"/>
              <a:gd name="connsiteY8" fmla="*/ 178580 h 295815"/>
              <a:gd name="connsiteX9" fmla="*/ 657092 w 658576"/>
              <a:gd name="connsiteY9" fmla="*/ 178580 h 295815"/>
              <a:gd name="connsiteX10" fmla="*/ 625342 w 658576"/>
              <a:gd name="connsiteY10" fmla="*/ 203980 h 295815"/>
              <a:gd name="connsiteX11" fmla="*/ 485642 w 658576"/>
              <a:gd name="connsiteY11" fmla="*/ 292880 h 295815"/>
              <a:gd name="connsiteX12" fmla="*/ 212592 w 658576"/>
              <a:gd name="connsiteY12" fmla="*/ 273830 h 295815"/>
              <a:gd name="connsiteX13" fmla="*/ 28442 w 658576"/>
              <a:gd name="connsiteY13" fmla="*/ 267480 h 295815"/>
              <a:gd name="connsiteX14" fmla="*/ 22092 w 658576"/>
              <a:gd name="connsiteY14" fmla="*/ 203980 h 295815"/>
              <a:gd name="connsiteX0" fmla="*/ 22092 w 658576"/>
              <a:gd name="connsiteY0" fmla="*/ 203980 h 295815"/>
              <a:gd name="connsiteX1" fmla="*/ 231642 w 658576"/>
              <a:gd name="connsiteY1" fmla="*/ 203980 h 295815"/>
              <a:gd name="connsiteX2" fmla="*/ 155442 w 658576"/>
              <a:gd name="connsiteY2" fmla="*/ 89680 h 295815"/>
              <a:gd name="connsiteX3" fmla="*/ 174492 w 658576"/>
              <a:gd name="connsiteY3" fmla="*/ 780 h 295815"/>
              <a:gd name="connsiteX4" fmla="*/ 333242 w 658576"/>
              <a:gd name="connsiteY4" fmla="*/ 45230 h 295815"/>
              <a:gd name="connsiteX5" fmla="*/ 511042 w 658576"/>
              <a:gd name="connsiteY5" fmla="*/ 26180 h 295815"/>
              <a:gd name="connsiteX6" fmla="*/ 549142 w 658576"/>
              <a:gd name="connsiteY6" fmla="*/ 140480 h 295815"/>
              <a:gd name="connsiteX7" fmla="*/ 593592 w 658576"/>
              <a:gd name="connsiteY7" fmla="*/ 178580 h 295815"/>
              <a:gd name="connsiteX8" fmla="*/ 657092 w 658576"/>
              <a:gd name="connsiteY8" fmla="*/ 178580 h 295815"/>
              <a:gd name="connsiteX9" fmla="*/ 625342 w 658576"/>
              <a:gd name="connsiteY9" fmla="*/ 203980 h 295815"/>
              <a:gd name="connsiteX10" fmla="*/ 485642 w 658576"/>
              <a:gd name="connsiteY10" fmla="*/ 292880 h 295815"/>
              <a:gd name="connsiteX11" fmla="*/ 212592 w 658576"/>
              <a:gd name="connsiteY11" fmla="*/ 273830 h 295815"/>
              <a:gd name="connsiteX12" fmla="*/ 28442 w 658576"/>
              <a:gd name="connsiteY12" fmla="*/ 267480 h 295815"/>
              <a:gd name="connsiteX13" fmla="*/ 22092 w 658576"/>
              <a:gd name="connsiteY13" fmla="*/ 203980 h 295815"/>
              <a:gd name="connsiteX0" fmla="*/ 22092 w 660268"/>
              <a:gd name="connsiteY0" fmla="*/ 203980 h 295815"/>
              <a:gd name="connsiteX1" fmla="*/ 231642 w 660268"/>
              <a:gd name="connsiteY1" fmla="*/ 203980 h 295815"/>
              <a:gd name="connsiteX2" fmla="*/ 155442 w 660268"/>
              <a:gd name="connsiteY2" fmla="*/ 89680 h 295815"/>
              <a:gd name="connsiteX3" fmla="*/ 174492 w 660268"/>
              <a:gd name="connsiteY3" fmla="*/ 780 h 295815"/>
              <a:gd name="connsiteX4" fmla="*/ 333242 w 660268"/>
              <a:gd name="connsiteY4" fmla="*/ 45230 h 295815"/>
              <a:gd name="connsiteX5" fmla="*/ 511042 w 660268"/>
              <a:gd name="connsiteY5" fmla="*/ 26180 h 295815"/>
              <a:gd name="connsiteX6" fmla="*/ 549142 w 660268"/>
              <a:gd name="connsiteY6" fmla="*/ 140480 h 295815"/>
              <a:gd name="connsiteX7" fmla="*/ 593592 w 660268"/>
              <a:gd name="connsiteY7" fmla="*/ 178580 h 295815"/>
              <a:gd name="connsiteX8" fmla="*/ 657092 w 660268"/>
              <a:gd name="connsiteY8" fmla="*/ 178580 h 295815"/>
              <a:gd name="connsiteX9" fmla="*/ 485642 w 660268"/>
              <a:gd name="connsiteY9" fmla="*/ 292880 h 295815"/>
              <a:gd name="connsiteX10" fmla="*/ 212592 w 660268"/>
              <a:gd name="connsiteY10" fmla="*/ 273830 h 295815"/>
              <a:gd name="connsiteX11" fmla="*/ 28442 w 660268"/>
              <a:gd name="connsiteY11" fmla="*/ 267480 h 295815"/>
              <a:gd name="connsiteX12" fmla="*/ 22092 w 660268"/>
              <a:gd name="connsiteY12" fmla="*/ 203980 h 295815"/>
              <a:gd name="connsiteX0" fmla="*/ 22092 w 654153"/>
              <a:gd name="connsiteY0" fmla="*/ 203980 h 294059"/>
              <a:gd name="connsiteX1" fmla="*/ 231642 w 654153"/>
              <a:gd name="connsiteY1" fmla="*/ 203980 h 294059"/>
              <a:gd name="connsiteX2" fmla="*/ 155442 w 654153"/>
              <a:gd name="connsiteY2" fmla="*/ 89680 h 294059"/>
              <a:gd name="connsiteX3" fmla="*/ 174492 w 654153"/>
              <a:gd name="connsiteY3" fmla="*/ 780 h 294059"/>
              <a:gd name="connsiteX4" fmla="*/ 333242 w 654153"/>
              <a:gd name="connsiteY4" fmla="*/ 45230 h 294059"/>
              <a:gd name="connsiteX5" fmla="*/ 511042 w 654153"/>
              <a:gd name="connsiteY5" fmla="*/ 26180 h 294059"/>
              <a:gd name="connsiteX6" fmla="*/ 549142 w 654153"/>
              <a:gd name="connsiteY6" fmla="*/ 140480 h 294059"/>
              <a:gd name="connsiteX7" fmla="*/ 593592 w 654153"/>
              <a:gd name="connsiteY7" fmla="*/ 178580 h 294059"/>
              <a:gd name="connsiteX8" fmla="*/ 650742 w 654153"/>
              <a:gd name="connsiteY8" fmla="*/ 235730 h 294059"/>
              <a:gd name="connsiteX9" fmla="*/ 485642 w 654153"/>
              <a:gd name="connsiteY9" fmla="*/ 292880 h 294059"/>
              <a:gd name="connsiteX10" fmla="*/ 212592 w 654153"/>
              <a:gd name="connsiteY10" fmla="*/ 273830 h 294059"/>
              <a:gd name="connsiteX11" fmla="*/ 28442 w 654153"/>
              <a:gd name="connsiteY11" fmla="*/ 267480 h 294059"/>
              <a:gd name="connsiteX12" fmla="*/ 22092 w 654153"/>
              <a:gd name="connsiteY12" fmla="*/ 203980 h 294059"/>
              <a:gd name="connsiteX0" fmla="*/ 22092 w 687908"/>
              <a:gd name="connsiteY0" fmla="*/ 203980 h 294059"/>
              <a:gd name="connsiteX1" fmla="*/ 231642 w 687908"/>
              <a:gd name="connsiteY1" fmla="*/ 203980 h 294059"/>
              <a:gd name="connsiteX2" fmla="*/ 155442 w 687908"/>
              <a:gd name="connsiteY2" fmla="*/ 89680 h 294059"/>
              <a:gd name="connsiteX3" fmla="*/ 174492 w 687908"/>
              <a:gd name="connsiteY3" fmla="*/ 780 h 294059"/>
              <a:gd name="connsiteX4" fmla="*/ 333242 w 687908"/>
              <a:gd name="connsiteY4" fmla="*/ 45230 h 294059"/>
              <a:gd name="connsiteX5" fmla="*/ 682492 w 687908"/>
              <a:gd name="connsiteY5" fmla="*/ 26180 h 294059"/>
              <a:gd name="connsiteX6" fmla="*/ 549142 w 687908"/>
              <a:gd name="connsiteY6" fmla="*/ 140480 h 294059"/>
              <a:gd name="connsiteX7" fmla="*/ 593592 w 687908"/>
              <a:gd name="connsiteY7" fmla="*/ 178580 h 294059"/>
              <a:gd name="connsiteX8" fmla="*/ 650742 w 687908"/>
              <a:gd name="connsiteY8" fmla="*/ 235730 h 294059"/>
              <a:gd name="connsiteX9" fmla="*/ 485642 w 687908"/>
              <a:gd name="connsiteY9" fmla="*/ 292880 h 294059"/>
              <a:gd name="connsiteX10" fmla="*/ 212592 w 687908"/>
              <a:gd name="connsiteY10" fmla="*/ 273830 h 294059"/>
              <a:gd name="connsiteX11" fmla="*/ 28442 w 687908"/>
              <a:gd name="connsiteY11" fmla="*/ 267480 h 294059"/>
              <a:gd name="connsiteX12" fmla="*/ 22092 w 687908"/>
              <a:gd name="connsiteY12" fmla="*/ 203980 h 294059"/>
              <a:gd name="connsiteX0" fmla="*/ 22092 w 687908"/>
              <a:gd name="connsiteY0" fmla="*/ 203980 h 292930"/>
              <a:gd name="connsiteX1" fmla="*/ 231642 w 687908"/>
              <a:gd name="connsiteY1" fmla="*/ 203980 h 292930"/>
              <a:gd name="connsiteX2" fmla="*/ 155442 w 687908"/>
              <a:gd name="connsiteY2" fmla="*/ 89680 h 292930"/>
              <a:gd name="connsiteX3" fmla="*/ 174492 w 687908"/>
              <a:gd name="connsiteY3" fmla="*/ 780 h 292930"/>
              <a:gd name="connsiteX4" fmla="*/ 333242 w 687908"/>
              <a:gd name="connsiteY4" fmla="*/ 45230 h 292930"/>
              <a:gd name="connsiteX5" fmla="*/ 682492 w 687908"/>
              <a:gd name="connsiteY5" fmla="*/ 26180 h 292930"/>
              <a:gd name="connsiteX6" fmla="*/ 549142 w 687908"/>
              <a:gd name="connsiteY6" fmla="*/ 140480 h 292930"/>
              <a:gd name="connsiteX7" fmla="*/ 593592 w 687908"/>
              <a:gd name="connsiteY7" fmla="*/ 178580 h 292930"/>
              <a:gd name="connsiteX8" fmla="*/ 574542 w 687908"/>
              <a:gd name="connsiteY8" fmla="*/ 267480 h 292930"/>
              <a:gd name="connsiteX9" fmla="*/ 485642 w 687908"/>
              <a:gd name="connsiteY9" fmla="*/ 292880 h 292930"/>
              <a:gd name="connsiteX10" fmla="*/ 212592 w 687908"/>
              <a:gd name="connsiteY10" fmla="*/ 273830 h 292930"/>
              <a:gd name="connsiteX11" fmla="*/ 28442 w 687908"/>
              <a:gd name="connsiteY11" fmla="*/ 267480 h 292930"/>
              <a:gd name="connsiteX12" fmla="*/ 22092 w 687908"/>
              <a:gd name="connsiteY12" fmla="*/ 203980 h 292930"/>
              <a:gd name="connsiteX0" fmla="*/ 22092 w 687908"/>
              <a:gd name="connsiteY0" fmla="*/ 203980 h 293745"/>
              <a:gd name="connsiteX1" fmla="*/ 231642 w 687908"/>
              <a:gd name="connsiteY1" fmla="*/ 203980 h 293745"/>
              <a:gd name="connsiteX2" fmla="*/ 155442 w 687908"/>
              <a:gd name="connsiteY2" fmla="*/ 89680 h 293745"/>
              <a:gd name="connsiteX3" fmla="*/ 174492 w 687908"/>
              <a:gd name="connsiteY3" fmla="*/ 780 h 293745"/>
              <a:gd name="connsiteX4" fmla="*/ 333242 w 687908"/>
              <a:gd name="connsiteY4" fmla="*/ 45230 h 293745"/>
              <a:gd name="connsiteX5" fmla="*/ 682492 w 687908"/>
              <a:gd name="connsiteY5" fmla="*/ 26180 h 293745"/>
              <a:gd name="connsiteX6" fmla="*/ 549142 w 687908"/>
              <a:gd name="connsiteY6" fmla="*/ 140480 h 293745"/>
              <a:gd name="connsiteX7" fmla="*/ 593592 w 687908"/>
              <a:gd name="connsiteY7" fmla="*/ 178580 h 293745"/>
              <a:gd name="connsiteX8" fmla="*/ 574542 w 687908"/>
              <a:gd name="connsiteY8" fmla="*/ 267480 h 293745"/>
              <a:gd name="connsiteX9" fmla="*/ 485642 w 687908"/>
              <a:gd name="connsiteY9" fmla="*/ 292880 h 293745"/>
              <a:gd name="connsiteX10" fmla="*/ 352292 w 687908"/>
              <a:gd name="connsiteY10" fmla="*/ 286530 h 293745"/>
              <a:gd name="connsiteX11" fmla="*/ 212592 w 687908"/>
              <a:gd name="connsiteY11" fmla="*/ 273830 h 293745"/>
              <a:gd name="connsiteX12" fmla="*/ 28442 w 687908"/>
              <a:gd name="connsiteY12" fmla="*/ 267480 h 293745"/>
              <a:gd name="connsiteX13" fmla="*/ 22092 w 687908"/>
              <a:gd name="connsiteY13" fmla="*/ 203980 h 2937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687908" h="293745">
                <a:moveTo>
                  <a:pt x="22092" y="203980"/>
                </a:moveTo>
                <a:cubicBezTo>
                  <a:pt x="55959" y="193397"/>
                  <a:pt x="209417" y="223030"/>
                  <a:pt x="231642" y="203980"/>
                </a:cubicBezTo>
                <a:cubicBezTo>
                  <a:pt x="253867" y="184930"/>
                  <a:pt x="164967" y="123547"/>
                  <a:pt x="155442" y="89680"/>
                </a:cubicBezTo>
                <a:cubicBezTo>
                  <a:pt x="145917" y="55813"/>
                  <a:pt x="144859" y="8188"/>
                  <a:pt x="174492" y="780"/>
                </a:cubicBezTo>
                <a:cubicBezTo>
                  <a:pt x="204125" y="-6628"/>
                  <a:pt x="248575" y="40997"/>
                  <a:pt x="333242" y="45230"/>
                </a:cubicBezTo>
                <a:cubicBezTo>
                  <a:pt x="417909" y="49463"/>
                  <a:pt x="646509" y="10305"/>
                  <a:pt x="682492" y="26180"/>
                </a:cubicBezTo>
                <a:cubicBezTo>
                  <a:pt x="718475" y="42055"/>
                  <a:pt x="563959" y="115080"/>
                  <a:pt x="549142" y="140480"/>
                </a:cubicBezTo>
                <a:cubicBezTo>
                  <a:pt x="534325" y="165880"/>
                  <a:pt x="589359" y="157413"/>
                  <a:pt x="593592" y="178580"/>
                </a:cubicBezTo>
                <a:cubicBezTo>
                  <a:pt x="597825" y="199747"/>
                  <a:pt x="592534" y="248430"/>
                  <a:pt x="574542" y="267480"/>
                </a:cubicBezTo>
                <a:cubicBezTo>
                  <a:pt x="556550" y="286530"/>
                  <a:pt x="522684" y="289705"/>
                  <a:pt x="485642" y="292880"/>
                </a:cubicBezTo>
                <a:cubicBezTo>
                  <a:pt x="448600" y="296055"/>
                  <a:pt x="397800" y="289705"/>
                  <a:pt x="352292" y="286530"/>
                </a:cubicBezTo>
                <a:cubicBezTo>
                  <a:pt x="306784" y="283355"/>
                  <a:pt x="283500" y="278063"/>
                  <a:pt x="212592" y="273830"/>
                </a:cubicBezTo>
                <a:cubicBezTo>
                  <a:pt x="141684" y="269597"/>
                  <a:pt x="61250" y="277005"/>
                  <a:pt x="28442" y="267480"/>
                </a:cubicBezTo>
                <a:cubicBezTo>
                  <a:pt x="-4366" y="257955"/>
                  <a:pt x="-11775" y="214563"/>
                  <a:pt x="22092" y="203980"/>
                </a:cubicBezTo>
                <a:close/>
              </a:path>
            </a:pathLst>
          </a:custGeom>
          <a:solidFill>
            <a:srgbClr val="33CC33"/>
          </a:solidFill>
          <a:ln>
            <a:no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407" name="Oval 406"/>
          <p:cNvSpPr/>
          <p:nvPr/>
        </p:nvSpPr>
        <p:spPr>
          <a:xfrm rot="587822">
            <a:off x="2458293" y="2568076"/>
            <a:ext cx="46761" cy="46761"/>
          </a:xfrm>
          <a:prstGeom prst="ellipse">
            <a:avLst/>
          </a:prstGeom>
          <a:solidFill>
            <a:srgbClr val="FFFF00"/>
          </a:solidFill>
          <a:ln w="6350" cmpd="sng">
            <a:solidFill>
              <a:schemeClr val="tx1"/>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408" name="Oval 407"/>
          <p:cNvSpPr/>
          <p:nvPr/>
        </p:nvSpPr>
        <p:spPr>
          <a:xfrm rot="587822">
            <a:off x="2464752" y="2623965"/>
            <a:ext cx="46761" cy="46761"/>
          </a:xfrm>
          <a:prstGeom prst="ellipse">
            <a:avLst/>
          </a:prstGeom>
          <a:solidFill>
            <a:srgbClr val="FFFF00"/>
          </a:solidFill>
          <a:ln w="6350" cmpd="sng">
            <a:solidFill>
              <a:schemeClr val="tx1"/>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409" name="Oval 408"/>
          <p:cNvSpPr/>
          <p:nvPr/>
        </p:nvSpPr>
        <p:spPr>
          <a:xfrm rot="587822">
            <a:off x="2522375" y="2588807"/>
            <a:ext cx="46761" cy="46761"/>
          </a:xfrm>
          <a:prstGeom prst="ellipse">
            <a:avLst/>
          </a:prstGeom>
          <a:solidFill>
            <a:srgbClr val="FFFF00"/>
          </a:solidFill>
          <a:ln w="6350" cmpd="sng">
            <a:solidFill>
              <a:schemeClr val="tx1"/>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151" name="Rectangle 150"/>
          <p:cNvSpPr/>
          <p:nvPr/>
        </p:nvSpPr>
        <p:spPr bwMode="auto">
          <a:xfrm flipH="1">
            <a:off x="1289235" y="3433620"/>
            <a:ext cx="2706358" cy="980554"/>
          </a:xfrm>
          <a:prstGeom prst="rect">
            <a:avLst/>
          </a:prstGeom>
          <a:solidFill>
            <a:srgbClr val="AFEEFB"/>
          </a:solidFill>
          <a:ln w="2857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cs typeface="Arial" charset="0"/>
            </a:endParaRPr>
          </a:p>
        </p:txBody>
      </p:sp>
      <p:sp>
        <p:nvSpPr>
          <p:cNvPr id="152" name="Rectangle 151"/>
          <p:cNvSpPr/>
          <p:nvPr/>
        </p:nvSpPr>
        <p:spPr bwMode="auto">
          <a:xfrm flipH="1">
            <a:off x="4158438" y="3433620"/>
            <a:ext cx="541960" cy="980554"/>
          </a:xfrm>
          <a:prstGeom prst="rect">
            <a:avLst/>
          </a:prstGeom>
          <a:solidFill>
            <a:schemeClr val="bg1">
              <a:lumMod val="85000"/>
            </a:schemeClr>
          </a:solidFill>
          <a:ln w="2857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cs typeface="Arial" charset="0"/>
            </a:endParaRPr>
          </a:p>
        </p:txBody>
      </p:sp>
      <p:sp>
        <p:nvSpPr>
          <p:cNvPr id="153" name="Rectangle 152"/>
          <p:cNvSpPr/>
          <p:nvPr/>
        </p:nvSpPr>
        <p:spPr bwMode="auto">
          <a:xfrm flipH="1">
            <a:off x="4083041" y="3433620"/>
            <a:ext cx="101600" cy="980554"/>
          </a:xfrm>
          <a:prstGeom prst="rect">
            <a:avLst/>
          </a:prstGeom>
          <a:solidFill>
            <a:schemeClr val="bg1">
              <a:lumMod val="50000"/>
            </a:schemeClr>
          </a:solidFill>
          <a:ln w="2857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cs typeface="Arial" charset="0"/>
            </a:endParaRPr>
          </a:p>
        </p:txBody>
      </p:sp>
      <p:sp>
        <p:nvSpPr>
          <p:cNvPr id="154" name="Rectangle 153"/>
          <p:cNvSpPr/>
          <p:nvPr/>
        </p:nvSpPr>
        <p:spPr bwMode="auto">
          <a:xfrm flipH="1">
            <a:off x="3958052" y="3433620"/>
            <a:ext cx="101600" cy="980554"/>
          </a:xfrm>
          <a:prstGeom prst="rect">
            <a:avLst/>
          </a:prstGeom>
          <a:solidFill>
            <a:schemeClr val="bg1">
              <a:lumMod val="50000"/>
            </a:schemeClr>
          </a:solidFill>
          <a:ln w="2857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cs typeface="Arial" charset="0"/>
            </a:endParaRPr>
          </a:p>
        </p:txBody>
      </p:sp>
      <p:sp>
        <p:nvSpPr>
          <p:cNvPr id="155" name="Rectangle 154"/>
          <p:cNvSpPr/>
          <p:nvPr/>
        </p:nvSpPr>
        <p:spPr bwMode="auto">
          <a:xfrm>
            <a:off x="593418" y="3434174"/>
            <a:ext cx="541960" cy="980555"/>
          </a:xfrm>
          <a:prstGeom prst="rect">
            <a:avLst/>
          </a:prstGeom>
          <a:solidFill>
            <a:schemeClr val="bg1">
              <a:lumMod val="85000"/>
            </a:schemeClr>
          </a:solidFill>
          <a:ln w="2857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cs typeface="Arial" charset="0"/>
            </a:endParaRPr>
          </a:p>
        </p:txBody>
      </p:sp>
      <p:sp>
        <p:nvSpPr>
          <p:cNvPr id="156" name="Rectangle 155"/>
          <p:cNvSpPr/>
          <p:nvPr/>
        </p:nvSpPr>
        <p:spPr bwMode="auto">
          <a:xfrm>
            <a:off x="1121875" y="3435198"/>
            <a:ext cx="101600" cy="980555"/>
          </a:xfrm>
          <a:prstGeom prst="rect">
            <a:avLst/>
          </a:prstGeom>
          <a:solidFill>
            <a:schemeClr val="bg1">
              <a:lumMod val="50000"/>
            </a:schemeClr>
          </a:solidFill>
          <a:ln w="2857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cs typeface="Arial" charset="0"/>
            </a:endParaRPr>
          </a:p>
        </p:txBody>
      </p:sp>
      <p:sp>
        <p:nvSpPr>
          <p:cNvPr id="157" name="Rectangle 156"/>
          <p:cNvSpPr/>
          <p:nvPr/>
        </p:nvSpPr>
        <p:spPr bwMode="auto">
          <a:xfrm>
            <a:off x="1246864" y="3435198"/>
            <a:ext cx="101600" cy="980555"/>
          </a:xfrm>
          <a:prstGeom prst="rect">
            <a:avLst/>
          </a:prstGeom>
          <a:solidFill>
            <a:schemeClr val="bg1">
              <a:lumMod val="50000"/>
            </a:schemeClr>
          </a:solidFill>
          <a:ln w="2857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cs typeface="Arial" charset="0"/>
            </a:endParaRPr>
          </a:p>
        </p:txBody>
      </p:sp>
      <p:sp>
        <p:nvSpPr>
          <p:cNvPr id="148" name="Freeform 147"/>
          <p:cNvSpPr/>
          <p:nvPr/>
        </p:nvSpPr>
        <p:spPr>
          <a:xfrm>
            <a:off x="947593" y="3920695"/>
            <a:ext cx="181628" cy="128873"/>
          </a:xfrm>
          <a:custGeom>
            <a:avLst/>
            <a:gdLst>
              <a:gd name="connsiteX0" fmla="*/ 0 w 596900"/>
              <a:gd name="connsiteY0" fmla="*/ 128873 h 128873"/>
              <a:gd name="connsiteX1" fmla="*/ 38100 w 596900"/>
              <a:gd name="connsiteY1" fmla="*/ 1873 h 128873"/>
              <a:gd name="connsiteX2" fmla="*/ 114300 w 596900"/>
              <a:gd name="connsiteY2" fmla="*/ 52673 h 128873"/>
              <a:gd name="connsiteX3" fmla="*/ 461433 w 596900"/>
              <a:gd name="connsiteY3" fmla="*/ 48439 h 128873"/>
              <a:gd name="connsiteX4" fmla="*/ 596900 w 596900"/>
              <a:gd name="connsiteY4" fmla="*/ 61139 h 128873"/>
              <a:gd name="connsiteX0" fmla="*/ 0 w 461433"/>
              <a:gd name="connsiteY0" fmla="*/ 128873 h 128873"/>
              <a:gd name="connsiteX1" fmla="*/ 38100 w 461433"/>
              <a:gd name="connsiteY1" fmla="*/ 1873 h 128873"/>
              <a:gd name="connsiteX2" fmla="*/ 114300 w 461433"/>
              <a:gd name="connsiteY2" fmla="*/ 52673 h 128873"/>
              <a:gd name="connsiteX3" fmla="*/ 461433 w 461433"/>
              <a:gd name="connsiteY3" fmla="*/ 48439 h 128873"/>
              <a:gd name="connsiteX0" fmla="*/ 0 w 461433"/>
              <a:gd name="connsiteY0" fmla="*/ 128873 h 128873"/>
              <a:gd name="connsiteX1" fmla="*/ 38100 w 461433"/>
              <a:gd name="connsiteY1" fmla="*/ 1873 h 128873"/>
              <a:gd name="connsiteX2" fmla="*/ 227226 w 461433"/>
              <a:gd name="connsiteY2" fmla="*/ 52673 h 128873"/>
              <a:gd name="connsiteX3" fmla="*/ 461433 w 461433"/>
              <a:gd name="connsiteY3" fmla="*/ 48439 h 128873"/>
            </a:gdLst>
            <a:ahLst/>
            <a:cxnLst>
              <a:cxn ang="0">
                <a:pos x="connsiteX0" y="connsiteY0"/>
              </a:cxn>
              <a:cxn ang="0">
                <a:pos x="connsiteX1" y="connsiteY1"/>
              </a:cxn>
              <a:cxn ang="0">
                <a:pos x="connsiteX2" y="connsiteY2"/>
              </a:cxn>
              <a:cxn ang="0">
                <a:pos x="connsiteX3" y="connsiteY3"/>
              </a:cxn>
            </a:cxnLst>
            <a:rect l="l" t="t" r="r" b="b"/>
            <a:pathLst>
              <a:path w="461433" h="128873">
                <a:moveTo>
                  <a:pt x="0" y="128873"/>
                </a:moveTo>
                <a:cubicBezTo>
                  <a:pt x="9525" y="71723"/>
                  <a:pt x="229" y="14573"/>
                  <a:pt x="38100" y="1873"/>
                </a:cubicBezTo>
                <a:cubicBezTo>
                  <a:pt x="75971" y="-10827"/>
                  <a:pt x="156671" y="44912"/>
                  <a:pt x="227226" y="52673"/>
                </a:cubicBezTo>
                <a:cubicBezTo>
                  <a:pt x="297781" y="60434"/>
                  <a:pt x="381000" y="47028"/>
                  <a:pt x="461433" y="48439"/>
                </a:cubicBezTo>
              </a:path>
            </a:pathLst>
          </a:custGeom>
          <a:ln w="28575" cmpd="sng">
            <a:solidFill>
              <a:srgbClr val="008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49" name="Can 148"/>
          <p:cNvSpPr/>
          <p:nvPr/>
        </p:nvSpPr>
        <p:spPr>
          <a:xfrm rot="5400000">
            <a:off x="1203180" y="3840548"/>
            <a:ext cx="79374" cy="254001"/>
          </a:xfrm>
          <a:prstGeom prst="can">
            <a:avLst>
              <a:gd name="adj" fmla="val 42045"/>
            </a:avLst>
          </a:prstGeom>
          <a:solidFill>
            <a:srgbClr val="006600"/>
          </a:solidFill>
          <a:ln>
            <a:no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150" name="Freeform 149"/>
          <p:cNvSpPr/>
          <p:nvPr/>
        </p:nvSpPr>
        <p:spPr>
          <a:xfrm>
            <a:off x="1357168" y="3940560"/>
            <a:ext cx="88900" cy="31750"/>
          </a:xfrm>
          <a:custGeom>
            <a:avLst/>
            <a:gdLst>
              <a:gd name="connsiteX0" fmla="*/ 0 w 88900"/>
              <a:gd name="connsiteY0" fmla="*/ 31750 h 31750"/>
              <a:gd name="connsiteX1" fmla="*/ 50800 w 88900"/>
              <a:gd name="connsiteY1" fmla="*/ 0 h 31750"/>
              <a:gd name="connsiteX2" fmla="*/ 88900 w 88900"/>
              <a:gd name="connsiteY2" fmla="*/ 31750 h 31750"/>
            </a:gdLst>
            <a:ahLst/>
            <a:cxnLst>
              <a:cxn ang="0">
                <a:pos x="connsiteX0" y="connsiteY0"/>
              </a:cxn>
              <a:cxn ang="0">
                <a:pos x="connsiteX1" y="connsiteY1"/>
              </a:cxn>
              <a:cxn ang="0">
                <a:pos x="connsiteX2" y="connsiteY2"/>
              </a:cxn>
            </a:cxnLst>
            <a:rect l="l" t="t" r="r" b="b"/>
            <a:pathLst>
              <a:path w="88900" h="31750">
                <a:moveTo>
                  <a:pt x="0" y="31750"/>
                </a:moveTo>
                <a:cubicBezTo>
                  <a:pt x="17991" y="15875"/>
                  <a:pt x="35983" y="0"/>
                  <a:pt x="50800" y="0"/>
                </a:cubicBezTo>
                <a:cubicBezTo>
                  <a:pt x="65617" y="0"/>
                  <a:pt x="88900" y="31750"/>
                  <a:pt x="88900" y="31750"/>
                </a:cubicBezTo>
              </a:path>
            </a:pathLst>
          </a:custGeom>
          <a:ln w="19050" cmpd="sng">
            <a:solidFill>
              <a:srgbClr val="008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45" name="Freeform 144"/>
          <p:cNvSpPr/>
          <p:nvPr/>
        </p:nvSpPr>
        <p:spPr>
          <a:xfrm flipH="1">
            <a:off x="4188615" y="3778880"/>
            <a:ext cx="181628" cy="128873"/>
          </a:xfrm>
          <a:custGeom>
            <a:avLst/>
            <a:gdLst>
              <a:gd name="connsiteX0" fmla="*/ 0 w 596900"/>
              <a:gd name="connsiteY0" fmla="*/ 128873 h 128873"/>
              <a:gd name="connsiteX1" fmla="*/ 38100 w 596900"/>
              <a:gd name="connsiteY1" fmla="*/ 1873 h 128873"/>
              <a:gd name="connsiteX2" fmla="*/ 114300 w 596900"/>
              <a:gd name="connsiteY2" fmla="*/ 52673 h 128873"/>
              <a:gd name="connsiteX3" fmla="*/ 461433 w 596900"/>
              <a:gd name="connsiteY3" fmla="*/ 48439 h 128873"/>
              <a:gd name="connsiteX4" fmla="*/ 596900 w 596900"/>
              <a:gd name="connsiteY4" fmla="*/ 61139 h 128873"/>
              <a:gd name="connsiteX0" fmla="*/ 0 w 461433"/>
              <a:gd name="connsiteY0" fmla="*/ 128873 h 128873"/>
              <a:gd name="connsiteX1" fmla="*/ 38100 w 461433"/>
              <a:gd name="connsiteY1" fmla="*/ 1873 h 128873"/>
              <a:gd name="connsiteX2" fmla="*/ 114300 w 461433"/>
              <a:gd name="connsiteY2" fmla="*/ 52673 h 128873"/>
              <a:gd name="connsiteX3" fmla="*/ 461433 w 461433"/>
              <a:gd name="connsiteY3" fmla="*/ 48439 h 128873"/>
              <a:gd name="connsiteX0" fmla="*/ 0 w 461433"/>
              <a:gd name="connsiteY0" fmla="*/ 128873 h 128873"/>
              <a:gd name="connsiteX1" fmla="*/ 38100 w 461433"/>
              <a:gd name="connsiteY1" fmla="*/ 1873 h 128873"/>
              <a:gd name="connsiteX2" fmla="*/ 227226 w 461433"/>
              <a:gd name="connsiteY2" fmla="*/ 52673 h 128873"/>
              <a:gd name="connsiteX3" fmla="*/ 461433 w 461433"/>
              <a:gd name="connsiteY3" fmla="*/ 48439 h 128873"/>
            </a:gdLst>
            <a:ahLst/>
            <a:cxnLst>
              <a:cxn ang="0">
                <a:pos x="connsiteX0" y="connsiteY0"/>
              </a:cxn>
              <a:cxn ang="0">
                <a:pos x="connsiteX1" y="connsiteY1"/>
              </a:cxn>
              <a:cxn ang="0">
                <a:pos x="connsiteX2" y="connsiteY2"/>
              </a:cxn>
              <a:cxn ang="0">
                <a:pos x="connsiteX3" y="connsiteY3"/>
              </a:cxn>
            </a:cxnLst>
            <a:rect l="l" t="t" r="r" b="b"/>
            <a:pathLst>
              <a:path w="461433" h="128873">
                <a:moveTo>
                  <a:pt x="0" y="128873"/>
                </a:moveTo>
                <a:cubicBezTo>
                  <a:pt x="9525" y="71723"/>
                  <a:pt x="229" y="14573"/>
                  <a:pt x="38100" y="1873"/>
                </a:cubicBezTo>
                <a:cubicBezTo>
                  <a:pt x="75971" y="-10827"/>
                  <a:pt x="156671" y="44912"/>
                  <a:pt x="227226" y="52673"/>
                </a:cubicBezTo>
                <a:cubicBezTo>
                  <a:pt x="297781" y="60434"/>
                  <a:pt x="381000" y="47028"/>
                  <a:pt x="461433" y="48439"/>
                </a:cubicBezTo>
              </a:path>
            </a:pathLst>
          </a:custGeom>
          <a:ln w="28575" cmpd="sng">
            <a:solidFill>
              <a:srgbClr val="008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46" name="Can 145"/>
          <p:cNvSpPr/>
          <p:nvPr/>
        </p:nvSpPr>
        <p:spPr>
          <a:xfrm rot="16200000" flipH="1">
            <a:off x="4035282" y="3698733"/>
            <a:ext cx="79374" cy="254001"/>
          </a:xfrm>
          <a:prstGeom prst="can">
            <a:avLst>
              <a:gd name="adj" fmla="val 42045"/>
            </a:avLst>
          </a:prstGeom>
          <a:solidFill>
            <a:srgbClr val="006600"/>
          </a:solidFill>
          <a:ln>
            <a:no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147" name="Freeform 146"/>
          <p:cNvSpPr/>
          <p:nvPr/>
        </p:nvSpPr>
        <p:spPr>
          <a:xfrm flipH="1">
            <a:off x="3871768" y="3798745"/>
            <a:ext cx="88900" cy="31750"/>
          </a:xfrm>
          <a:custGeom>
            <a:avLst/>
            <a:gdLst>
              <a:gd name="connsiteX0" fmla="*/ 0 w 88900"/>
              <a:gd name="connsiteY0" fmla="*/ 31750 h 31750"/>
              <a:gd name="connsiteX1" fmla="*/ 50800 w 88900"/>
              <a:gd name="connsiteY1" fmla="*/ 0 h 31750"/>
              <a:gd name="connsiteX2" fmla="*/ 88900 w 88900"/>
              <a:gd name="connsiteY2" fmla="*/ 31750 h 31750"/>
            </a:gdLst>
            <a:ahLst/>
            <a:cxnLst>
              <a:cxn ang="0">
                <a:pos x="connsiteX0" y="connsiteY0"/>
              </a:cxn>
              <a:cxn ang="0">
                <a:pos x="connsiteX1" y="connsiteY1"/>
              </a:cxn>
              <a:cxn ang="0">
                <a:pos x="connsiteX2" y="connsiteY2"/>
              </a:cxn>
            </a:cxnLst>
            <a:rect l="l" t="t" r="r" b="b"/>
            <a:pathLst>
              <a:path w="88900" h="31750">
                <a:moveTo>
                  <a:pt x="0" y="31750"/>
                </a:moveTo>
                <a:cubicBezTo>
                  <a:pt x="17991" y="15875"/>
                  <a:pt x="35983" y="0"/>
                  <a:pt x="50800" y="0"/>
                </a:cubicBezTo>
                <a:cubicBezTo>
                  <a:pt x="65617" y="0"/>
                  <a:pt x="88900" y="31750"/>
                  <a:pt x="88900" y="31750"/>
                </a:cubicBezTo>
              </a:path>
            </a:pathLst>
          </a:custGeom>
          <a:ln w="19050" cmpd="sng">
            <a:solidFill>
              <a:srgbClr val="008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91" name="TextBox 90"/>
          <p:cNvSpPr txBox="1"/>
          <p:nvPr/>
        </p:nvSpPr>
        <p:spPr>
          <a:xfrm>
            <a:off x="504152" y="4477750"/>
            <a:ext cx="3564466" cy="738664"/>
          </a:xfrm>
          <a:prstGeom prst="rect">
            <a:avLst/>
          </a:prstGeom>
          <a:noFill/>
        </p:spPr>
        <p:txBody>
          <a:bodyPr wrap="square" rtlCol="0">
            <a:spAutoFit/>
          </a:bodyPr>
          <a:lstStyle/>
          <a:p>
            <a:pPr marL="176213" indent="-176213" algn="l"/>
            <a:r>
              <a:rPr lang="en-US" sz="1400" dirty="0" smtClean="0">
                <a:latin typeface="Helvetica"/>
                <a:cs typeface="Helvetica"/>
              </a:rPr>
              <a:t>The Ca</a:t>
            </a:r>
            <a:r>
              <a:rPr lang="en-US" sz="1400" baseline="30000" dirty="0" smtClean="0">
                <a:latin typeface="Helvetica"/>
                <a:cs typeface="Helvetica"/>
              </a:rPr>
              <a:t>2+</a:t>
            </a:r>
            <a:r>
              <a:rPr lang="en-US" sz="1400" dirty="0" smtClean="0">
                <a:latin typeface="Helvetica"/>
                <a:cs typeface="Helvetica"/>
              </a:rPr>
              <a:t>-stiffened cadherin repeats can then bind to identical cadherins on the adjacent cell.</a:t>
            </a:r>
            <a:endParaRPr lang="en-US" sz="1050" b="1" dirty="0" smtClean="0">
              <a:latin typeface="Helvetica"/>
              <a:cs typeface="Helvetica"/>
            </a:endParaRPr>
          </a:p>
        </p:txBody>
      </p:sp>
      <p:grpSp>
        <p:nvGrpSpPr>
          <p:cNvPr id="18" name="Group 17"/>
          <p:cNvGrpSpPr/>
          <p:nvPr/>
        </p:nvGrpSpPr>
        <p:grpSpPr>
          <a:xfrm>
            <a:off x="1403657" y="3814194"/>
            <a:ext cx="1342776" cy="448261"/>
            <a:chOff x="1449839" y="3572510"/>
            <a:chExt cx="1342776" cy="448261"/>
          </a:xfrm>
        </p:grpSpPr>
        <p:sp>
          <p:nvSpPr>
            <p:cNvPr id="158" name="Freeform 157"/>
            <p:cNvSpPr/>
            <p:nvPr/>
          </p:nvSpPr>
          <p:spPr>
            <a:xfrm rot="310875">
              <a:off x="1449839" y="3572510"/>
              <a:ext cx="307842" cy="191365"/>
            </a:xfrm>
            <a:custGeom>
              <a:avLst/>
              <a:gdLst>
                <a:gd name="connsiteX0" fmla="*/ 22092 w 658576"/>
                <a:gd name="connsiteY0" fmla="*/ 203980 h 295815"/>
                <a:gd name="connsiteX1" fmla="*/ 231642 w 658576"/>
                <a:gd name="connsiteY1" fmla="*/ 203980 h 295815"/>
                <a:gd name="connsiteX2" fmla="*/ 155442 w 658576"/>
                <a:gd name="connsiteY2" fmla="*/ 89680 h 295815"/>
                <a:gd name="connsiteX3" fmla="*/ 174492 w 658576"/>
                <a:gd name="connsiteY3" fmla="*/ 780 h 295815"/>
                <a:gd name="connsiteX4" fmla="*/ 333242 w 658576"/>
                <a:gd name="connsiteY4" fmla="*/ 45230 h 295815"/>
                <a:gd name="connsiteX5" fmla="*/ 511042 w 658576"/>
                <a:gd name="connsiteY5" fmla="*/ 26180 h 295815"/>
                <a:gd name="connsiteX6" fmla="*/ 549142 w 658576"/>
                <a:gd name="connsiteY6" fmla="*/ 140480 h 295815"/>
                <a:gd name="connsiteX7" fmla="*/ 460242 w 658576"/>
                <a:gd name="connsiteY7" fmla="*/ 203980 h 295815"/>
                <a:gd name="connsiteX8" fmla="*/ 231642 w 658576"/>
                <a:gd name="connsiteY8" fmla="*/ 229380 h 295815"/>
                <a:gd name="connsiteX9" fmla="*/ 434842 w 658576"/>
                <a:gd name="connsiteY9" fmla="*/ 261130 h 295815"/>
                <a:gd name="connsiteX10" fmla="*/ 593592 w 658576"/>
                <a:gd name="connsiteY10" fmla="*/ 178580 h 295815"/>
                <a:gd name="connsiteX11" fmla="*/ 657092 w 658576"/>
                <a:gd name="connsiteY11" fmla="*/ 178580 h 295815"/>
                <a:gd name="connsiteX12" fmla="*/ 625342 w 658576"/>
                <a:gd name="connsiteY12" fmla="*/ 203980 h 295815"/>
                <a:gd name="connsiteX13" fmla="*/ 485642 w 658576"/>
                <a:gd name="connsiteY13" fmla="*/ 292880 h 295815"/>
                <a:gd name="connsiteX14" fmla="*/ 212592 w 658576"/>
                <a:gd name="connsiteY14" fmla="*/ 273830 h 295815"/>
                <a:gd name="connsiteX15" fmla="*/ 28442 w 658576"/>
                <a:gd name="connsiteY15" fmla="*/ 267480 h 295815"/>
                <a:gd name="connsiteX16" fmla="*/ 22092 w 658576"/>
                <a:gd name="connsiteY16" fmla="*/ 203980 h 295815"/>
                <a:gd name="connsiteX0" fmla="*/ 22092 w 658576"/>
                <a:gd name="connsiteY0" fmla="*/ 203980 h 295815"/>
                <a:gd name="connsiteX1" fmla="*/ 231642 w 658576"/>
                <a:gd name="connsiteY1" fmla="*/ 203980 h 295815"/>
                <a:gd name="connsiteX2" fmla="*/ 155442 w 658576"/>
                <a:gd name="connsiteY2" fmla="*/ 89680 h 295815"/>
                <a:gd name="connsiteX3" fmla="*/ 174492 w 658576"/>
                <a:gd name="connsiteY3" fmla="*/ 780 h 295815"/>
                <a:gd name="connsiteX4" fmla="*/ 333242 w 658576"/>
                <a:gd name="connsiteY4" fmla="*/ 45230 h 295815"/>
                <a:gd name="connsiteX5" fmla="*/ 511042 w 658576"/>
                <a:gd name="connsiteY5" fmla="*/ 26180 h 295815"/>
                <a:gd name="connsiteX6" fmla="*/ 549142 w 658576"/>
                <a:gd name="connsiteY6" fmla="*/ 140480 h 295815"/>
                <a:gd name="connsiteX7" fmla="*/ 460242 w 658576"/>
                <a:gd name="connsiteY7" fmla="*/ 203980 h 295815"/>
                <a:gd name="connsiteX8" fmla="*/ 434842 w 658576"/>
                <a:gd name="connsiteY8" fmla="*/ 261130 h 295815"/>
                <a:gd name="connsiteX9" fmla="*/ 593592 w 658576"/>
                <a:gd name="connsiteY9" fmla="*/ 178580 h 295815"/>
                <a:gd name="connsiteX10" fmla="*/ 657092 w 658576"/>
                <a:gd name="connsiteY10" fmla="*/ 178580 h 295815"/>
                <a:gd name="connsiteX11" fmla="*/ 625342 w 658576"/>
                <a:gd name="connsiteY11" fmla="*/ 203980 h 295815"/>
                <a:gd name="connsiteX12" fmla="*/ 485642 w 658576"/>
                <a:gd name="connsiteY12" fmla="*/ 292880 h 295815"/>
                <a:gd name="connsiteX13" fmla="*/ 212592 w 658576"/>
                <a:gd name="connsiteY13" fmla="*/ 273830 h 295815"/>
                <a:gd name="connsiteX14" fmla="*/ 28442 w 658576"/>
                <a:gd name="connsiteY14" fmla="*/ 267480 h 295815"/>
                <a:gd name="connsiteX15" fmla="*/ 22092 w 658576"/>
                <a:gd name="connsiteY15" fmla="*/ 203980 h 295815"/>
                <a:gd name="connsiteX0" fmla="*/ 22092 w 658576"/>
                <a:gd name="connsiteY0" fmla="*/ 203980 h 295815"/>
                <a:gd name="connsiteX1" fmla="*/ 231642 w 658576"/>
                <a:gd name="connsiteY1" fmla="*/ 203980 h 295815"/>
                <a:gd name="connsiteX2" fmla="*/ 155442 w 658576"/>
                <a:gd name="connsiteY2" fmla="*/ 89680 h 295815"/>
                <a:gd name="connsiteX3" fmla="*/ 174492 w 658576"/>
                <a:gd name="connsiteY3" fmla="*/ 780 h 295815"/>
                <a:gd name="connsiteX4" fmla="*/ 333242 w 658576"/>
                <a:gd name="connsiteY4" fmla="*/ 45230 h 295815"/>
                <a:gd name="connsiteX5" fmla="*/ 511042 w 658576"/>
                <a:gd name="connsiteY5" fmla="*/ 26180 h 295815"/>
                <a:gd name="connsiteX6" fmla="*/ 549142 w 658576"/>
                <a:gd name="connsiteY6" fmla="*/ 140480 h 295815"/>
                <a:gd name="connsiteX7" fmla="*/ 460242 w 658576"/>
                <a:gd name="connsiteY7" fmla="*/ 203980 h 295815"/>
                <a:gd name="connsiteX8" fmla="*/ 593592 w 658576"/>
                <a:gd name="connsiteY8" fmla="*/ 178580 h 295815"/>
                <a:gd name="connsiteX9" fmla="*/ 657092 w 658576"/>
                <a:gd name="connsiteY9" fmla="*/ 178580 h 295815"/>
                <a:gd name="connsiteX10" fmla="*/ 625342 w 658576"/>
                <a:gd name="connsiteY10" fmla="*/ 203980 h 295815"/>
                <a:gd name="connsiteX11" fmla="*/ 485642 w 658576"/>
                <a:gd name="connsiteY11" fmla="*/ 292880 h 295815"/>
                <a:gd name="connsiteX12" fmla="*/ 212592 w 658576"/>
                <a:gd name="connsiteY12" fmla="*/ 273830 h 295815"/>
                <a:gd name="connsiteX13" fmla="*/ 28442 w 658576"/>
                <a:gd name="connsiteY13" fmla="*/ 267480 h 295815"/>
                <a:gd name="connsiteX14" fmla="*/ 22092 w 658576"/>
                <a:gd name="connsiteY14" fmla="*/ 203980 h 295815"/>
                <a:gd name="connsiteX0" fmla="*/ 22092 w 658576"/>
                <a:gd name="connsiteY0" fmla="*/ 203980 h 295815"/>
                <a:gd name="connsiteX1" fmla="*/ 231642 w 658576"/>
                <a:gd name="connsiteY1" fmla="*/ 203980 h 295815"/>
                <a:gd name="connsiteX2" fmla="*/ 155442 w 658576"/>
                <a:gd name="connsiteY2" fmla="*/ 89680 h 295815"/>
                <a:gd name="connsiteX3" fmla="*/ 174492 w 658576"/>
                <a:gd name="connsiteY3" fmla="*/ 780 h 295815"/>
                <a:gd name="connsiteX4" fmla="*/ 333242 w 658576"/>
                <a:gd name="connsiteY4" fmla="*/ 45230 h 295815"/>
                <a:gd name="connsiteX5" fmla="*/ 511042 w 658576"/>
                <a:gd name="connsiteY5" fmla="*/ 26180 h 295815"/>
                <a:gd name="connsiteX6" fmla="*/ 549142 w 658576"/>
                <a:gd name="connsiteY6" fmla="*/ 140480 h 295815"/>
                <a:gd name="connsiteX7" fmla="*/ 593592 w 658576"/>
                <a:gd name="connsiteY7" fmla="*/ 178580 h 295815"/>
                <a:gd name="connsiteX8" fmla="*/ 657092 w 658576"/>
                <a:gd name="connsiteY8" fmla="*/ 178580 h 295815"/>
                <a:gd name="connsiteX9" fmla="*/ 625342 w 658576"/>
                <a:gd name="connsiteY9" fmla="*/ 203980 h 295815"/>
                <a:gd name="connsiteX10" fmla="*/ 485642 w 658576"/>
                <a:gd name="connsiteY10" fmla="*/ 292880 h 295815"/>
                <a:gd name="connsiteX11" fmla="*/ 212592 w 658576"/>
                <a:gd name="connsiteY11" fmla="*/ 273830 h 295815"/>
                <a:gd name="connsiteX12" fmla="*/ 28442 w 658576"/>
                <a:gd name="connsiteY12" fmla="*/ 267480 h 295815"/>
                <a:gd name="connsiteX13" fmla="*/ 22092 w 658576"/>
                <a:gd name="connsiteY13" fmla="*/ 203980 h 295815"/>
                <a:gd name="connsiteX0" fmla="*/ 22092 w 660268"/>
                <a:gd name="connsiteY0" fmla="*/ 203980 h 295815"/>
                <a:gd name="connsiteX1" fmla="*/ 231642 w 660268"/>
                <a:gd name="connsiteY1" fmla="*/ 203980 h 295815"/>
                <a:gd name="connsiteX2" fmla="*/ 155442 w 660268"/>
                <a:gd name="connsiteY2" fmla="*/ 89680 h 295815"/>
                <a:gd name="connsiteX3" fmla="*/ 174492 w 660268"/>
                <a:gd name="connsiteY3" fmla="*/ 780 h 295815"/>
                <a:gd name="connsiteX4" fmla="*/ 333242 w 660268"/>
                <a:gd name="connsiteY4" fmla="*/ 45230 h 295815"/>
                <a:gd name="connsiteX5" fmla="*/ 511042 w 660268"/>
                <a:gd name="connsiteY5" fmla="*/ 26180 h 295815"/>
                <a:gd name="connsiteX6" fmla="*/ 549142 w 660268"/>
                <a:gd name="connsiteY6" fmla="*/ 140480 h 295815"/>
                <a:gd name="connsiteX7" fmla="*/ 593592 w 660268"/>
                <a:gd name="connsiteY7" fmla="*/ 178580 h 295815"/>
                <a:gd name="connsiteX8" fmla="*/ 657092 w 660268"/>
                <a:gd name="connsiteY8" fmla="*/ 178580 h 295815"/>
                <a:gd name="connsiteX9" fmla="*/ 485642 w 660268"/>
                <a:gd name="connsiteY9" fmla="*/ 292880 h 295815"/>
                <a:gd name="connsiteX10" fmla="*/ 212592 w 660268"/>
                <a:gd name="connsiteY10" fmla="*/ 273830 h 295815"/>
                <a:gd name="connsiteX11" fmla="*/ 28442 w 660268"/>
                <a:gd name="connsiteY11" fmla="*/ 267480 h 295815"/>
                <a:gd name="connsiteX12" fmla="*/ 22092 w 660268"/>
                <a:gd name="connsiteY12" fmla="*/ 203980 h 295815"/>
                <a:gd name="connsiteX0" fmla="*/ 22092 w 654153"/>
                <a:gd name="connsiteY0" fmla="*/ 203980 h 294059"/>
                <a:gd name="connsiteX1" fmla="*/ 231642 w 654153"/>
                <a:gd name="connsiteY1" fmla="*/ 203980 h 294059"/>
                <a:gd name="connsiteX2" fmla="*/ 155442 w 654153"/>
                <a:gd name="connsiteY2" fmla="*/ 89680 h 294059"/>
                <a:gd name="connsiteX3" fmla="*/ 174492 w 654153"/>
                <a:gd name="connsiteY3" fmla="*/ 780 h 294059"/>
                <a:gd name="connsiteX4" fmla="*/ 333242 w 654153"/>
                <a:gd name="connsiteY4" fmla="*/ 45230 h 294059"/>
                <a:gd name="connsiteX5" fmla="*/ 511042 w 654153"/>
                <a:gd name="connsiteY5" fmla="*/ 26180 h 294059"/>
                <a:gd name="connsiteX6" fmla="*/ 549142 w 654153"/>
                <a:gd name="connsiteY6" fmla="*/ 140480 h 294059"/>
                <a:gd name="connsiteX7" fmla="*/ 593592 w 654153"/>
                <a:gd name="connsiteY7" fmla="*/ 178580 h 294059"/>
                <a:gd name="connsiteX8" fmla="*/ 650742 w 654153"/>
                <a:gd name="connsiteY8" fmla="*/ 235730 h 294059"/>
                <a:gd name="connsiteX9" fmla="*/ 485642 w 654153"/>
                <a:gd name="connsiteY9" fmla="*/ 292880 h 294059"/>
                <a:gd name="connsiteX10" fmla="*/ 212592 w 654153"/>
                <a:gd name="connsiteY10" fmla="*/ 273830 h 294059"/>
                <a:gd name="connsiteX11" fmla="*/ 28442 w 654153"/>
                <a:gd name="connsiteY11" fmla="*/ 267480 h 294059"/>
                <a:gd name="connsiteX12" fmla="*/ 22092 w 654153"/>
                <a:gd name="connsiteY12" fmla="*/ 203980 h 294059"/>
                <a:gd name="connsiteX0" fmla="*/ 22092 w 687908"/>
                <a:gd name="connsiteY0" fmla="*/ 203980 h 294059"/>
                <a:gd name="connsiteX1" fmla="*/ 231642 w 687908"/>
                <a:gd name="connsiteY1" fmla="*/ 203980 h 294059"/>
                <a:gd name="connsiteX2" fmla="*/ 155442 w 687908"/>
                <a:gd name="connsiteY2" fmla="*/ 89680 h 294059"/>
                <a:gd name="connsiteX3" fmla="*/ 174492 w 687908"/>
                <a:gd name="connsiteY3" fmla="*/ 780 h 294059"/>
                <a:gd name="connsiteX4" fmla="*/ 333242 w 687908"/>
                <a:gd name="connsiteY4" fmla="*/ 45230 h 294059"/>
                <a:gd name="connsiteX5" fmla="*/ 682492 w 687908"/>
                <a:gd name="connsiteY5" fmla="*/ 26180 h 294059"/>
                <a:gd name="connsiteX6" fmla="*/ 549142 w 687908"/>
                <a:gd name="connsiteY6" fmla="*/ 140480 h 294059"/>
                <a:gd name="connsiteX7" fmla="*/ 593592 w 687908"/>
                <a:gd name="connsiteY7" fmla="*/ 178580 h 294059"/>
                <a:gd name="connsiteX8" fmla="*/ 650742 w 687908"/>
                <a:gd name="connsiteY8" fmla="*/ 235730 h 294059"/>
                <a:gd name="connsiteX9" fmla="*/ 485642 w 687908"/>
                <a:gd name="connsiteY9" fmla="*/ 292880 h 294059"/>
                <a:gd name="connsiteX10" fmla="*/ 212592 w 687908"/>
                <a:gd name="connsiteY10" fmla="*/ 273830 h 294059"/>
                <a:gd name="connsiteX11" fmla="*/ 28442 w 687908"/>
                <a:gd name="connsiteY11" fmla="*/ 267480 h 294059"/>
                <a:gd name="connsiteX12" fmla="*/ 22092 w 687908"/>
                <a:gd name="connsiteY12" fmla="*/ 203980 h 294059"/>
                <a:gd name="connsiteX0" fmla="*/ 22092 w 687908"/>
                <a:gd name="connsiteY0" fmla="*/ 203980 h 292930"/>
                <a:gd name="connsiteX1" fmla="*/ 231642 w 687908"/>
                <a:gd name="connsiteY1" fmla="*/ 203980 h 292930"/>
                <a:gd name="connsiteX2" fmla="*/ 155442 w 687908"/>
                <a:gd name="connsiteY2" fmla="*/ 89680 h 292930"/>
                <a:gd name="connsiteX3" fmla="*/ 174492 w 687908"/>
                <a:gd name="connsiteY3" fmla="*/ 780 h 292930"/>
                <a:gd name="connsiteX4" fmla="*/ 333242 w 687908"/>
                <a:gd name="connsiteY4" fmla="*/ 45230 h 292930"/>
                <a:gd name="connsiteX5" fmla="*/ 682492 w 687908"/>
                <a:gd name="connsiteY5" fmla="*/ 26180 h 292930"/>
                <a:gd name="connsiteX6" fmla="*/ 549142 w 687908"/>
                <a:gd name="connsiteY6" fmla="*/ 140480 h 292930"/>
                <a:gd name="connsiteX7" fmla="*/ 593592 w 687908"/>
                <a:gd name="connsiteY7" fmla="*/ 178580 h 292930"/>
                <a:gd name="connsiteX8" fmla="*/ 574542 w 687908"/>
                <a:gd name="connsiteY8" fmla="*/ 267480 h 292930"/>
                <a:gd name="connsiteX9" fmla="*/ 485642 w 687908"/>
                <a:gd name="connsiteY9" fmla="*/ 292880 h 292930"/>
                <a:gd name="connsiteX10" fmla="*/ 212592 w 687908"/>
                <a:gd name="connsiteY10" fmla="*/ 273830 h 292930"/>
                <a:gd name="connsiteX11" fmla="*/ 28442 w 687908"/>
                <a:gd name="connsiteY11" fmla="*/ 267480 h 292930"/>
                <a:gd name="connsiteX12" fmla="*/ 22092 w 687908"/>
                <a:gd name="connsiteY12" fmla="*/ 203980 h 292930"/>
                <a:gd name="connsiteX0" fmla="*/ 22092 w 687908"/>
                <a:gd name="connsiteY0" fmla="*/ 203980 h 293745"/>
                <a:gd name="connsiteX1" fmla="*/ 231642 w 687908"/>
                <a:gd name="connsiteY1" fmla="*/ 203980 h 293745"/>
                <a:gd name="connsiteX2" fmla="*/ 155442 w 687908"/>
                <a:gd name="connsiteY2" fmla="*/ 89680 h 293745"/>
                <a:gd name="connsiteX3" fmla="*/ 174492 w 687908"/>
                <a:gd name="connsiteY3" fmla="*/ 780 h 293745"/>
                <a:gd name="connsiteX4" fmla="*/ 333242 w 687908"/>
                <a:gd name="connsiteY4" fmla="*/ 45230 h 293745"/>
                <a:gd name="connsiteX5" fmla="*/ 682492 w 687908"/>
                <a:gd name="connsiteY5" fmla="*/ 26180 h 293745"/>
                <a:gd name="connsiteX6" fmla="*/ 549142 w 687908"/>
                <a:gd name="connsiteY6" fmla="*/ 140480 h 293745"/>
                <a:gd name="connsiteX7" fmla="*/ 593592 w 687908"/>
                <a:gd name="connsiteY7" fmla="*/ 178580 h 293745"/>
                <a:gd name="connsiteX8" fmla="*/ 574542 w 687908"/>
                <a:gd name="connsiteY8" fmla="*/ 267480 h 293745"/>
                <a:gd name="connsiteX9" fmla="*/ 485642 w 687908"/>
                <a:gd name="connsiteY9" fmla="*/ 292880 h 293745"/>
                <a:gd name="connsiteX10" fmla="*/ 352292 w 687908"/>
                <a:gd name="connsiteY10" fmla="*/ 286530 h 293745"/>
                <a:gd name="connsiteX11" fmla="*/ 212592 w 687908"/>
                <a:gd name="connsiteY11" fmla="*/ 273830 h 293745"/>
                <a:gd name="connsiteX12" fmla="*/ 28442 w 687908"/>
                <a:gd name="connsiteY12" fmla="*/ 267480 h 293745"/>
                <a:gd name="connsiteX13" fmla="*/ 22092 w 687908"/>
                <a:gd name="connsiteY13" fmla="*/ 203980 h 2937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687908" h="293745">
                  <a:moveTo>
                    <a:pt x="22092" y="203980"/>
                  </a:moveTo>
                  <a:cubicBezTo>
                    <a:pt x="55959" y="193397"/>
                    <a:pt x="209417" y="223030"/>
                    <a:pt x="231642" y="203980"/>
                  </a:cubicBezTo>
                  <a:cubicBezTo>
                    <a:pt x="253867" y="184930"/>
                    <a:pt x="164967" y="123547"/>
                    <a:pt x="155442" y="89680"/>
                  </a:cubicBezTo>
                  <a:cubicBezTo>
                    <a:pt x="145917" y="55813"/>
                    <a:pt x="144859" y="8188"/>
                    <a:pt x="174492" y="780"/>
                  </a:cubicBezTo>
                  <a:cubicBezTo>
                    <a:pt x="204125" y="-6628"/>
                    <a:pt x="248575" y="40997"/>
                    <a:pt x="333242" y="45230"/>
                  </a:cubicBezTo>
                  <a:cubicBezTo>
                    <a:pt x="417909" y="49463"/>
                    <a:pt x="646509" y="10305"/>
                    <a:pt x="682492" y="26180"/>
                  </a:cubicBezTo>
                  <a:cubicBezTo>
                    <a:pt x="718475" y="42055"/>
                    <a:pt x="563959" y="115080"/>
                    <a:pt x="549142" y="140480"/>
                  </a:cubicBezTo>
                  <a:cubicBezTo>
                    <a:pt x="534325" y="165880"/>
                    <a:pt x="589359" y="157413"/>
                    <a:pt x="593592" y="178580"/>
                  </a:cubicBezTo>
                  <a:cubicBezTo>
                    <a:pt x="597825" y="199747"/>
                    <a:pt x="592534" y="248430"/>
                    <a:pt x="574542" y="267480"/>
                  </a:cubicBezTo>
                  <a:cubicBezTo>
                    <a:pt x="556550" y="286530"/>
                    <a:pt x="522684" y="289705"/>
                    <a:pt x="485642" y="292880"/>
                  </a:cubicBezTo>
                  <a:cubicBezTo>
                    <a:pt x="448600" y="296055"/>
                    <a:pt x="397800" y="289705"/>
                    <a:pt x="352292" y="286530"/>
                  </a:cubicBezTo>
                  <a:cubicBezTo>
                    <a:pt x="306784" y="283355"/>
                    <a:pt x="283500" y="278063"/>
                    <a:pt x="212592" y="273830"/>
                  </a:cubicBezTo>
                  <a:cubicBezTo>
                    <a:pt x="141684" y="269597"/>
                    <a:pt x="61250" y="277005"/>
                    <a:pt x="28442" y="267480"/>
                  </a:cubicBezTo>
                  <a:cubicBezTo>
                    <a:pt x="-4366" y="257955"/>
                    <a:pt x="-11775" y="214563"/>
                    <a:pt x="22092" y="203980"/>
                  </a:cubicBezTo>
                  <a:close/>
                </a:path>
              </a:pathLst>
            </a:custGeom>
            <a:solidFill>
              <a:srgbClr val="33CC33"/>
            </a:solidFill>
            <a:ln>
              <a:no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159" name="Freeform 158"/>
            <p:cNvSpPr/>
            <p:nvPr/>
          </p:nvSpPr>
          <p:spPr>
            <a:xfrm rot="227704">
              <a:off x="1710188" y="3617736"/>
              <a:ext cx="307842" cy="191365"/>
            </a:xfrm>
            <a:custGeom>
              <a:avLst/>
              <a:gdLst>
                <a:gd name="connsiteX0" fmla="*/ 22092 w 658576"/>
                <a:gd name="connsiteY0" fmla="*/ 203980 h 295815"/>
                <a:gd name="connsiteX1" fmla="*/ 231642 w 658576"/>
                <a:gd name="connsiteY1" fmla="*/ 203980 h 295815"/>
                <a:gd name="connsiteX2" fmla="*/ 155442 w 658576"/>
                <a:gd name="connsiteY2" fmla="*/ 89680 h 295815"/>
                <a:gd name="connsiteX3" fmla="*/ 174492 w 658576"/>
                <a:gd name="connsiteY3" fmla="*/ 780 h 295815"/>
                <a:gd name="connsiteX4" fmla="*/ 333242 w 658576"/>
                <a:gd name="connsiteY4" fmla="*/ 45230 h 295815"/>
                <a:gd name="connsiteX5" fmla="*/ 511042 w 658576"/>
                <a:gd name="connsiteY5" fmla="*/ 26180 h 295815"/>
                <a:gd name="connsiteX6" fmla="*/ 549142 w 658576"/>
                <a:gd name="connsiteY6" fmla="*/ 140480 h 295815"/>
                <a:gd name="connsiteX7" fmla="*/ 460242 w 658576"/>
                <a:gd name="connsiteY7" fmla="*/ 203980 h 295815"/>
                <a:gd name="connsiteX8" fmla="*/ 231642 w 658576"/>
                <a:gd name="connsiteY8" fmla="*/ 229380 h 295815"/>
                <a:gd name="connsiteX9" fmla="*/ 434842 w 658576"/>
                <a:gd name="connsiteY9" fmla="*/ 261130 h 295815"/>
                <a:gd name="connsiteX10" fmla="*/ 593592 w 658576"/>
                <a:gd name="connsiteY10" fmla="*/ 178580 h 295815"/>
                <a:gd name="connsiteX11" fmla="*/ 657092 w 658576"/>
                <a:gd name="connsiteY11" fmla="*/ 178580 h 295815"/>
                <a:gd name="connsiteX12" fmla="*/ 625342 w 658576"/>
                <a:gd name="connsiteY12" fmla="*/ 203980 h 295815"/>
                <a:gd name="connsiteX13" fmla="*/ 485642 w 658576"/>
                <a:gd name="connsiteY13" fmla="*/ 292880 h 295815"/>
                <a:gd name="connsiteX14" fmla="*/ 212592 w 658576"/>
                <a:gd name="connsiteY14" fmla="*/ 273830 h 295815"/>
                <a:gd name="connsiteX15" fmla="*/ 28442 w 658576"/>
                <a:gd name="connsiteY15" fmla="*/ 267480 h 295815"/>
                <a:gd name="connsiteX16" fmla="*/ 22092 w 658576"/>
                <a:gd name="connsiteY16" fmla="*/ 203980 h 295815"/>
                <a:gd name="connsiteX0" fmla="*/ 22092 w 658576"/>
                <a:gd name="connsiteY0" fmla="*/ 203980 h 295815"/>
                <a:gd name="connsiteX1" fmla="*/ 231642 w 658576"/>
                <a:gd name="connsiteY1" fmla="*/ 203980 h 295815"/>
                <a:gd name="connsiteX2" fmla="*/ 155442 w 658576"/>
                <a:gd name="connsiteY2" fmla="*/ 89680 h 295815"/>
                <a:gd name="connsiteX3" fmla="*/ 174492 w 658576"/>
                <a:gd name="connsiteY3" fmla="*/ 780 h 295815"/>
                <a:gd name="connsiteX4" fmla="*/ 333242 w 658576"/>
                <a:gd name="connsiteY4" fmla="*/ 45230 h 295815"/>
                <a:gd name="connsiteX5" fmla="*/ 511042 w 658576"/>
                <a:gd name="connsiteY5" fmla="*/ 26180 h 295815"/>
                <a:gd name="connsiteX6" fmla="*/ 549142 w 658576"/>
                <a:gd name="connsiteY6" fmla="*/ 140480 h 295815"/>
                <a:gd name="connsiteX7" fmla="*/ 460242 w 658576"/>
                <a:gd name="connsiteY7" fmla="*/ 203980 h 295815"/>
                <a:gd name="connsiteX8" fmla="*/ 434842 w 658576"/>
                <a:gd name="connsiteY8" fmla="*/ 261130 h 295815"/>
                <a:gd name="connsiteX9" fmla="*/ 593592 w 658576"/>
                <a:gd name="connsiteY9" fmla="*/ 178580 h 295815"/>
                <a:gd name="connsiteX10" fmla="*/ 657092 w 658576"/>
                <a:gd name="connsiteY10" fmla="*/ 178580 h 295815"/>
                <a:gd name="connsiteX11" fmla="*/ 625342 w 658576"/>
                <a:gd name="connsiteY11" fmla="*/ 203980 h 295815"/>
                <a:gd name="connsiteX12" fmla="*/ 485642 w 658576"/>
                <a:gd name="connsiteY12" fmla="*/ 292880 h 295815"/>
                <a:gd name="connsiteX13" fmla="*/ 212592 w 658576"/>
                <a:gd name="connsiteY13" fmla="*/ 273830 h 295815"/>
                <a:gd name="connsiteX14" fmla="*/ 28442 w 658576"/>
                <a:gd name="connsiteY14" fmla="*/ 267480 h 295815"/>
                <a:gd name="connsiteX15" fmla="*/ 22092 w 658576"/>
                <a:gd name="connsiteY15" fmla="*/ 203980 h 295815"/>
                <a:gd name="connsiteX0" fmla="*/ 22092 w 658576"/>
                <a:gd name="connsiteY0" fmla="*/ 203980 h 295815"/>
                <a:gd name="connsiteX1" fmla="*/ 231642 w 658576"/>
                <a:gd name="connsiteY1" fmla="*/ 203980 h 295815"/>
                <a:gd name="connsiteX2" fmla="*/ 155442 w 658576"/>
                <a:gd name="connsiteY2" fmla="*/ 89680 h 295815"/>
                <a:gd name="connsiteX3" fmla="*/ 174492 w 658576"/>
                <a:gd name="connsiteY3" fmla="*/ 780 h 295815"/>
                <a:gd name="connsiteX4" fmla="*/ 333242 w 658576"/>
                <a:gd name="connsiteY4" fmla="*/ 45230 h 295815"/>
                <a:gd name="connsiteX5" fmla="*/ 511042 w 658576"/>
                <a:gd name="connsiteY5" fmla="*/ 26180 h 295815"/>
                <a:gd name="connsiteX6" fmla="*/ 549142 w 658576"/>
                <a:gd name="connsiteY6" fmla="*/ 140480 h 295815"/>
                <a:gd name="connsiteX7" fmla="*/ 460242 w 658576"/>
                <a:gd name="connsiteY7" fmla="*/ 203980 h 295815"/>
                <a:gd name="connsiteX8" fmla="*/ 593592 w 658576"/>
                <a:gd name="connsiteY8" fmla="*/ 178580 h 295815"/>
                <a:gd name="connsiteX9" fmla="*/ 657092 w 658576"/>
                <a:gd name="connsiteY9" fmla="*/ 178580 h 295815"/>
                <a:gd name="connsiteX10" fmla="*/ 625342 w 658576"/>
                <a:gd name="connsiteY10" fmla="*/ 203980 h 295815"/>
                <a:gd name="connsiteX11" fmla="*/ 485642 w 658576"/>
                <a:gd name="connsiteY11" fmla="*/ 292880 h 295815"/>
                <a:gd name="connsiteX12" fmla="*/ 212592 w 658576"/>
                <a:gd name="connsiteY12" fmla="*/ 273830 h 295815"/>
                <a:gd name="connsiteX13" fmla="*/ 28442 w 658576"/>
                <a:gd name="connsiteY13" fmla="*/ 267480 h 295815"/>
                <a:gd name="connsiteX14" fmla="*/ 22092 w 658576"/>
                <a:gd name="connsiteY14" fmla="*/ 203980 h 295815"/>
                <a:gd name="connsiteX0" fmla="*/ 22092 w 658576"/>
                <a:gd name="connsiteY0" fmla="*/ 203980 h 295815"/>
                <a:gd name="connsiteX1" fmla="*/ 231642 w 658576"/>
                <a:gd name="connsiteY1" fmla="*/ 203980 h 295815"/>
                <a:gd name="connsiteX2" fmla="*/ 155442 w 658576"/>
                <a:gd name="connsiteY2" fmla="*/ 89680 h 295815"/>
                <a:gd name="connsiteX3" fmla="*/ 174492 w 658576"/>
                <a:gd name="connsiteY3" fmla="*/ 780 h 295815"/>
                <a:gd name="connsiteX4" fmla="*/ 333242 w 658576"/>
                <a:gd name="connsiteY4" fmla="*/ 45230 h 295815"/>
                <a:gd name="connsiteX5" fmla="*/ 511042 w 658576"/>
                <a:gd name="connsiteY5" fmla="*/ 26180 h 295815"/>
                <a:gd name="connsiteX6" fmla="*/ 549142 w 658576"/>
                <a:gd name="connsiteY6" fmla="*/ 140480 h 295815"/>
                <a:gd name="connsiteX7" fmla="*/ 593592 w 658576"/>
                <a:gd name="connsiteY7" fmla="*/ 178580 h 295815"/>
                <a:gd name="connsiteX8" fmla="*/ 657092 w 658576"/>
                <a:gd name="connsiteY8" fmla="*/ 178580 h 295815"/>
                <a:gd name="connsiteX9" fmla="*/ 625342 w 658576"/>
                <a:gd name="connsiteY9" fmla="*/ 203980 h 295815"/>
                <a:gd name="connsiteX10" fmla="*/ 485642 w 658576"/>
                <a:gd name="connsiteY10" fmla="*/ 292880 h 295815"/>
                <a:gd name="connsiteX11" fmla="*/ 212592 w 658576"/>
                <a:gd name="connsiteY11" fmla="*/ 273830 h 295815"/>
                <a:gd name="connsiteX12" fmla="*/ 28442 w 658576"/>
                <a:gd name="connsiteY12" fmla="*/ 267480 h 295815"/>
                <a:gd name="connsiteX13" fmla="*/ 22092 w 658576"/>
                <a:gd name="connsiteY13" fmla="*/ 203980 h 295815"/>
                <a:gd name="connsiteX0" fmla="*/ 22092 w 660268"/>
                <a:gd name="connsiteY0" fmla="*/ 203980 h 295815"/>
                <a:gd name="connsiteX1" fmla="*/ 231642 w 660268"/>
                <a:gd name="connsiteY1" fmla="*/ 203980 h 295815"/>
                <a:gd name="connsiteX2" fmla="*/ 155442 w 660268"/>
                <a:gd name="connsiteY2" fmla="*/ 89680 h 295815"/>
                <a:gd name="connsiteX3" fmla="*/ 174492 w 660268"/>
                <a:gd name="connsiteY3" fmla="*/ 780 h 295815"/>
                <a:gd name="connsiteX4" fmla="*/ 333242 w 660268"/>
                <a:gd name="connsiteY4" fmla="*/ 45230 h 295815"/>
                <a:gd name="connsiteX5" fmla="*/ 511042 w 660268"/>
                <a:gd name="connsiteY5" fmla="*/ 26180 h 295815"/>
                <a:gd name="connsiteX6" fmla="*/ 549142 w 660268"/>
                <a:gd name="connsiteY6" fmla="*/ 140480 h 295815"/>
                <a:gd name="connsiteX7" fmla="*/ 593592 w 660268"/>
                <a:gd name="connsiteY7" fmla="*/ 178580 h 295815"/>
                <a:gd name="connsiteX8" fmla="*/ 657092 w 660268"/>
                <a:gd name="connsiteY8" fmla="*/ 178580 h 295815"/>
                <a:gd name="connsiteX9" fmla="*/ 485642 w 660268"/>
                <a:gd name="connsiteY9" fmla="*/ 292880 h 295815"/>
                <a:gd name="connsiteX10" fmla="*/ 212592 w 660268"/>
                <a:gd name="connsiteY10" fmla="*/ 273830 h 295815"/>
                <a:gd name="connsiteX11" fmla="*/ 28442 w 660268"/>
                <a:gd name="connsiteY11" fmla="*/ 267480 h 295815"/>
                <a:gd name="connsiteX12" fmla="*/ 22092 w 660268"/>
                <a:gd name="connsiteY12" fmla="*/ 203980 h 295815"/>
                <a:gd name="connsiteX0" fmla="*/ 22092 w 654153"/>
                <a:gd name="connsiteY0" fmla="*/ 203980 h 294059"/>
                <a:gd name="connsiteX1" fmla="*/ 231642 w 654153"/>
                <a:gd name="connsiteY1" fmla="*/ 203980 h 294059"/>
                <a:gd name="connsiteX2" fmla="*/ 155442 w 654153"/>
                <a:gd name="connsiteY2" fmla="*/ 89680 h 294059"/>
                <a:gd name="connsiteX3" fmla="*/ 174492 w 654153"/>
                <a:gd name="connsiteY3" fmla="*/ 780 h 294059"/>
                <a:gd name="connsiteX4" fmla="*/ 333242 w 654153"/>
                <a:gd name="connsiteY4" fmla="*/ 45230 h 294059"/>
                <a:gd name="connsiteX5" fmla="*/ 511042 w 654153"/>
                <a:gd name="connsiteY5" fmla="*/ 26180 h 294059"/>
                <a:gd name="connsiteX6" fmla="*/ 549142 w 654153"/>
                <a:gd name="connsiteY6" fmla="*/ 140480 h 294059"/>
                <a:gd name="connsiteX7" fmla="*/ 593592 w 654153"/>
                <a:gd name="connsiteY7" fmla="*/ 178580 h 294059"/>
                <a:gd name="connsiteX8" fmla="*/ 650742 w 654153"/>
                <a:gd name="connsiteY8" fmla="*/ 235730 h 294059"/>
                <a:gd name="connsiteX9" fmla="*/ 485642 w 654153"/>
                <a:gd name="connsiteY9" fmla="*/ 292880 h 294059"/>
                <a:gd name="connsiteX10" fmla="*/ 212592 w 654153"/>
                <a:gd name="connsiteY10" fmla="*/ 273830 h 294059"/>
                <a:gd name="connsiteX11" fmla="*/ 28442 w 654153"/>
                <a:gd name="connsiteY11" fmla="*/ 267480 h 294059"/>
                <a:gd name="connsiteX12" fmla="*/ 22092 w 654153"/>
                <a:gd name="connsiteY12" fmla="*/ 203980 h 294059"/>
                <a:gd name="connsiteX0" fmla="*/ 22092 w 687908"/>
                <a:gd name="connsiteY0" fmla="*/ 203980 h 294059"/>
                <a:gd name="connsiteX1" fmla="*/ 231642 w 687908"/>
                <a:gd name="connsiteY1" fmla="*/ 203980 h 294059"/>
                <a:gd name="connsiteX2" fmla="*/ 155442 w 687908"/>
                <a:gd name="connsiteY2" fmla="*/ 89680 h 294059"/>
                <a:gd name="connsiteX3" fmla="*/ 174492 w 687908"/>
                <a:gd name="connsiteY3" fmla="*/ 780 h 294059"/>
                <a:gd name="connsiteX4" fmla="*/ 333242 w 687908"/>
                <a:gd name="connsiteY4" fmla="*/ 45230 h 294059"/>
                <a:gd name="connsiteX5" fmla="*/ 682492 w 687908"/>
                <a:gd name="connsiteY5" fmla="*/ 26180 h 294059"/>
                <a:gd name="connsiteX6" fmla="*/ 549142 w 687908"/>
                <a:gd name="connsiteY6" fmla="*/ 140480 h 294059"/>
                <a:gd name="connsiteX7" fmla="*/ 593592 w 687908"/>
                <a:gd name="connsiteY7" fmla="*/ 178580 h 294059"/>
                <a:gd name="connsiteX8" fmla="*/ 650742 w 687908"/>
                <a:gd name="connsiteY8" fmla="*/ 235730 h 294059"/>
                <a:gd name="connsiteX9" fmla="*/ 485642 w 687908"/>
                <a:gd name="connsiteY9" fmla="*/ 292880 h 294059"/>
                <a:gd name="connsiteX10" fmla="*/ 212592 w 687908"/>
                <a:gd name="connsiteY10" fmla="*/ 273830 h 294059"/>
                <a:gd name="connsiteX11" fmla="*/ 28442 w 687908"/>
                <a:gd name="connsiteY11" fmla="*/ 267480 h 294059"/>
                <a:gd name="connsiteX12" fmla="*/ 22092 w 687908"/>
                <a:gd name="connsiteY12" fmla="*/ 203980 h 294059"/>
                <a:gd name="connsiteX0" fmla="*/ 22092 w 687908"/>
                <a:gd name="connsiteY0" fmla="*/ 203980 h 292930"/>
                <a:gd name="connsiteX1" fmla="*/ 231642 w 687908"/>
                <a:gd name="connsiteY1" fmla="*/ 203980 h 292930"/>
                <a:gd name="connsiteX2" fmla="*/ 155442 w 687908"/>
                <a:gd name="connsiteY2" fmla="*/ 89680 h 292930"/>
                <a:gd name="connsiteX3" fmla="*/ 174492 w 687908"/>
                <a:gd name="connsiteY3" fmla="*/ 780 h 292930"/>
                <a:gd name="connsiteX4" fmla="*/ 333242 w 687908"/>
                <a:gd name="connsiteY4" fmla="*/ 45230 h 292930"/>
                <a:gd name="connsiteX5" fmla="*/ 682492 w 687908"/>
                <a:gd name="connsiteY5" fmla="*/ 26180 h 292930"/>
                <a:gd name="connsiteX6" fmla="*/ 549142 w 687908"/>
                <a:gd name="connsiteY6" fmla="*/ 140480 h 292930"/>
                <a:gd name="connsiteX7" fmla="*/ 593592 w 687908"/>
                <a:gd name="connsiteY7" fmla="*/ 178580 h 292930"/>
                <a:gd name="connsiteX8" fmla="*/ 574542 w 687908"/>
                <a:gd name="connsiteY8" fmla="*/ 267480 h 292930"/>
                <a:gd name="connsiteX9" fmla="*/ 485642 w 687908"/>
                <a:gd name="connsiteY9" fmla="*/ 292880 h 292930"/>
                <a:gd name="connsiteX10" fmla="*/ 212592 w 687908"/>
                <a:gd name="connsiteY10" fmla="*/ 273830 h 292930"/>
                <a:gd name="connsiteX11" fmla="*/ 28442 w 687908"/>
                <a:gd name="connsiteY11" fmla="*/ 267480 h 292930"/>
                <a:gd name="connsiteX12" fmla="*/ 22092 w 687908"/>
                <a:gd name="connsiteY12" fmla="*/ 203980 h 292930"/>
                <a:gd name="connsiteX0" fmla="*/ 22092 w 687908"/>
                <a:gd name="connsiteY0" fmla="*/ 203980 h 293745"/>
                <a:gd name="connsiteX1" fmla="*/ 231642 w 687908"/>
                <a:gd name="connsiteY1" fmla="*/ 203980 h 293745"/>
                <a:gd name="connsiteX2" fmla="*/ 155442 w 687908"/>
                <a:gd name="connsiteY2" fmla="*/ 89680 h 293745"/>
                <a:gd name="connsiteX3" fmla="*/ 174492 w 687908"/>
                <a:gd name="connsiteY3" fmla="*/ 780 h 293745"/>
                <a:gd name="connsiteX4" fmla="*/ 333242 w 687908"/>
                <a:gd name="connsiteY4" fmla="*/ 45230 h 293745"/>
                <a:gd name="connsiteX5" fmla="*/ 682492 w 687908"/>
                <a:gd name="connsiteY5" fmla="*/ 26180 h 293745"/>
                <a:gd name="connsiteX6" fmla="*/ 549142 w 687908"/>
                <a:gd name="connsiteY6" fmla="*/ 140480 h 293745"/>
                <a:gd name="connsiteX7" fmla="*/ 593592 w 687908"/>
                <a:gd name="connsiteY7" fmla="*/ 178580 h 293745"/>
                <a:gd name="connsiteX8" fmla="*/ 574542 w 687908"/>
                <a:gd name="connsiteY8" fmla="*/ 267480 h 293745"/>
                <a:gd name="connsiteX9" fmla="*/ 485642 w 687908"/>
                <a:gd name="connsiteY9" fmla="*/ 292880 h 293745"/>
                <a:gd name="connsiteX10" fmla="*/ 352292 w 687908"/>
                <a:gd name="connsiteY10" fmla="*/ 286530 h 293745"/>
                <a:gd name="connsiteX11" fmla="*/ 212592 w 687908"/>
                <a:gd name="connsiteY11" fmla="*/ 273830 h 293745"/>
                <a:gd name="connsiteX12" fmla="*/ 28442 w 687908"/>
                <a:gd name="connsiteY12" fmla="*/ 267480 h 293745"/>
                <a:gd name="connsiteX13" fmla="*/ 22092 w 687908"/>
                <a:gd name="connsiteY13" fmla="*/ 203980 h 2937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687908" h="293745">
                  <a:moveTo>
                    <a:pt x="22092" y="203980"/>
                  </a:moveTo>
                  <a:cubicBezTo>
                    <a:pt x="55959" y="193397"/>
                    <a:pt x="209417" y="223030"/>
                    <a:pt x="231642" y="203980"/>
                  </a:cubicBezTo>
                  <a:cubicBezTo>
                    <a:pt x="253867" y="184930"/>
                    <a:pt x="164967" y="123547"/>
                    <a:pt x="155442" y="89680"/>
                  </a:cubicBezTo>
                  <a:cubicBezTo>
                    <a:pt x="145917" y="55813"/>
                    <a:pt x="144859" y="8188"/>
                    <a:pt x="174492" y="780"/>
                  </a:cubicBezTo>
                  <a:cubicBezTo>
                    <a:pt x="204125" y="-6628"/>
                    <a:pt x="248575" y="40997"/>
                    <a:pt x="333242" y="45230"/>
                  </a:cubicBezTo>
                  <a:cubicBezTo>
                    <a:pt x="417909" y="49463"/>
                    <a:pt x="646509" y="10305"/>
                    <a:pt x="682492" y="26180"/>
                  </a:cubicBezTo>
                  <a:cubicBezTo>
                    <a:pt x="718475" y="42055"/>
                    <a:pt x="563959" y="115080"/>
                    <a:pt x="549142" y="140480"/>
                  </a:cubicBezTo>
                  <a:cubicBezTo>
                    <a:pt x="534325" y="165880"/>
                    <a:pt x="589359" y="157413"/>
                    <a:pt x="593592" y="178580"/>
                  </a:cubicBezTo>
                  <a:cubicBezTo>
                    <a:pt x="597825" y="199747"/>
                    <a:pt x="592534" y="248430"/>
                    <a:pt x="574542" y="267480"/>
                  </a:cubicBezTo>
                  <a:cubicBezTo>
                    <a:pt x="556550" y="286530"/>
                    <a:pt x="522684" y="289705"/>
                    <a:pt x="485642" y="292880"/>
                  </a:cubicBezTo>
                  <a:cubicBezTo>
                    <a:pt x="448600" y="296055"/>
                    <a:pt x="397800" y="289705"/>
                    <a:pt x="352292" y="286530"/>
                  </a:cubicBezTo>
                  <a:cubicBezTo>
                    <a:pt x="306784" y="283355"/>
                    <a:pt x="283500" y="278063"/>
                    <a:pt x="212592" y="273830"/>
                  </a:cubicBezTo>
                  <a:cubicBezTo>
                    <a:pt x="141684" y="269597"/>
                    <a:pt x="61250" y="277005"/>
                    <a:pt x="28442" y="267480"/>
                  </a:cubicBezTo>
                  <a:cubicBezTo>
                    <a:pt x="-4366" y="257955"/>
                    <a:pt x="-11775" y="214563"/>
                    <a:pt x="22092" y="203980"/>
                  </a:cubicBezTo>
                  <a:close/>
                </a:path>
              </a:pathLst>
            </a:custGeom>
            <a:solidFill>
              <a:srgbClr val="33CC33"/>
            </a:solidFill>
            <a:ln>
              <a:no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160" name="Freeform 159"/>
            <p:cNvSpPr/>
            <p:nvPr/>
          </p:nvSpPr>
          <p:spPr>
            <a:xfrm rot="565929">
              <a:off x="1970538" y="3675663"/>
              <a:ext cx="307842" cy="191365"/>
            </a:xfrm>
            <a:custGeom>
              <a:avLst/>
              <a:gdLst>
                <a:gd name="connsiteX0" fmla="*/ 22092 w 658576"/>
                <a:gd name="connsiteY0" fmla="*/ 203980 h 295815"/>
                <a:gd name="connsiteX1" fmla="*/ 231642 w 658576"/>
                <a:gd name="connsiteY1" fmla="*/ 203980 h 295815"/>
                <a:gd name="connsiteX2" fmla="*/ 155442 w 658576"/>
                <a:gd name="connsiteY2" fmla="*/ 89680 h 295815"/>
                <a:gd name="connsiteX3" fmla="*/ 174492 w 658576"/>
                <a:gd name="connsiteY3" fmla="*/ 780 h 295815"/>
                <a:gd name="connsiteX4" fmla="*/ 333242 w 658576"/>
                <a:gd name="connsiteY4" fmla="*/ 45230 h 295815"/>
                <a:gd name="connsiteX5" fmla="*/ 511042 w 658576"/>
                <a:gd name="connsiteY5" fmla="*/ 26180 h 295815"/>
                <a:gd name="connsiteX6" fmla="*/ 549142 w 658576"/>
                <a:gd name="connsiteY6" fmla="*/ 140480 h 295815"/>
                <a:gd name="connsiteX7" fmla="*/ 460242 w 658576"/>
                <a:gd name="connsiteY7" fmla="*/ 203980 h 295815"/>
                <a:gd name="connsiteX8" fmla="*/ 231642 w 658576"/>
                <a:gd name="connsiteY8" fmla="*/ 229380 h 295815"/>
                <a:gd name="connsiteX9" fmla="*/ 434842 w 658576"/>
                <a:gd name="connsiteY9" fmla="*/ 261130 h 295815"/>
                <a:gd name="connsiteX10" fmla="*/ 593592 w 658576"/>
                <a:gd name="connsiteY10" fmla="*/ 178580 h 295815"/>
                <a:gd name="connsiteX11" fmla="*/ 657092 w 658576"/>
                <a:gd name="connsiteY11" fmla="*/ 178580 h 295815"/>
                <a:gd name="connsiteX12" fmla="*/ 625342 w 658576"/>
                <a:gd name="connsiteY12" fmla="*/ 203980 h 295815"/>
                <a:gd name="connsiteX13" fmla="*/ 485642 w 658576"/>
                <a:gd name="connsiteY13" fmla="*/ 292880 h 295815"/>
                <a:gd name="connsiteX14" fmla="*/ 212592 w 658576"/>
                <a:gd name="connsiteY14" fmla="*/ 273830 h 295815"/>
                <a:gd name="connsiteX15" fmla="*/ 28442 w 658576"/>
                <a:gd name="connsiteY15" fmla="*/ 267480 h 295815"/>
                <a:gd name="connsiteX16" fmla="*/ 22092 w 658576"/>
                <a:gd name="connsiteY16" fmla="*/ 203980 h 295815"/>
                <a:gd name="connsiteX0" fmla="*/ 22092 w 658576"/>
                <a:gd name="connsiteY0" fmla="*/ 203980 h 295815"/>
                <a:gd name="connsiteX1" fmla="*/ 231642 w 658576"/>
                <a:gd name="connsiteY1" fmla="*/ 203980 h 295815"/>
                <a:gd name="connsiteX2" fmla="*/ 155442 w 658576"/>
                <a:gd name="connsiteY2" fmla="*/ 89680 h 295815"/>
                <a:gd name="connsiteX3" fmla="*/ 174492 w 658576"/>
                <a:gd name="connsiteY3" fmla="*/ 780 h 295815"/>
                <a:gd name="connsiteX4" fmla="*/ 333242 w 658576"/>
                <a:gd name="connsiteY4" fmla="*/ 45230 h 295815"/>
                <a:gd name="connsiteX5" fmla="*/ 511042 w 658576"/>
                <a:gd name="connsiteY5" fmla="*/ 26180 h 295815"/>
                <a:gd name="connsiteX6" fmla="*/ 549142 w 658576"/>
                <a:gd name="connsiteY6" fmla="*/ 140480 h 295815"/>
                <a:gd name="connsiteX7" fmla="*/ 460242 w 658576"/>
                <a:gd name="connsiteY7" fmla="*/ 203980 h 295815"/>
                <a:gd name="connsiteX8" fmla="*/ 434842 w 658576"/>
                <a:gd name="connsiteY8" fmla="*/ 261130 h 295815"/>
                <a:gd name="connsiteX9" fmla="*/ 593592 w 658576"/>
                <a:gd name="connsiteY9" fmla="*/ 178580 h 295815"/>
                <a:gd name="connsiteX10" fmla="*/ 657092 w 658576"/>
                <a:gd name="connsiteY10" fmla="*/ 178580 h 295815"/>
                <a:gd name="connsiteX11" fmla="*/ 625342 w 658576"/>
                <a:gd name="connsiteY11" fmla="*/ 203980 h 295815"/>
                <a:gd name="connsiteX12" fmla="*/ 485642 w 658576"/>
                <a:gd name="connsiteY12" fmla="*/ 292880 h 295815"/>
                <a:gd name="connsiteX13" fmla="*/ 212592 w 658576"/>
                <a:gd name="connsiteY13" fmla="*/ 273830 h 295815"/>
                <a:gd name="connsiteX14" fmla="*/ 28442 w 658576"/>
                <a:gd name="connsiteY14" fmla="*/ 267480 h 295815"/>
                <a:gd name="connsiteX15" fmla="*/ 22092 w 658576"/>
                <a:gd name="connsiteY15" fmla="*/ 203980 h 295815"/>
                <a:gd name="connsiteX0" fmla="*/ 22092 w 658576"/>
                <a:gd name="connsiteY0" fmla="*/ 203980 h 295815"/>
                <a:gd name="connsiteX1" fmla="*/ 231642 w 658576"/>
                <a:gd name="connsiteY1" fmla="*/ 203980 h 295815"/>
                <a:gd name="connsiteX2" fmla="*/ 155442 w 658576"/>
                <a:gd name="connsiteY2" fmla="*/ 89680 h 295815"/>
                <a:gd name="connsiteX3" fmla="*/ 174492 w 658576"/>
                <a:gd name="connsiteY3" fmla="*/ 780 h 295815"/>
                <a:gd name="connsiteX4" fmla="*/ 333242 w 658576"/>
                <a:gd name="connsiteY4" fmla="*/ 45230 h 295815"/>
                <a:gd name="connsiteX5" fmla="*/ 511042 w 658576"/>
                <a:gd name="connsiteY5" fmla="*/ 26180 h 295815"/>
                <a:gd name="connsiteX6" fmla="*/ 549142 w 658576"/>
                <a:gd name="connsiteY6" fmla="*/ 140480 h 295815"/>
                <a:gd name="connsiteX7" fmla="*/ 460242 w 658576"/>
                <a:gd name="connsiteY7" fmla="*/ 203980 h 295815"/>
                <a:gd name="connsiteX8" fmla="*/ 593592 w 658576"/>
                <a:gd name="connsiteY8" fmla="*/ 178580 h 295815"/>
                <a:gd name="connsiteX9" fmla="*/ 657092 w 658576"/>
                <a:gd name="connsiteY9" fmla="*/ 178580 h 295815"/>
                <a:gd name="connsiteX10" fmla="*/ 625342 w 658576"/>
                <a:gd name="connsiteY10" fmla="*/ 203980 h 295815"/>
                <a:gd name="connsiteX11" fmla="*/ 485642 w 658576"/>
                <a:gd name="connsiteY11" fmla="*/ 292880 h 295815"/>
                <a:gd name="connsiteX12" fmla="*/ 212592 w 658576"/>
                <a:gd name="connsiteY12" fmla="*/ 273830 h 295815"/>
                <a:gd name="connsiteX13" fmla="*/ 28442 w 658576"/>
                <a:gd name="connsiteY13" fmla="*/ 267480 h 295815"/>
                <a:gd name="connsiteX14" fmla="*/ 22092 w 658576"/>
                <a:gd name="connsiteY14" fmla="*/ 203980 h 295815"/>
                <a:gd name="connsiteX0" fmla="*/ 22092 w 658576"/>
                <a:gd name="connsiteY0" fmla="*/ 203980 h 295815"/>
                <a:gd name="connsiteX1" fmla="*/ 231642 w 658576"/>
                <a:gd name="connsiteY1" fmla="*/ 203980 h 295815"/>
                <a:gd name="connsiteX2" fmla="*/ 155442 w 658576"/>
                <a:gd name="connsiteY2" fmla="*/ 89680 h 295815"/>
                <a:gd name="connsiteX3" fmla="*/ 174492 w 658576"/>
                <a:gd name="connsiteY3" fmla="*/ 780 h 295815"/>
                <a:gd name="connsiteX4" fmla="*/ 333242 w 658576"/>
                <a:gd name="connsiteY4" fmla="*/ 45230 h 295815"/>
                <a:gd name="connsiteX5" fmla="*/ 511042 w 658576"/>
                <a:gd name="connsiteY5" fmla="*/ 26180 h 295815"/>
                <a:gd name="connsiteX6" fmla="*/ 549142 w 658576"/>
                <a:gd name="connsiteY6" fmla="*/ 140480 h 295815"/>
                <a:gd name="connsiteX7" fmla="*/ 593592 w 658576"/>
                <a:gd name="connsiteY7" fmla="*/ 178580 h 295815"/>
                <a:gd name="connsiteX8" fmla="*/ 657092 w 658576"/>
                <a:gd name="connsiteY8" fmla="*/ 178580 h 295815"/>
                <a:gd name="connsiteX9" fmla="*/ 625342 w 658576"/>
                <a:gd name="connsiteY9" fmla="*/ 203980 h 295815"/>
                <a:gd name="connsiteX10" fmla="*/ 485642 w 658576"/>
                <a:gd name="connsiteY10" fmla="*/ 292880 h 295815"/>
                <a:gd name="connsiteX11" fmla="*/ 212592 w 658576"/>
                <a:gd name="connsiteY11" fmla="*/ 273830 h 295815"/>
                <a:gd name="connsiteX12" fmla="*/ 28442 w 658576"/>
                <a:gd name="connsiteY12" fmla="*/ 267480 h 295815"/>
                <a:gd name="connsiteX13" fmla="*/ 22092 w 658576"/>
                <a:gd name="connsiteY13" fmla="*/ 203980 h 295815"/>
                <a:gd name="connsiteX0" fmla="*/ 22092 w 660268"/>
                <a:gd name="connsiteY0" fmla="*/ 203980 h 295815"/>
                <a:gd name="connsiteX1" fmla="*/ 231642 w 660268"/>
                <a:gd name="connsiteY1" fmla="*/ 203980 h 295815"/>
                <a:gd name="connsiteX2" fmla="*/ 155442 w 660268"/>
                <a:gd name="connsiteY2" fmla="*/ 89680 h 295815"/>
                <a:gd name="connsiteX3" fmla="*/ 174492 w 660268"/>
                <a:gd name="connsiteY3" fmla="*/ 780 h 295815"/>
                <a:gd name="connsiteX4" fmla="*/ 333242 w 660268"/>
                <a:gd name="connsiteY4" fmla="*/ 45230 h 295815"/>
                <a:gd name="connsiteX5" fmla="*/ 511042 w 660268"/>
                <a:gd name="connsiteY5" fmla="*/ 26180 h 295815"/>
                <a:gd name="connsiteX6" fmla="*/ 549142 w 660268"/>
                <a:gd name="connsiteY6" fmla="*/ 140480 h 295815"/>
                <a:gd name="connsiteX7" fmla="*/ 593592 w 660268"/>
                <a:gd name="connsiteY7" fmla="*/ 178580 h 295815"/>
                <a:gd name="connsiteX8" fmla="*/ 657092 w 660268"/>
                <a:gd name="connsiteY8" fmla="*/ 178580 h 295815"/>
                <a:gd name="connsiteX9" fmla="*/ 485642 w 660268"/>
                <a:gd name="connsiteY9" fmla="*/ 292880 h 295815"/>
                <a:gd name="connsiteX10" fmla="*/ 212592 w 660268"/>
                <a:gd name="connsiteY10" fmla="*/ 273830 h 295815"/>
                <a:gd name="connsiteX11" fmla="*/ 28442 w 660268"/>
                <a:gd name="connsiteY11" fmla="*/ 267480 h 295815"/>
                <a:gd name="connsiteX12" fmla="*/ 22092 w 660268"/>
                <a:gd name="connsiteY12" fmla="*/ 203980 h 295815"/>
                <a:gd name="connsiteX0" fmla="*/ 22092 w 654153"/>
                <a:gd name="connsiteY0" fmla="*/ 203980 h 294059"/>
                <a:gd name="connsiteX1" fmla="*/ 231642 w 654153"/>
                <a:gd name="connsiteY1" fmla="*/ 203980 h 294059"/>
                <a:gd name="connsiteX2" fmla="*/ 155442 w 654153"/>
                <a:gd name="connsiteY2" fmla="*/ 89680 h 294059"/>
                <a:gd name="connsiteX3" fmla="*/ 174492 w 654153"/>
                <a:gd name="connsiteY3" fmla="*/ 780 h 294059"/>
                <a:gd name="connsiteX4" fmla="*/ 333242 w 654153"/>
                <a:gd name="connsiteY4" fmla="*/ 45230 h 294059"/>
                <a:gd name="connsiteX5" fmla="*/ 511042 w 654153"/>
                <a:gd name="connsiteY5" fmla="*/ 26180 h 294059"/>
                <a:gd name="connsiteX6" fmla="*/ 549142 w 654153"/>
                <a:gd name="connsiteY6" fmla="*/ 140480 h 294059"/>
                <a:gd name="connsiteX7" fmla="*/ 593592 w 654153"/>
                <a:gd name="connsiteY7" fmla="*/ 178580 h 294059"/>
                <a:gd name="connsiteX8" fmla="*/ 650742 w 654153"/>
                <a:gd name="connsiteY8" fmla="*/ 235730 h 294059"/>
                <a:gd name="connsiteX9" fmla="*/ 485642 w 654153"/>
                <a:gd name="connsiteY9" fmla="*/ 292880 h 294059"/>
                <a:gd name="connsiteX10" fmla="*/ 212592 w 654153"/>
                <a:gd name="connsiteY10" fmla="*/ 273830 h 294059"/>
                <a:gd name="connsiteX11" fmla="*/ 28442 w 654153"/>
                <a:gd name="connsiteY11" fmla="*/ 267480 h 294059"/>
                <a:gd name="connsiteX12" fmla="*/ 22092 w 654153"/>
                <a:gd name="connsiteY12" fmla="*/ 203980 h 294059"/>
                <a:gd name="connsiteX0" fmla="*/ 22092 w 687908"/>
                <a:gd name="connsiteY0" fmla="*/ 203980 h 294059"/>
                <a:gd name="connsiteX1" fmla="*/ 231642 w 687908"/>
                <a:gd name="connsiteY1" fmla="*/ 203980 h 294059"/>
                <a:gd name="connsiteX2" fmla="*/ 155442 w 687908"/>
                <a:gd name="connsiteY2" fmla="*/ 89680 h 294059"/>
                <a:gd name="connsiteX3" fmla="*/ 174492 w 687908"/>
                <a:gd name="connsiteY3" fmla="*/ 780 h 294059"/>
                <a:gd name="connsiteX4" fmla="*/ 333242 w 687908"/>
                <a:gd name="connsiteY4" fmla="*/ 45230 h 294059"/>
                <a:gd name="connsiteX5" fmla="*/ 682492 w 687908"/>
                <a:gd name="connsiteY5" fmla="*/ 26180 h 294059"/>
                <a:gd name="connsiteX6" fmla="*/ 549142 w 687908"/>
                <a:gd name="connsiteY6" fmla="*/ 140480 h 294059"/>
                <a:gd name="connsiteX7" fmla="*/ 593592 w 687908"/>
                <a:gd name="connsiteY7" fmla="*/ 178580 h 294059"/>
                <a:gd name="connsiteX8" fmla="*/ 650742 w 687908"/>
                <a:gd name="connsiteY8" fmla="*/ 235730 h 294059"/>
                <a:gd name="connsiteX9" fmla="*/ 485642 w 687908"/>
                <a:gd name="connsiteY9" fmla="*/ 292880 h 294059"/>
                <a:gd name="connsiteX10" fmla="*/ 212592 w 687908"/>
                <a:gd name="connsiteY10" fmla="*/ 273830 h 294059"/>
                <a:gd name="connsiteX11" fmla="*/ 28442 w 687908"/>
                <a:gd name="connsiteY11" fmla="*/ 267480 h 294059"/>
                <a:gd name="connsiteX12" fmla="*/ 22092 w 687908"/>
                <a:gd name="connsiteY12" fmla="*/ 203980 h 294059"/>
                <a:gd name="connsiteX0" fmla="*/ 22092 w 687908"/>
                <a:gd name="connsiteY0" fmla="*/ 203980 h 292930"/>
                <a:gd name="connsiteX1" fmla="*/ 231642 w 687908"/>
                <a:gd name="connsiteY1" fmla="*/ 203980 h 292930"/>
                <a:gd name="connsiteX2" fmla="*/ 155442 w 687908"/>
                <a:gd name="connsiteY2" fmla="*/ 89680 h 292930"/>
                <a:gd name="connsiteX3" fmla="*/ 174492 w 687908"/>
                <a:gd name="connsiteY3" fmla="*/ 780 h 292930"/>
                <a:gd name="connsiteX4" fmla="*/ 333242 w 687908"/>
                <a:gd name="connsiteY4" fmla="*/ 45230 h 292930"/>
                <a:gd name="connsiteX5" fmla="*/ 682492 w 687908"/>
                <a:gd name="connsiteY5" fmla="*/ 26180 h 292930"/>
                <a:gd name="connsiteX6" fmla="*/ 549142 w 687908"/>
                <a:gd name="connsiteY6" fmla="*/ 140480 h 292930"/>
                <a:gd name="connsiteX7" fmla="*/ 593592 w 687908"/>
                <a:gd name="connsiteY7" fmla="*/ 178580 h 292930"/>
                <a:gd name="connsiteX8" fmla="*/ 574542 w 687908"/>
                <a:gd name="connsiteY8" fmla="*/ 267480 h 292930"/>
                <a:gd name="connsiteX9" fmla="*/ 485642 w 687908"/>
                <a:gd name="connsiteY9" fmla="*/ 292880 h 292930"/>
                <a:gd name="connsiteX10" fmla="*/ 212592 w 687908"/>
                <a:gd name="connsiteY10" fmla="*/ 273830 h 292930"/>
                <a:gd name="connsiteX11" fmla="*/ 28442 w 687908"/>
                <a:gd name="connsiteY11" fmla="*/ 267480 h 292930"/>
                <a:gd name="connsiteX12" fmla="*/ 22092 w 687908"/>
                <a:gd name="connsiteY12" fmla="*/ 203980 h 292930"/>
                <a:gd name="connsiteX0" fmla="*/ 22092 w 687908"/>
                <a:gd name="connsiteY0" fmla="*/ 203980 h 293745"/>
                <a:gd name="connsiteX1" fmla="*/ 231642 w 687908"/>
                <a:gd name="connsiteY1" fmla="*/ 203980 h 293745"/>
                <a:gd name="connsiteX2" fmla="*/ 155442 w 687908"/>
                <a:gd name="connsiteY2" fmla="*/ 89680 h 293745"/>
                <a:gd name="connsiteX3" fmla="*/ 174492 w 687908"/>
                <a:gd name="connsiteY3" fmla="*/ 780 h 293745"/>
                <a:gd name="connsiteX4" fmla="*/ 333242 w 687908"/>
                <a:gd name="connsiteY4" fmla="*/ 45230 h 293745"/>
                <a:gd name="connsiteX5" fmla="*/ 682492 w 687908"/>
                <a:gd name="connsiteY5" fmla="*/ 26180 h 293745"/>
                <a:gd name="connsiteX6" fmla="*/ 549142 w 687908"/>
                <a:gd name="connsiteY6" fmla="*/ 140480 h 293745"/>
                <a:gd name="connsiteX7" fmla="*/ 593592 w 687908"/>
                <a:gd name="connsiteY7" fmla="*/ 178580 h 293745"/>
                <a:gd name="connsiteX8" fmla="*/ 574542 w 687908"/>
                <a:gd name="connsiteY8" fmla="*/ 267480 h 293745"/>
                <a:gd name="connsiteX9" fmla="*/ 485642 w 687908"/>
                <a:gd name="connsiteY9" fmla="*/ 292880 h 293745"/>
                <a:gd name="connsiteX10" fmla="*/ 352292 w 687908"/>
                <a:gd name="connsiteY10" fmla="*/ 286530 h 293745"/>
                <a:gd name="connsiteX11" fmla="*/ 212592 w 687908"/>
                <a:gd name="connsiteY11" fmla="*/ 273830 h 293745"/>
                <a:gd name="connsiteX12" fmla="*/ 28442 w 687908"/>
                <a:gd name="connsiteY12" fmla="*/ 267480 h 293745"/>
                <a:gd name="connsiteX13" fmla="*/ 22092 w 687908"/>
                <a:gd name="connsiteY13" fmla="*/ 203980 h 2937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687908" h="293745">
                  <a:moveTo>
                    <a:pt x="22092" y="203980"/>
                  </a:moveTo>
                  <a:cubicBezTo>
                    <a:pt x="55959" y="193397"/>
                    <a:pt x="209417" y="223030"/>
                    <a:pt x="231642" y="203980"/>
                  </a:cubicBezTo>
                  <a:cubicBezTo>
                    <a:pt x="253867" y="184930"/>
                    <a:pt x="164967" y="123547"/>
                    <a:pt x="155442" y="89680"/>
                  </a:cubicBezTo>
                  <a:cubicBezTo>
                    <a:pt x="145917" y="55813"/>
                    <a:pt x="144859" y="8188"/>
                    <a:pt x="174492" y="780"/>
                  </a:cubicBezTo>
                  <a:cubicBezTo>
                    <a:pt x="204125" y="-6628"/>
                    <a:pt x="248575" y="40997"/>
                    <a:pt x="333242" y="45230"/>
                  </a:cubicBezTo>
                  <a:cubicBezTo>
                    <a:pt x="417909" y="49463"/>
                    <a:pt x="646509" y="10305"/>
                    <a:pt x="682492" y="26180"/>
                  </a:cubicBezTo>
                  <a:cubicBezTo>
                    <a:pt x="718475" y="42055"/>
                    <a:pt x="563959" y="115080"/>
                    <a:pt x="549142" y="140480"/>
                  </a:cubicBezTo>
                  <a:cubicBezTo>
                    <a:pt x="534325" y="165880"/>
                    <a:pt x="589359" y="157413"/>
                    <a:pt x="593592" y="178580"/>
                  </a:cubicBezTo>
                  <a:cubicBezTo>
                    <a:pt x="597825" y="199747"/>
                    <a:pt x="592534" y="248430"/>
                    <a:pt x="574542" y="267480"/>
                  </a:cubicBezTo>
                  <a:cubicBezTo>
                    <a:pt x="556550" y="286530"/>
                    <a:pt x="522684" y="289705"/>
                    <a:pt x="485642" y="292880"/>
                  </a:cubicBezTo>
                  <a:cubicBezTo>
                    <a:pt x="448600" y="296055"/>
                    <a:pt x="397800" y="289705"/>
                    <a:pt x="352292" y="286530"/>
                  </a:cubicBezTo>
                  <a:cubicBezTo>
                    <a:pt x="306784" y="283355"/>
                    <a:pt x="283500" y="278063"/>
                    <a:pt x="212592" y="273830"/>
                  </a:cubicBezTo>
                  <a:cubicBezTo>
                    <a:pt x="141684" y="269597"/>
                    <a:pt x="61250" y="277005"/>
                    <a:pt x="28442" y="267480"/>
                  </a:cubicBezTo>
                  <a:cubicBezTo>
                    <a:pt x="-4366" y="257955"/>
                    <a:pt x="-11775" y="214563"/>
                    <a:pt x="22092" y="203980"/>
                  </a:cubicBezTo>
                  <a:close/>
                </a:path>
              </a:pathLst>
            </a:custGeom>
            <a:solidFill>
              <a:srgbClr val="33CC33"/>
            </a:solidFill>
            <a:ln>
              <a:no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161" name="Freeform 160"/>
            <p:cNvSpPr/>
            <p:nvPr/>
          </p:nvSpPr>
          <p:spPr>
            <a:xfrm rot="11432469" flipH="1" flipV="1">
              <a:off x="2237237" y="3745514"/>
              <a:ext cx="307842" cy="191365"/>
            </a:xfrm>
            <a:custGeom>
              <a:avLst/>
              <a:gdLst>
                <a:gd name="connsiteX0" fmla="*/ 22092 w 658576"/>
                <a:gd name="connsiteY0" fmla="*/ 203980 h 295815"/>
                <a:gd name="connsiteX1" fmla="*/ 231642 w 658576"/>
                <a:gd name="connsiteY1" fmla="*/ 203980 h 295815"/>
                <a:gd name="connsiteX2" fmla="*/ 155442 w 658576"/>
                <a:gd name="connsiteY2" fmla="*/ 89680 h 295815"/>
                <a:gd name="connsiteX3" fmla="*/ 174492 w 658576"/>
                <a:gd name="connsiteY3" fmla="*/ 780 h 295815"/>
                <a:gd name="connsiteX4" fmla="*/ 333242 w 658576"/>
                <a:gd name="connsiteY4" fmla="*/ 45230 h 295815"/>
                <a:gd name="connsiteX5" fmla="*/ 511042 w 658576"/>
                <a:gd name="connsiteY5" fmla="*/ 26180 h 295815"/>
                <a:gd name="connsiteX6" fmla="*/ 549142 w 658576"/>
                <a:gd name="connsiteY6" fmla="*/ 140480 h 295815"/>
                <a:gd name="connsiteX7" fmla="*/ 460242 w 658576"/>
                <a:gd name="connsiteY7" fmla="*/ 203980 h 295815"/>
                <a:gd name="connsiteX8" fmla="*/ 231642 w 658576"/>
                <a:gd name="connsiteY8" fmla="*/ 229380 h 295815"/>
                <a:gd name="connsiteX9" fmla="*/ 434842 w 658576"/>
                <a:gd name="connsiteY9" fmla="*/ 261130 h 295815"/>
                <a:gd name="connsiteX10" fmla="*/ 593592 w 658576"/>
                <a:gd name="connsiteY10" fmla="*/ 178580 h 295815"/>
                <a:gd name="connsiteX11" fmla="*/ 657092 w 658576"/>
                <a:gd name="connsiteY11" fmla="*/ 178580 h 295815"/>
                <a:gd name="connsiteX12" fmla="*/ 625342 w 658576"/>
                <a:gd name="connsiteY12" fmla="*/ 203980 h 295815"/>
                <a:gd name="connsiteX13" fmla="*/ 485642 w 658576"/>
                <a:gd name="connsiteY13" fmla="*/ 292880 h 295815"/>
                <a:gd name="connsiteX14" fmla="*/ 212592 w 658576"/>
                <a:gd name="connsiteY14" fmla="*/ 273830 h 295815"/>
                <a:gd name="connsiteX15" fmla="*/ 28442 w 658576"/>
                <a:gd name="connsiteY15" fmla="*/ 267480 h 295815"/>
                <a:gd name="connsiteX16" fmla="*/ 22092 w 658576"/>
                <a:gd name="connsiteY16" fmla="*/ 203980 h 295815"/>
                <a:gd name="connsiteX0" fmla="*/ 22092 w 658576"/>
                <a:gd name="connsiteY0" fmla="*/ 203980 h 295815"/>
                <a:gd name="connsiteX1" fmla="*/ 231642 w 658576"/>
                <a:gd name="connsiteY1" fmla="*/ 203980 h 295815"/>
                <a:gd name="connsiteX2" fmla="*/ 155442 w 658576"/>
                <a:gd name="connsiteY2" fmla="*/ 89680 h 295815"/>
                <a:gd name="connsiteX3" fmla="*/ 174492 w 658576"/>
                <a:gd name="connsiteY3" fmla="*/ 780 h 295815"/>
                <a:gd name="connsiteX4" fmla="*/ 333242 w 658576"/>
                <a:gd name="connsiteY4" fmla="*/ 45230 h 295815"/>
                <a:gd name="connsiteX5" fmla="*/ 511042 w 658576"/>
                <a:gd name="connsiteY5" fmla="*/ 26180 h 295815"/>
                <a:gd name="connsiteX6" fmla="*/ 549142 w 658576"/>
                <a:gd name="connsiteY6" fmla="*/ 140480 h 295815"/>
                <a:gd name="connsiteX7" fmla="*/ 460242 w 658576"/>
                <a:gd name="connsiteY7" fmla="*/ 203980 h 295815"/>
                <a:gd name="connsiteX8" fmla="*/ 434842 w 658576"/>
                <a:gd name="connsiteY8" fmla="*/ 261130 h 295815"/>
                <a:gd name="connsiteX9" fmla="*/ 593592 w 658576"/>
                <a:gd name="connsiteY9" fmla="*/ 178580 h 295815"/>
                <a:gd name="connsiteX10" fmla="*/ 657092 w 658576"/>
                <a:gd name="connsiteY10" fmla="*/ 178580 h 295815"/>
                <a:gd name="connsiteX11" fmla="*/ 625342 w 658576"/>
                <a:gd name="connsiteY11" fmla="*/ 203980 h 295815"/>
                <a:gd name="connsiteX12" fmla="*/ 485642 w 658576"/>
                <a:gd name="connsiteY12" fmla="*/ 292880 h 295815"/>
                <a:gd name="connsiteX13" fmla="*/ 212592 w 658576"/>
                <a:gd name="connsiteY13" fmla="*/ 273830 h 295815"/>
                <a:gd name="connsiteX14" fmla="*/ 28442 w 658576"/>
                <a:gd name="connsiteY14" fmla="*/ 267480 h 295815"/>
                <a:gd name="connsiteX15" fmla="*/ 22092 w 658576"/>
                <a:gd name="connsiteY15" fmla="*/ 203980 h 295815"/>
                <a:gd name="connsiteX0" fmla="*/ 22092 w 658576"/>
                <a:gd name="connsiteY0" fmla="*/ 203980 h 295815"/>
                <a:gd name="connsiteX1" fmla="*/ 231642 w 658576"/>
                <a:gd name="connsiteY1" fmla="*/ 203980 h 295815"/>
                <a:gd name="connsiteX2" fmla="*/ 155442 w 658576"/>
                <a:gd name="connsiteY2" fmla="*/ 89680 h 295815"/>
                <a:gd name="connsiteX3" fmla="*/ 174492 w 658576"/>
                <a:gd name="connsiteY3" fmla="*/ 780 h 295815"/>
                <a:gd name="connsiteX4" fmla="*/ 333242 w 658576"/>
                <a:gd name="connsiteY4" fmla="*/ 45230 h 295815"/>
                <a:gd name="connsiteX5" fmla="*/ 511042 w 658576"/>
                <a:gd name="connsiteY5" fmla="*/ 26180 h 295815"/>
                <a:gd name="connsiteX6" fmla="*/ 549142 w 658576"/>
                <a:gd name="connsiteY6" fmla="*/ 140480 h 295815"/>
                <a:gd name="connsiteX7" fmla="*/ 460242 w 658576"/>
                <a:gd name="connsiteY7" fmla="*/ 203980 h 295815"/>
                <a:gd name="connsiteX8" fmla="*/ 593592 w 658576"/>
                <a:gd name="connsiteY8" fmla="*/ 178580 h 295815"/>
                <a:gd name="connsiteX9" fmla="*/ 657092 w 658576"/>
                <a:gd name="connsiteY9" fmla="*/ 178580 h 295815"/>
                <a:gd name="connsiteX10" fmla="*/ 625342 w 658576"/>
                <a:gd name="connsiteY10" fmla="*/ 203980 h 295815"/>
                <a:gd name="connsiteX11" fmla="*/ 485642 w 658576"/>
                <a:gd name="connsiteY11" fmla="*/ 292880 h 295815"/>
                <a:gd name="connsiteX12" fmla="*/ 212592 w 658576"/>
                <a:gd name="connsiteY12" fmla="*/ 273830 h 295815"/>
                <a:gd name="connsiteX13" fmla="*/ 28442 w 658576"/>
                <a:gd name="connsiteY13" fmla="*/ 267480 h 295815"/>
                <a:gd name="connsiteX14" fmla="*/ 22092 w 658576"/>
                <a:gd name="connsiteY14" fmla="*/ 203980 h 295815"/>
                <a:gd name="connsiteX0" fmla="*/ 22092 w 658576"/>
                <a:gd name="connsiteY0" fmla="*/ 203980 h 295815"/>
                <a:gd name="connsiteX1" fmla="*/ 231642 w 658576"/>
                <a:gd name="connsiteY1" fmla="*/ 203980 h 295815"/>
                <a:gd name="connsiteX2" fmla="*/ 155442 w 658576"/>
                <a:gd name="connsiteY2" fmla="*/ 89680 h 295815"/>
                <a:gd name="connsiteX3" fmla="*/ 174492 w 658576"/>
                <a:gd name="connsiteY3" fmla="*/ 780 h 295815"/>
                <a:gd name="connsiteX4" fmla="*/ 333242 w 658576"/>
                <a:gd name="connsiteY4" fmla="*/ 45230 h 295815"/>
                <a:gd name="connsiteX5" fmla="*/ 511042 w 658576"/>
                <a:gd name="connsiteY5" fmla="*/ 26180 h 295815"/>
                <a:gd name="connsiteX6" fmla="*/ 549142 w 658576"/>
                <a:gd name="connsiteY6" fmla="*/ 140480 h 295815"/>
                <a:gd name="connsiteX7" fmla="*/ 593592 w 658576"/>
                <a:gd name="connsiteY7" fmla="*/ 178580 h 295815"/>
                <a:gd name="connsiteX8" fmla="*/ 657092 w 658576"/>
                <a:gd name="connsiteY8" fmla="*/ 178580 h 295815"/>
                <a:gd name="connsiteX9" fmla="*/ 625342 w 658576"/>
                <a:gd name="connsiteY9" fmla="*/ 203980 h 295815"/>
                <a:gd name="connsiteX10" fmla="*/ 485642 w 658576"/>
                <a:gd name="connsiteY10" fmla="*/ 292880 h 295815"/>
                <a:gd name="connsiteX11" fmla="*/ 212592 w 658576"/>
                <a:gd name="connsiteY11" fmla="*/ 273830 h 295815"/>
                <a:gd name="connsiteX12" fmla="*/ 28442 w 658576"/>
                <a:gd name="connsiteY12" fmla="*/ 267480 h 295815"/>
                <a:gd name="connsiteX13" fmla="*/ 22092 w 658576"/>
                <a:gd name="connsiteY13" fmla="*/ 203980 h 295815"/>
                <a:gd name="connsiteX0" fmla="*/ 22092 w 660268"/>
                <a:gd name="connsiteY0" fmla="*/ 203980 h 295815"/>
                <a:gd name="connsiteX1" fmla="*/ 231642 w 660268"/>
                <a:gd name="connsiteY1" fmla="*/ 203980 h 295815"/>
                <a:gd name="connsiteX2" fmla="*/ 155442 w 660268"/>
                <a:gd name="connsiteY2" fmla="*/ 89680 h 295815"/>
                <a:gd name="connsiteX3" fmla="*/ 174492 w 660268"/>
                <a:gd name="connsiteY3" fmla="*/ 780 h 295815"/>
                <a:gd name="connsiteX4" fmla="*/ 333242 w 660268"/>
                <a:gd name="connsiteY4" fmla="*/ 45230 h 295815"/>
                <a:gd name="connsiteX5" fmla="*/ 511042 w 660268"/>
                <a:gd name="connsiteY5" fmla="*/ 26180 h 295815"/>
                <a:gd name="connsiteX6" fmla="*/ 549142 w 660268"/>
                <a:gd name="connsiteY6" fmla="*/ 140480 h 295815"/>
                <a:gd name="connsiteX7" fmla="*/ 593592 w 660268"/>
                <a:gd name="connsiteY7" fmla="*/ 178580 h 295815"/>
                <a:gd name="connsiteX8" fmla="*/ 657092 w 660268"/>
                <a:gd name="connsiteY8" fmla="*/ 178580 h 295815"/>
                <a:gd name="connsiteX9" fmla="*/ 485642 w 660268"/>
                <a:gd name="connsiteY9" fmla="*/ 292880 h 295815"/>
                <a:gd name="connsiteX10" fmla="*/ 212592 w 660268"/>
                <a:gd name="connsiteY10" fmla="*/ 273830 h 295815"/>
                <a:gd name="connsiteX11" fmla="*/ 28442 w 660268"/>
                <a:gd name="connsiteY11" fmla="*/ 267480 h 295815"/>
                <a:gd name="connsiteX12" fmla="*/ 22092 w 660268"/>
                <a:gd name="connsiteY12" fmla="*/ 203980 h 295815"/>
                <a:gd name="connsiteX0" fmla="*/ 22092 w 654153"/>
                <a:gd name="connsiteY0" fmla="*/ 203980 h 294059"/>
                <a:gd name="connsiteX1" fmla="*/ 231642 w 654153"/>
                <a:gd name="connsiteY1" fmla="*/ 203980 h 294059"/>
                <a:gd name="connsiteX2" fmla="*/ 155442 w 654153"/>
                <a:gd name="connsiteY2" fmla="*/ 89680 h 294059"/>
                <a:gd name="connsiteX3" fmla="*/ 174492 w 654153"/>
                <a:gd name="connsiteY3" fmla="*/ 780 h 294059"/>
                <a:gd name="connsiteX4" fmla="*/ 333242 w 654153"/>
                <a:gd name="connsiteY4" fmla="*/ 45230 h 294059"/>
                <a:gd name="connsiteX5" fmla="*/ 511042 w 654153"/>
                <a:gd name="connsiteY5" fmla="*/ 26180 h 294059"/>
                <a:gd name="connsiteX6" fmla="*/ 549142 w 654153"/>
                <a:gd name="connsiteY6" fmla="*/ 140480 h 294059"/>
                <a:gd name="connsiteX7" fmla="*/ 593592 w 654153"/>
                <a:gd name="connsiteY7" fmla="*/ 178580 h 294059"/>
                <a:gd name="connsiteX8" fmla="*/ 650742 w 654153"/>
                <a:gd name="connsiteY8" fmla="*/ 235730 h 294059"/>
                <a:gd name="connsiteX9" fmla="*/ 485642 w 654153"/>
                <a:gd name="connsiteY9" fmla="*/ 292880 h 294059"/>
                <a:gd name="connsiteX10" fmla="*/ 212592 w 654153"/>
                <a:gd name="connsiteY10" fmla="*/ 273830 h 294059"/>
                <a:gd name="connsiteX11" fmla="*/ 28442 w 654153"/>
                <a:gd name="connsiteY11" fmla="*/ 267480 h 294059"/>
                <a:gd name="connsiteX12" fmla="*/ 22092 w 654153"/>
                <a:gd name="connsiteY12" fmla="*/ 203980 h 294059"/>
                <a:gd name="connsiteX0" fmla="*/ 22092 w 687908"/>
                <a:gd name="connsiteY0" fmla="*/ 203980 h 294059"/>
                <a:gd name="connsiteX1" fmla="*/ 231642 w 687908"/>
                <a:gd name="connsiteY1" fmla="*/ 203980 h 294059"/>
                <a:gd name="connsiteX2" fmla="*/ 155442 w 687908"/>
                <a:gd name="connsiteY2" fmla="*/ 89680 h 294059"/>
                <a:gd name="connsiteX3" fmla="*/ 174492 w 687908"/>
                <a:gd name="connsiteY3" fmla="*/ 780 h 294059"/>
                <a:gd name="connsiteX4" fmla="*/ 333242 w 687908"/>
                <a:gd name="connsiteY4" fmla="*/ 45230 h 294059"/>
                <a:gd name="connsiteX5" fmla="*/ 682492 w 687908"/>
                <a:gd name="connsiteY5" fmla="*/ 26180 h 294059"/>
                <a:gd name="connsiteX6" fmla="*/ 549142 w 687908"/>
                <a:gd name="connsiteY6" fmla="*/ 140480 h 294059"/>
                <a:gd name="connsiteX7" fmla="*/ 593592 w 687908"/>
                <a:gd name="connsiteY7" fmla="*/ 178580 h 294059"/>
                <a:gd name="connsiteX8" fmla="*/ 650742 w 687908"/>
                <a:gd name="connsiteY8" fmla="*/ 235730 h 294059"/>
                <a:gd name="connsiteX9" fmla="*/ 485642 w 687908"/>
                <a:gd name="connsiteY9" fmla="*/ 292880 h 294059"/>
                <a:gd name="connsiteX10" fmla="*/ 212592 w 687908"/>
                <a:gd name="connsiteY10" fmla="*/ 273830 h 294059"/>
                <a:gd name="connsiteX11" fmla="*/ 28442 w 687908"/>
                <a:gd name="connsiteY11" fmla="*/ 267480 h 294059"/>
                <a:gd name="connsiteX12" fmla="*/ 22092 w 687908"/>
                <a:gd name="connsiteY12" fmla="*/ 203980 h 294059"/>
                <a:gd name="connsiteX0" fmla="*/ 22092 w 687908"/>
                <a:gd name="connsiteY0" fmla="*/ 203980 h 292930"/>
                <a:gd name="connsiteX1" fmla="*/ 231642 w 687908"/>
                <a:gd name="connsiteY1" fmla="*/ 203980 h 292930"/>
                <a:gd name="connsiteX2" fmla="*/ 155442 w 687908"/>
                <a:gd name="connsiteY2" fmla="*/ 89680 h 292930"/>
                <a:gd name="connsiteX3" fmla="*/ 174492 w 687908"/>
                <a:gd name="connsiteY3" fmla="*/ 780 h 292930"/>
                <a:gd name="connsiteX4" fmla="*/ 333242 w 687908"/>
                <a:gd name="connsiteY4" fmla="*/ 45230 h 292930"/>
                <a:gd name="connsiteX5" fmla="*/ 682492 w 687908"/>
                <a:gd name="connsiteY5" fmla="*/ 26180 h 292930"/>
                <a:gd name="connsiteX6" fmla="*/ 549142 w 687908"/>
                <a:gd name="connsiteY6" fmla="*/ 140480 h 292930"/>
                <a:gd name="connsiteX7" fmla="*/ 593592 w 687908"/>
                <a:gd name="connsiteY7" fmla="*/ 178580 h 292930"/>
                <a:gd name="connsiteX8" fmla="*/ 574542 w 687908"/>
                <a:gd name="connsiteY8" fmla="*/ 267480 h 292930"/>
                <a:gd name="connsiteX9" fmla="*/ 485642 w 687908"/>
                <a:gd name="connsiteY9" fmla="*/ 292880 h 292930"/>
                <a:gd name="connsiteX10" fmla="*/ 212592 w 687908"/>
                <a:gd name="connsiteY10" fmla="*/ 273830 h 292930"/>
                <a:gd name="connsiteX11" fmla="*/ 28442 w 687908"/>
                <a:gd name="connsiteY11" fmla="*/ 267480 h 292930"/>
                <a:gd name="connsiteX12" fmla="*/ 22092 w 687908"/>
                <a:gd name="connsiteY12" fmla="*/ 203980 h 292930"/>
                <a:gd name="connsiteX0" fmla="*/ 22092 w 687908"/>
                <a:gd name="connsiteY0" fmla="*/ 203980 h 293745"/>
                <a:gd name="connsiteX1" fmla="*/ 231642 w 687908"/>
                <a:gd name="connsiteY1" fmla="*/ 203980 h 293745"/>
                <a:gd name="connsiteX2" fmla="*/ 155442 w 687908"/>
                <a:gd name="connsiteY2" fmla="*/ 89680 h 293745"/>
                <a:gd name="connsiteX3" fmla="*/ 174492 w 687908"/>
                <a:gd name="connsiteY3" fmla="*/ 780 h 293745"/>
                <a:gd name="connsiteX4" fmla="*/ 333242 w 687908"/>
                <a:gd name="connsiteY4" fmla="*/ 45230 h 293745"/>
                <a:gd name="connsiteX5" fmla="*/ 682492 w 687908"/>
                <a:gd name="connsiteY5" fmla="*/ 26180 h 293745"/>
                <a:gd name="connsiteX6" fmla="*/ 549142 w 687908"/>
                <a:gd name="connsiteY6" fmla="*/ 140480 h 293745"/>
                <a:gd name="connsiteX7" fmla="*/ 593592 w 687908"/>
                <a:gd name="connsiteY7" fmla="*/ 178580 h 293745"/>
                <a:gd name="connsiteX8" fmla="*/ 574542 w 687908"/>
                <a:gd name="connsiteY8" fmla="*/ 267480 h 293745"/>
                <a:gd name="connsiteX9" fmla="*/ 485642 w 687908"/>
                <a:gd name="connsiteY9" fmla="*/ 292880 h 293745"/>
                <a:gd name="connsiteX10" fmla="*/ 352292 w 687908"/>
                <a:gd name="connsiteY10" fmla="*/ 286530 h 293745"/>
                <a:gd name="connsiteX11" fmla="*/ 212592 w 687908"/>
                <a:gd name="connsiteY11" fmla="*/ 273830 h 293745"/>
                <a:gd name="connsiteX12" fmla="*/ 28442 w 687908"/>
                <a:gd name="connsiteY12" fmla="*/ 267480 h 293745"/>
                <a:gd name="connsiteX13" fmla="*/ 22092 w 687908"/>
                <a:gd name="connsiteY13" fmla="*/ 203980 h 2937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687908" h="293745">
                  <a:moveTo>
                    <a:pt x="22092" y="203980"/>
                  </a:moveTo>
                  <a:cubicBezTo>
                    <a:pt x="55959" y="193397"/>
                    <a:pt x="209417" y="223030"/>
                    <a:pt x="231642" y="203980"/>
                  </a:cubicBezTo>
                  <a:cubicBezTo>
                    <a:pt x="253867" y="184930"/>
                    <a:pt x="164967" y="123547"/>
                    <a:pt x="155442" y="89680"/>
                  </a:cubicBezTo>
                  <a:cubicBezTo>
                    <a:pt x="145917" y="55813"/>
                    <a:pt x="144859" y="8188"/>
                    <a:pt x="174492" y="780"/>
                  </a:cubicBezTo>
                  <a:cubicBezTo>
                    <a:pt x="204125" y="-6628"/>
                    <a:pt x="248575" y="40997"/>
                    <a:pt x="333242" y="45230"/>
                  </a:cubicBezTo>
                  <a:cubicBezTo>
                    <a:pt x="417909" y="49463"/>
                    <a:pt x="646509" y="10305"/>
                    <a:pt x="682492" y="26180"/>
                  </a:cubicBezTo>
                  <a:cubicBezTo>
                    <a:pt x="718475" y="42055"/>
                    <a:pt x="563959" y="115080"/>
                    <a:pt x="549142" y="140480"/>
                  </a:cubicBezTo>
                  <a:cubicBezTo>
                    <a:pt x="534325" y="165880"/>
                    <a:pt x="589359" y="157413"/>
                    <a:pt x="593592" y="178580"/>
                  </a:cubicBezTo>
                  <a:cubicBezTo>
                    <a:pt x="597825" y="199747"/>
                    <a:pt x="592534" y="248430"/>
                    <a:pt x="574542" y="267480"/>
                  </a:cubicBezTo>
                  <a:cubicBezTo>
                    <a:pt x="556550" y="286530"/>
                    <a:pt x="522684" y="289705"/>
                    <a:pt x="485642" y="292880"/>
                  </a:cubicBezTo>
                  <a:cubicBezTo>
                    <a:pt x="448600" y="296055"/>
                    <a:pt x="397800" y="289705"/>
                    <a:pt x="352292" y="286530"/>
                  </a:cubicBezTo>
                  <a:cubicBezTo>
                    <a:pt x="306784" y="283355"/>
                    <a:pt x="283500" y="278063"/>
                    <a:pt x="212592" y="273830"/>
                  </a:cubicBezTo>
                  <a:cubicBezTo>
                    <a:pt x="141684" y="269597"/>
                    <a:pt x="61250" y="277005"/>
                    <a:pt x="28442" y="267480"/>
                  </a:cubicBezTo>
                  <a:cubicBezTo>
                    <a:pt x="-4366" y="257955"/>
                    <a:pt x="-11775" y="214563"/>
                    <a:pt x="22092" y="203980"/>
                  </a:cubicBezTo>
                  <a:close/>
                </a:path>
              </a:pathLst>
            </a:custGeom>
            <a:solidFill>
              <a:srgbClr val="33CC33"/>
            </a:solidFill>
            <a:ln>
              <a:no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162" name="Oval 161"/>
            <p:cNvSpPr/>
            <p:nvPr/>
          </p:nvSpPr>
          <p:spPr>
            <a:xfrm>
              <a:off x="1719820" y="3677692"/>
              <a:ext cx="46761" cy="46761"/>
            </a:xfrm>
            <a:prstGeom prst="ellipse">
              <a:avLst/>
            </a:prstGeom>
            <a:solidFill>
              <a:srgbClr val="FFFF00"/>
            </a:solidFill>
            <a:ln w="6350" cmpd="sng">
              <a:solidFill>
                <a:schemeClr val="tx1"/>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163" name="Oval 162"/>
            <p:cNvSpPr/>
            <p:nvPr/>
          </p:nvSpPr>
          <p:spPr>
            <a:xfrm>
              <a:off x="1735695" y="3731667"/>
              <a:ext cx="46761" cy="46761"/>
            </a:xfrm>
            <a:prstGeom prst="ellipse">
              <a:avLst/>
            </a:prstGeom>
            <a:solidFill>
              <a:srgbClr val="FFFF00"/>
            </a:solidFill>
            <a:ln w="6350" cmpd="sng">
              <a:solidFill>
                <a:schemeClr val="tx1"/>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164" name="Oval 163"/>
            <p:cNvSpPr/>
            <p:nvPr/>
          </p:nvSpPr>
          <p:spPr>
            <a:xfrm>
              <a:off x="1786495" y="3687217"/>
              <a:ext cx="46761" cy="46761"/>
            </a:xfrm>
            <a:prstGeom prst="ellipse">
              <a:avLst/>
            </a:prstGeom>
            <a:solidFill>
              <a:srgbClr val="FFFF00"/>
            </a:solidFill>
            <a:ln w="6350" cmpd="sng">
              <a:solidFill>
                <a:schemeClr val="tx1"/>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165" name="Oval 164"/>
            <p:cNvSpPr/>
            <p:nvPr/>
          </p:nvSpPr>
          <p:spPr>
            <a:xfrm>
              <a:off x="1973820" y="3712617"/>
              <a:ext cx="46761" cy="46761"/>
            </a:xfrm>
            <a:prstGeom prst="ellipse">
              <a:avLst/>
            </a:prstGeom>
            <a:solidFill>
              <a:srgbClr val="FFFF00"/>
            </a:solidFill>
            <a:ln w="6350" cmpd="sng">
              <a:solidFill>
                <a:schemeClr val="tx1"/>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166" name="Oval 165"/>
            <p:cNvSpPr/>
            <p:nvPr/>
          </p:nvSpPr>
          <p:spPr>
            <a:xfrm>
              <a:off x="1989695" y="3766592"/>
              <a:ext cx="46761" cy="46761"/>
            </a:xfrm>
            <a:prstGeom prst="ellipse">
              <a:avLst/>
            </a:prstGeom>
            <a:solidFill>
              <a:srgbClr val="FFFF00"/>
            </a:solidFill>
            <a:ln w="6350" cmpd="sng">
              <a:solidFill>
                <a:schemeClr val="tx1"/>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167" name="Oval 166"/>
            <p:cNvSpPr/>
            <p:nvPr/>
          </p:nvSpPr>
          <p:spPr>
            <a:xfrm>
              <a:off x="2040495" y="3722142"/>
              <a:ext cx="46761" cy="46761"/>
            </a:xfrm>
            <a:prstGeom prst="ellipse">
              <a:avLst/>
            </a:prstGeom>
            <a:solidFill>
              <a:srgbClr val="FFFF00"/>
            </a:solidFill>
            <a:ln w="6350" cmpd="sng">
              <a:solidFill>
                <a:schemeClr val="tx1"/>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168" name="Oval 167"/>
            <p:cNvSpPr/>
            <p:nvPr/>
          </p:nvSpPr>
          <p:spPr>
            <a:xfrm>
              <a:off x="2227820" y="3772942"/>
              <a:ext cx="46761" cy="46761"/>
            </a:xfrm>
            <a:prstGeom prst="ellipse">
              <a:avLst/>
            </a:prstGeom>
            <a:solidFill>
              <a:srgbClr val="FFFF00"/>
            </a:solidFill>
            <a:ln w="6350" cmpd="sng">
              <a:solidFill>
                <a:schemeClr val="tx1"/>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169" name="Oval 168"/>
            <p:cNvSpPr/>
            <p:nvPr/>
          </p:nvSpPr>
          <p:spPr>
            <a:xfrm>
              <a:off x="2243695" y="3826917"/>
              <a:ext cx="46761" cy="46761"/>
            </a:xfrm>
            <a:prstGeom prst="ellipse">
              <a:avLst/>
            </a:prstGeom>
            <a:solidFill>
              <a:srgbClr val="FFFF00"/>
            </a:solidFill>
            <a:ln w="6350" cmpd="sng">
              <a:solidFill>
                <a:schemeClr val="tx1"/>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170" name="Oval 169"/>
            <p:cNvSpPr/>
            <p:nvPr/>
          </p:nvSpPr>
          <p:spPr>
            <a:xfrm>
              <a:off x="2294495" y="3782467"/>
              <a:ext cx="46761" cy="46761"/>
            </a:xfrm>
            <a:prstGeom prst="ellipse">
              <a:avLst/>
            </a:prstGeom>
            <a:solidFill>
              <a:srgbClr val="FFFF00"/>
            </a:solidFill>
            <a:ln w="6350" cmpd="sng">
              <a:solidFill>
                <a:schemeClr val="tx1"/>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171" name="Freeform 170"/>
            <p:cNvSpPr/>
            <p:nvPr/>
          </p:nvSpPr>
          <p:spPr>
            <a:xfrm rot="974295">
              <a:off x="2484773" y="3829406"/>
              <a:ext cx="307842" cy="191365"/>
            </a:xfrm>
            <a:custGeom>
              <a:avLst/>
              <a:gdLst>
                <a:gd name="connsiteX0" fmla="*/ 22092 w 658576"/>
                <a:gd name="connsiteY0" fmla="*/ 203980 h 295815"/>
                <a:gd name="connsiteX1" fmla="*/ 231642 w 658576"/>
                <a:gd name="connsiteY1" fmla="*/ 203980 h 295815"/>
                <a:gd name="connsiteX2" fmla="*/ 155442 w 658576"/>
                <a:gd name="connsiteY2" fmla="*/ 89680 h 295815"/>
                <a:gd name="connsiteX3" fmla="*/ 174492 w 658576"/>
                <a:gd name="connsiteY3" fmla="*/ 780 h 295815"/>
                <a:gd name="connsiteX4" fmla="*/ 333242 w 658576"/>
                <a:gd name="connsiteY4" fmla="*/ 45230 h 295815"/>
                <a:gd name="connsiteX5" fmla="*/ 511042 w 658576"/>
                <a:gd name="connsiteY5" fmla="*/ 26180 h 295815"/>
                <a:gd name="connsiteX6" fmla="*/ 549142 w 658576"/>
                <a:gd name="connsiteY6" fmla="*/ 140480 h 295815"/>
                <a:gd name="connsiteX7" fmla="*/ 460242 w 658576"/>
                <a:gd name="connsiteY7" fmla="*/ 203980 h 295815"/>
                <a:gd name="connsiteX8" fmla="*/ 231642 w 658576"/>
                <a:gd name="connsiteY8" fmla="*/ 229380 h 295815"/>
                <a:gd name="connsiteX9" fmla="*/ 434842 w 658576"/>
                <a:gd name="connsiteY9" fmla="*/ 261130 h 295815"/>
                <a:gd name="connsiteX10" fmla="*/ 593592 w 658576"/>
                <a:gd name="connsiteY10" fmla="*/ 178580 h 295815"/>
                <a:gd name="connsiteX11" fmla="*/ 657092 w 658576"/>
                <a:gd name="connsiteY11" fmla="*/ 178580 h 295815"/>
                <a:gd name="connsiteX12" fmla="*/ 625342 w 658576"/>
                <a:gd name="connsiteY12" fmla="*/ 203980 h 295815"/>
                <a:gd name="connsiteX13" fmla="*/ 485642 w 658576"/>
                <a:gd name="connsiteY13" fmla="*/ 292880 h 295815"/>
                <a:gd name="connsiteX14" fmla="*/ 212592 w 658576"/>
                <a:gd name="connsiteY14" fmla="*/ 273830 h 295815"/>
                <a:gd name="connsiteX15" fmla="*/ 28442 w 658576"/>
                <a:gd name="connsiteY15" fmla="*/ 267480 h 295815"/>
                <a:gd name="connsiteX16" fmla="*/ 22092 w 658576"/>
                <a:gd name="connsiteY16" fmla="*/ 203980 h 295815"/>
                <a:gd name="connsiteX0" fmla="*/ 22092 w 658576"/>
                <a:gd name="connsiteY0" fmla="*/ 203980 h 295815"/>
                <a:gd name="connsiteX1" fmla="*/ 231642 w 658576"/>
                <a:gd name="connsiteY1" fmla="*/ 203980 h 295815"/>
                <a:gd name="connsiteX2" fmla="*/ 155442 w 658576"/>
                <a:gd name="connsiteY2" fmla="*/ 89680 h 295815"/>
                <a:gd name="connsiteX3" fmla="*/ 174492 w 658576"/>
                <a:gd name="connsiteY3" fmla="*/ 780 h 295815"/>
                <a:gd name="connsiteX4" fmla="*/ 333242 w 658576"/>
                <a:gd name="connsiteY4" fmla="*/ 45230 h 295815"/>
                <a:gd name="connsiteX5" fmla="*/ 511042 w 658576"/>
                <a:gd name="connsiteY5" fmla="*/ 26180 h 295815"/>
                <a:gd name="connsiteX6" fmla="*/ 549142 w 658576"/>
                <a:gd name="connsiteY6" fmla="*/ 140480 h 295815"/>
                <a:gd name="connsiteX7" fmla="*/ 460242 w 658576"/>
                <a:gd name="connsiteY7" fmla="*/ 203980 h 295815"/>
                <a:gd name="connsiteX8" fmla="*/ 434842 w 658576"/>
                <a:gd name="connsiteY8" fmla="*/ 261130 h 295815"/>
                <a:gd name="connsiteX9" fmla="*/ 593592 w 658576"/>
                <a:gd name="connsiteY9" fmla="*/ 178580 h 295815"/>
                <a:gd name="connsiteX10" fmla="*/ 657092 w 658576"/>
                <a:gd name="connsiteY10" fmla="*/ 178580 h 295815"/>
                <a:gd name="connsiteX11" fmla="*/ 625342 w 658576"/>
                <a:gd name="connsiteY11" fmla="*/ 203980 h 295815"/>
                <a:gd name="connsiteX12" fmla="*/ 485642 w 658576"/>
                <a:gd name="connsiteY12" fmla="*/ 292880 h 295815"/>
                <a:gd name="connsiteX13" fmla="*/ 212592 w 658576"/>
                <a:gd name="connsiteY13" fmla="*/ 273830 h 295815"/>
                <a:gd name="connsiteX14" fmla="*/ 28442 w 658576"/>
                <a:gd name="connsiteY14" fmla="*/ 267480 h 295815"/>
                <a:gd name="connsiteX15" fmla="*/ 22092 w 658576"/>
                <a:gd name="connsiteY15" fmla="*/ 203980 h 295815"/>
                <a:gd name="connsiteX0" fmla="*/ 22092 w 658576"/>
                <a:gd name="connsiteY0" fmla="*/ 203980 h 295815"/>
                <a:gd name="connsiteX1" fmla="*/ 231642 w 658576"/>
                <a:gd name="connsiteY1" fmla="*/ 203980 h 295815"/>
                <a:gd name="connsiteX2" fmla="*/ 155442 w 658576"/>
                <a:gd name="connsiteY2" fmla="*/ 89680 h 295815"/>
                <a:gd name="connsiteX3" fmla="*/ 174492 w 658576"/>
                <a:gd name="connsiteY3" fmla="*/ 780 h 295815"/>
                <a:gd name="connsiteX4" fmla="*/ 333242 w 658576"/>
                <a:gd name="connsiteY4" fmla="*/ 45230 h 295815"/>
                <a:gd name="connsiteX5" fmla="*/ 511042 w 658576"/>
                <a:gd name="connsiteY5" fmla="*/ 26180 h 295815"/>
                <a:gd name="connsiteX6" fmla="*/ 549142 w 658576"/>
                <a:gd name="connsiteY6" fmla="*/ 140480 h 295815"/>
                <a:gd name="connsiteX7" fmla="*/ 460242 w 658576"/>
                <a:gd name="connsiteY7" fmla="*/ 203980 h 295815"/>
                <a:gd name="connsiteX8" fmla="*/ 593592 w 658576"/>
                <a:gd name="connsiteY8" fmla="*/ 178580 h 295815"/>
                <a:gd name="connsiteX9" fmla="*/ 657092 w 658576"/>
                <a:gd name="connsiteY9" fmla="*/ 178580 h 295815"/>
                <a:gd name="connsiteX10" fmla="*/ 625342 w 658576"/>
                <a:gd name="connsiteY10" fmla="*/ 203980 h 295815"/>
                <a:gd name="connsiteX11" fmla="*/ 485642 w 658576"/>
                <a:gd name="connsiteY11" fmla="*/ 292880 h 295815"/>
                <a:gd name="connsiteX12" fmla="*/ 212592 w 658576"/>
                <a:gd name="connsiteY12" fmla="*/ 273830 h 295815"/>
                <a:gd name="connsiteX13" fmla="*/ 28442 w 658576"/>
                <a:gd name="connsiteY13" fmla="*/ 267480 h 295815"/>
                <a:gd name="connsiteX14" fmla="*/ 22092 w 658576"/>
                <a:gd name="connsiteY14" fmla="*/ 203980 h 295815"/>
                <a:gd name="connsiteX0" fmla="*/ 22092 w 658576"/>
                <a:gd name="connsiteY0" fmla="*/ 203980 h 295815"/>
                <a:gd name="connsiteX1" fmla="*/ 231642 w 658576"/>
                <a:gd name="connsiteY1" fmla="*/ 203980 h 295815"/>
                <a:gd name="connsiteX2" fmla="*/ 155442 w 658576"/>
                <a:gd name="connsiteY2" fmla="*/ 89680 h 295815"/>
                <a:gd name="connsiteX3" fmla="*/ 174492 w 658576"/>
                <a:gd name="connsiteY3" fmla="*/ 780 h 295815"/>
                <a:gd name="connsiteX4" fmla="*/ 333242 w 658576"/>
                <a:gd name="connsiteY4" fmla="*/ 45230 h 295815"/>
                <a:gd name="connsiteX5" fmla="*/ 511042 w 658576"/>
                <a:gd name="connsiteY5" fmla="*/ 26180 h 295815"/>
                <a:gd name="connsiteX6" fmla="*/ 549142 w 658576"/>
                <a:gd name="connsiteY6" fmla="*/ 140480 h 295815"/>
                <a:gd name="connsiteX7" fmla="*/ 593592 w 658576"/>
                <a:gd name="connsiteY7" fmla="*/ 178580 h 295815"/>
                <a:gd name="connsiteX8" fmla="*/ 657092 w 658576"/>
                <a:gd name="connsiteY8" fmla="*/ 178580 h 295815"/>
                <a:gd name="connsiteX9" fmla="*/ 625342 w 658576"/>
                <a:gd name="connsiteY9" fmla="*/ 203980 h 295815"/>
                <a:gd name="connsiteX10" fmla="*/ 485642 w 658576"/>
                <a:gd name="connsiteY10" fmla="*/ 292880 h 295815"/>
                <a:gd name="connsiteX11" fmla="*/ 212592 w 658576"/>
                <a:gd name="connsiteY11" fmla="*/ 273830 h 295815"/>
                <a:gd name="connsiteX12" fmla="*/ 28442 w 658576"/>
                <a:gd name="connsiteY12" fmla="*/ 267480 h 295815"/>
                <a:gd name="connsiteX13" fmla="*/ 22092 w 658576"/>
                <a:gd name="connsiteY13" fmla="*/ 203980 h 295815"/>
                <a:gd name="connsiteX0" fmla="*/ 22092 w 660268"/>
                <a:gd name="connsiteY0" fmla="*/ 203980 h 295815"/>
                <a:gd name="connsiteX1" fmla="*/ 231642 w 660268"/>
                <a:gd name="connsiteY1" fmla="*/ 203980 h 295815"/>
                <a:gd name="connsiteX2" fmla="*/ 155442 w 660268"/>
                <a:gd name="connsiteY2" fmla="*/ 89680 h 295815"/>
                <a:gd name="connsiteX3" fmla="*/ 174492 w 660268"/>
                <a:gd name="connsiteY3" fmla="*/ 780 h 295815"/>
                <a:gd name="connsiteX4" fmla="*/ 333242 w 660268"/>
                <a:gd name="connsiteY4" fmla="*/ 45230 h 295815"/>
                <a:gd name="connsiteX5" fmla="*/ 511042 w 660268"/>
                <a:gd name="connsiteY5" fmla="*/ 26180 h 295815"/>
                <a:gd name="connsiteX6" fmla="*/ 549142 w 660268"/>
                <a:gd name="connsiteY6" fmla="*/ 140480 h 295815"/>
                <a:gd name="connsiteX7" fmla="*/ 593592 w 660268"/>
                <a:gd name="connsiteY7" fmla="*/ 178580 h 295815"/>
                <a:gd name="connsiteX8" fmla="*/ 657092 w 660268"/>
                <a:gd name="connsiteY8" fmla="*/ 178580 h 295815"/>
                <a:gd name="connsiteX9" fmla="*/ 485642 w 660268"/>
                <a:gd name="connsiteY9" fmla="*/ 292880 h 295815"/>
                <a:gd name="connsiteX10" fmla="*/ 212592 w 660268"/>
                <a:gd name="connsiteY10" fmla="*/ 273830 h 295815"/>
                <a:gd name="connsiteX11" fmla="*/ 28442 w 660268"/>
                <a:gd name="connsiteY11" fmla="*/ 267480 h 295815"/>
                <a:gd name="connsiteX12" fmla="*/ 22092 w 660268"/>
                <a:gd name="connsiteY12" fmla="*/ 203980 h 295815"/>
                <a:gd name="connsiteX0" fmla="*/ 22092 w 654153"/>
                <a:gd name="connsiteY0" fmla="*/ 203980 h 294059"/>
                <a:gd name="connsiteX1" fmla="*/ 231642 w 654153"/>
                <a:gd name="connsiteY1" fmla="*/ 203980 h 294059"/>
                <a:gd name="connsiteX2" fmla="*/ 155442 w 654153"/>
                <a:gd name="connsiteY2" fmla="*/ 89680 h 294059"/>
                <a:gd name="connsiteX3" fmla="*/ 174492 w 654153"/>
                <a:gd name="connsiteY3" fmla="*/ 780 h 294059"/>
                <a:gd name="connsiteX4" fmla="*/ 333242 w 654153"/>
                <a:gd name="connsiteY4" fmla="*/ 45230 h 294059"/>
                <a:gd name="connsiteX5" fmla="*/ 511042 w 654153"/>
                <a:gd name="connsiteY5" fmla="*/ 26180 h 294059"/>
                <a:gd name="connsiteX6" fmla="*/ 549142 w 654153"/>
                <a:gd name="connsiteY6" fmla="*/ 140480 h 294059"/>
                <a:gd name="connsiteX7" fmla="*/ 593592 w 654153"/>
                <a:gd name="connsiteY7" fmla="*/ 178580 h 294059"/>
                <a:gd name="connsiteX8" fmla="*/ 650742 w 654153"/>
                <a:gd name="connsiteY8" fmla="*/ 235730 h 294059"/>
                <a:gd name="connsiteX9" fmla="*/ 485642 w 654153"/>
                <a:gd name="connsiteY9" fmla="*/ 292880 h 294059"/>
                <a:gd name="connsiteX10" fmla="*/ 212592 w 654153"/>
                <a:gd name="connsiteY10" fmla="*/ 273830 h 294059"/>
                <a:gd name="connsiteX11" fmla="*/ 28442 w 654153"/>
                <a:gd name="connsiteY11" fmla="*/ 267480 h 294059"/>
                <a:gd name="connsiteX12" fmla="*/ 22092 w 654153"/>
                <a:gd name="connsiteY12" fmla="*/ 203980 h 294059"/>
                <a:gd name="connsiteX0" fmla="*/ 22092 w 687908"/>
                <a:gd name="connsiteY0" fmla="*/ 203980 h 294059"/>
                <a:gd name="connsiteX1" fmla="*/ 231642 w 687908"/>
                <a:gd name="connsiteY1" fmla="*/ 203980 h 294059"/>
                <a:gd name="connsiteX2" fmla="*/ 155442 w 687908"/>
                <a:gd name="connsiteY2" fmla="*/ 89680 h 294059"/>
                <a:gd name="connsiteX3" fmla="*/ 174492 w 687908"/>
                <a:gd name="connsiteY3" fmla="*/ 780 h 294059"/>
                <a:gd name="connsiteX4" fmla="*/ 333242 w 687908"/>
                <a:gd name="connsiteY4" fmla="*/ 45230 h 294059"/>
                <a:gd name="connsiteX5" fmla="*/ 682492 w 687908"/>
                <a:gd name="connsiteY5" fmla="*/ 26180 h 294059"/>
                <a:gd name="connsiteX6" fmla="*/ 549142 w 687908"/>
                <a:gd name="connsiteY6" fmla="*/ 140480 h 294059"/>
                <a:gd name="connsiteX7" fmla="*/ 593592 w 687908"/>
                <a:gd name="connsiteY7" fmla="*/ 178580 h 294059"/>
                <a:gd name="connsiteX8" fmla="*/ 650742 w 687908"/>
                <a:gd name="connsiteY8" fmla="*/ 235730 h 294059"/>
                <a:gd name="connsiteX9" fmla="*/ 485642 w 687908"/>
                <a:gd name="connsiteY9" fmla="*/ 292880 h 294059"/>
                <a:gd name="connsiteX10" fmla="*/ 212592 w 687908"/>
                <a:gd name="connsiteY10" fmla="*/ 273830 h 294059"/>
                <a:gd name="connsiteX11" fmla="*/ 28442 w 687908"/>
                <a:gd name="connsiteY11" fmla="*/ 267480 h 294059"/>
                <a:gd name="connsiteX12" fmla="*/ 22092 w 687908"/>
                <a:gd name="connsiteY12" fmla="*/ 203980 h 294059"/>
                <a:gd name="connsiteX0" fmla="*/ 22092 w 687908"/>
                <a:gd name="connsiteY0" fmla="*/ 203980 h 292930"/>
                <a:gd name="connsiteX1" fmla="*/ 231642 w 687908"/>
                <a:gd name="connsiteY1" fmla="*/ 203980 h 292930"/>
                <a:gd name="connsiteX2" fmla="*/ 155442 w 687908"/>
                <a:gd name="connsiteY2" fmla="*/ 89680 h 292930"/>
                <a:gd name="connsiteX3" fmla="*/ 174492 w 687908"/>
                <a:gd name="connsiteY3" fmla="*/ 780 h 292930"/>
                <a:gd name="connsiteX4" fmla="*/ 333242 w 687908"/>
                <a:gd name="connsiteY4" fmla="*/ 45230 h 292930"/>
                <a:gd name="connsiteX5" fmla="*/ 682492 w 687908"/>
                <a:gd name="connsiteY5" fmla="*/ 26180 h 292930"/>
                <a:gd name="connsiteX6" fmla="*/ 549142 w 687908"/>
                <a:gd name="connsiteY6" fmla="*/ 140480 h 292930"/>
                <a:gd name="connsiteX7" fmla="*/ 593592 w 687908"/>
                <a:gd name="connsiteY7" fmla="*/ 178580 h 292930"/>
                <a:gd name="connsiteX8" fmla="*/ 574542 w 687908"/>
                <a:gd name="connsiteY8" fmla="*/ 267480 h 292930"/>
                <a:gd name="connsiteX9" fmla="*/ 485642 w 687908"/>
                <a:gd name="connsiteY9" fmla="*/ 292880 h 292930"/>
                <a:gd name="connsiteX10" fmla="*/ 212592 w 687908"/>
                <a:gd name="connsiteY10" fmla="*/ 273830 h 292930"/>
                <a:gd name="connsiteX11" fmla="*/ 28442 w 687908"/>
                <a:gd name="connsiteY11" fmla="*/ 267480 h 292930"/>
                <a:gd name="connsiteX12" fmla="*/ 22092 w 687908"/>
                <a:gd name="connsiteY12" fmla="*/ 203980 h 292930"/>
                <a:gd name="connsiteX0" fmla="*/ 22092 w 687908"/>
                <a:gd name="connsiteY0" fmla="*/ 203980 h 293745"/>
                <a:gd name="connsiteX1" fmla="*/ 231642 w 687908"/>
                <a:gd name="connsiteY1" fmla="*/ 203980 h 293745"/>
                <a:gd name="connsiteX2" fmla="*/ 155442 w 687908"/>
                <a:gd name="connsiteY2" fmla="*/ 89680 h 293745"/>
                <a:gd name="connsiteX3" fmla="*/ 174492 w 687908"/>
                <a:gd name="connsiteY3" fmla="*/ 780 h 293745"/>
                <a:gd name="connsiteX4" fmla="*/ 333242 w 687908"/>
                <a:gd name="connsiteY4" fmla="*/ 45230 h 293745"/>
                <a:gd name="connsiteX5" fmla="*/ 682492 w 687908"/>
                <a:gd name="connsiteY5" fmla="*/ 26180 h 293745"/>
                <a:gd name="connsiteX6" fmla="*/ 549142 w 687908"/>
                <a:gd name="connsiteY6" fmla="*/ 140480 h 293745"/>
                <a:gd name="connsiteX7" fmla="*/ 593592 w 687908"/>
                <a:gd name="connsiteY7" fmla="*/ 178580 h 293745"/>
                <a:gd name="connsiteX8" fmla="*/ 574542 w 687908"/>
                <a:gd name="connsiteY8" fmla="*/ 267480 h 293745"/>
                <a:gd name="connsiteX9" fmla="*/ 485642 w 687908"/>
                <a:gd name="connsiteY9" fmla="*/ 292880 h 293745"/>
                <a:gd name="connsiteX10" fmla="*/ 352292 w 687908"/>
                <a:gd name="connsiteY10" fmla="*/ 286530 h 293745"/>
                <a:gd name="connsiteX11" fmla="*/ 212592 w 687908"/>
                <a:gd name="connsiteY11" fmla="*/ 273830 h 293745"/>
                <a:gd name="connsiteX12" fmla="*/ 28442 w 687908"/>
                <a:gd name="connsiteY12" fmla="*/ 267480 h 293745"/>
                <a:gd name="connsiteX13" fmla="*/ 22092 w 687908"/>
                <a:gd name="connsiteY13" fmla="*/ 203980 h 2937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687908" h="293745">
                  <a:moveTo>
                    <a:pt x="22092" y="203980"/>
                  </a:moveTo>
                  <a:cubicBezTo>
                    <a:pt x="55959" y="193397"/>
                    <a:pt x="209417" y="223030"/>
                    <a:pt x="231642" y="203980"/>
                  </a:cubicBezTo>
                  <a:cubicBezTo>
                    <a:pt x="253867" y="184930"/>
                    <a:pt x="164967" y="123547"/>
                    <a:pt x="155442" y="89680"/>
                  </a:cubicBezTo>
                  <a:cubicBezTo>
                    <a:pt x="145917" y="55813"/>
                    <a:pt x="144859" y="8188"/>
                    <a:pt x="174492" y="780"/>
                  </a:cubicBezTo>
                  <a:cubicBezTo>
                    <a:pt x="204125" y="-6628"/>
                    <a:pt x="248575" y="40997"/>
                    <a:pt x="333242" y="45230"/>
                  </a:cubicBezTo>
                  <a:cubicBezTo>
                    <a:pt x="417909" y="49463"/>
                    <a:pt x="646509" y="10305"/>
                    <a:pt x="682492" y="26180"/>
                  </a:cubicBezTo>
                  <a:cubicBezTo>
                    <a:pt x="718475" y="42055"/>
                    <a:pt x="563959" y="115080"/>
                    <a:pt x="549142" y="140480"/>
                  </a:cubicBezTo>
                  <a:cubicBezTo>
                    <a:pt x="534325" y="165880"/>
                    <a:pt x="589359" y="157413"/>
                    <a:pt x="593592" y="178580"/>
                  </a:cubicBezTo>
                  <a:cubicBezTo>
                    <a:pt x="597825" y="199747"/>
                    <a:pt x="592534" y="248430"/>
                    <a:pt x="574542" y="267480"/>
                  </a:cubicBezTo>
                  <a:cubicBezTo>
                    <a:pt x="556550" y="286530"/>
                    <a:pt x="522684" y="289705"/>
                    <a:pt x="485642" y="292880"/>
                  </a:cubicBezTo>
                  <a:cubicBezTo>
                    <a:pt x="448600" y="296055"/>
                    <a:pt x="397800" y="289705"/>
                    <a:pt x="352292" y="286530"/>
                  </a:cubicBezTo>
                  <a:cubicBezTo>
                    <a:pt x="306784" y="283355"/>
                    <a:pt x="283500" y="278063"/>
                    <a:pt x="212592" y="273830"/>
                  </a:cubicBezTo>
                  <a:cubicBezTo>
                    <a:pt x="141684" y="269597"/>
                    <a:pt x="61250" y="277005"/>
                    <a:pt x="28442" y="267480"/>
                  </a:cubicBezTo>
                  <a:cubicBezTo>
                    <a:pt x="-4366" y="257955"/>
                    <a:pt x="-11775" y="214563"/>
                    <a:pt x="22092" y="203980"/>
                  </a:cubicBezTo>
                  <a:close/>
                </a:path>
              </a:pathLst>
            </a:custGeom>
            <a:solidFill>
              <a:srgbClr val="33CC33"/>
            </a:solidFill>
            <a:ln>
              <a:no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172" name="Oval 171"/>
            <p:cNvSpPr/>
            <p:nvPr/>
          </p:nvSpPr>
          <p:spPr>
            <a:xfrm rot="587822">
              <a:off x="2488773" y="3848236"/>
              <a:ext cx="46761" cy="46761"/>
            </a:xfrm>
            <a:prstGeom prst="ellipse">
              <a:avLst/>
            </a:prstGeom>
            <a:solidFill>
              <a:srgbClr val="FFFF00"/>
            </a:solidFill>
            <a:ln w="6350" cmpd="sng">
              <a:solidFill>
                <a:schemeClr val="tx1"/>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173" name="Oval 172"/>
            <p:cNvSpPr/>
            <p:nvPr/>
          </p:nvSpPr>
          <p:spPr>
            <a:xfrm rot="587822">
              <a:off x="2495232" y="3904125"/>
              <a:ext cx="46761" cy="46761"/>
            </a:xfrm>
            <a:prstGeom prst="ellipse">
              <a:avLst/>
            </a:prstGeom>
            <a:solidFill>
              <a:srgbClr val="FFFF00"/>
            </a:solidFill>
            <a:ln w="6350" cmpd="sng">
              <a:solidFill>
                <a:schemeClr val="tx1"/>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174" name="Oval 173"/>
            <p:cNvSpPr/>
            <p:nvPr/>
          </p:nvSpPr>
          <p:spPr>
            <a:xfrm rot="587822">
              <a:off x="2552855" y="3868967"/>
              <a:ext cx="46761" cy="46761"/>
            </a:xfrm>
            <a:prstGeom prst="ellipse">
              <a:avLst/>
            </a:prstGeom>
            <a:solidFill>
              <a:srgbClr val="FFFF00"/>
            </a:solidFill>
            <a:ln w="6350" cmpd="sng">
              <a:solidFill>
                <a:schemeClr val="tx1"/>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grpSp>
      <p:grpSp>
        <p:nvGrpSpPr>
          <p:cNvPr id="175" name="Group 174"/>
          <p:cNvGrpSpPr/>
          <p:nvPr/>
        </p:nvGrpSpPr>
        <p:grpSpPr>
          <a:xfrm flipH="1">
            <a:off x="2549197" y="3679999"/>
            <a:ext cx="1342776" cy="448261"/>
            <a:chOff x="1449839" y="3572510"/>
            <a:chExt cx="1342776" cy="448261"/>
          </a:xfrm>
        </p:grpSpPr>
        <p:sp>
          <p:nvSpPr>
            <p:cNvPr id="176" name="Freeform 175"/>
            <p:cNvSpPr/>
            <p:nvPr/>
          </p:nvSpPr>
          <p:spPr>
            <a:xfrm rot="310875">
              <a:off x="1449839" y="3572510"/>
              <a:ext cx="307842" cy="191365"/>
            </a:xfrm>
            <a:custGeom>
              <a:avLst/>
              <a:gdLst>
                <a:gd name="connsiteX0" fmla="*/ 22092 w 658576"/>
                <a:gd name="connsiteY0" fmla="*/ 203980 h 295815"/>
                <a:gd name="connsiteX1" fmla="*/ 231642 w 658576"/>
                <a:gd name="connsiteY1" fmla="*/ 203980 h 295815"/>
                <a:gd name="connsiteX2" fmla="*/ 155442 w 658576"/>
                <a:gd name="connsiteY2" fmla="*/ 89680 h 295815"/>
                <a:gd name="connsiteX3" fmla="*/ 174492 w 658576"/>
                <a:gd name="connsiteY3" fmla="*/ 780 h 295815"/>
                <a:gd name="connsiteX4" fmla="*/ 333242 w 658576"/>
                <a:gd name="connsiteY4" fmla="*/ 45230 h 295815"/>
                <a:gd name="connsiteX5" fmla="*/ 511042 w 658576"/>
                <a:gd name="connsiteY5" fmla="*/ 26180 h 295815"/>
                <a:gd name="connsiteX6" fmla="*/ 549142 w 658576"/>
                <a:gd name="connsiteY6" fmla="*/ 140480 h 295815"/>
                <a:gd name="connsiteX7" fmla="*/ 460242 w 658576"/>
                <a:gd name="connsiteY7" fmla="*/ 203980 h 295815"/>
                <a:gd name="connsiteX8" fmla="*/ 231642 w 658576"/>
                <a:gd name="connsiteY8" fmla="*/ 229380 h 295815"/>
                <a:gd name="connsiteX9" fmla="*/ 434842 w 658576"/>
                <a:gd name="connsiteY9" fmla="*/ 261130 h 295815"/>
                <a:gd name="connsiteX10" fmla="*/ 593592 w 658576"/>
                <a:gd name="connsiteY10" fmla="*/ 178580 h 295815"/>
                <a:gd name="connsiteX11" fmla="*/ 657092 w 658576"/>
                <a:gd name="connsiteY11" fmla="*/ 178580 h 295815"/>
                <a:gd name="connsiteX12" fmla="*/ 625342 w 658576"/>
                <a:gd name="connsiteY12" fmla="*/ 203980 h 295815"/>
                <a:gd name="connsiteX13" fmla="*/ 485642 w 658576"/>
                <a:gd name="connsiteY13" fmla="*/ 292880 h 295815"/>
                <a:gd name="connsiteX14" fmla="*/ 212592 w 658576"/>
                <a:gd name="connsiteY14" fmla="*/ 273830 h 295815"/>
                <a:gd name="connsiteX15" fmla="*/ 28442 w 658576"/>
                <a:gd name="connsiteY15" fmla="*/ 267480 h 295815"/>
                <a:gd name="connsiteX16" fmla="*/ 22092 w 658576"/>
                <a:gd name="connsiteY16" fmla="*/ 203980 h 295815"/>
                <a:gd name="connsiteX0" fmla="*/ 22092 w 658576"/>
                <a:gd name="connsiteY0" fmla="*/ 203980 h 295815"/>
                <a:gd name="connsiteX1" fmla="*/ 231642 w 658576"/>
                <a:gd name="connsiteY1" fmla="*/ 203980 h 295815"/>
                <a:gd name="connsiteX2" fmla="*/ 155442 w 658576"/>
                <a:gd name="connsiteY2" fmla="*/ 89680 h 295815"/>
                <a:gd name="connsiteX3" fmla="*/ 174492 w 658576"/>
                <a:gd name="connsiteY3" fmla="*/ 780 h 295815"/>
                <a:gd name="connsiteX4" fmla="*/ 333242 w 658576"/>
                <a:gd name="connsiteY4" fmla="*/ 45230 h 295815"/>
                <a:gd name="connsiteX5" fmla="*/ 511042 w 658576"/>
                <a:gd name="connsiteY5" fmla="*/ 26180 h 295815"/>
                <a:gd name="connsiteX6" fmla="*/ 549142 w 658576"/>
                <a:gd name="connsiteY6" fmla="*/ 140480 h 295815"/>
                <a:gd name="connsiteX7" fmla="*/ 460242 w 658576"/>
                <a:gd name="connsiteY7" fmla="*/ 203980 h 295815"/>
                <a:gd name="connsiteX8" fmla="*/ 434842 w 658576"/>
                <a:gd name="connsiteY8" fmla="*/ 261130 h 295815"/>
                <a:gd name="connsiteX9" fmla="*/ 593592 w 658576"/>
                <a:gd name="connsiteY9" fmla="*/ 178580 h 295815"/>
                <a:gd name="connsiteX10" fmla="*/ 657092 w 658576"/>
                <a:gd name="connsiteY10" fmla="*/ 178580 h 295815"/>
                <a:gd name="connsiteX11" fmla="*/ 625342 w 658576"/>
                <a:gd name="connsiteY11" fmla="*/ 203980 h 295815"/>
                <a:gd name="connsiteX12" fmla="*/ 485642 w 658576"/>
                <a:gd name="connsiteY12" fmla="*/ 292880 h 295815"/>
                <a:gd name="connsiteX13" fmla="*/ 212592 w 658576"/>
                <a:gd name="connsiteY13" fmla="*/ 273830 h 295815"/>
                <a:gd name="connsiteX14" fmla="*/ 28442 w 658576"/>
                <a:gd name="connsiteY14" fmla="*/ 267480 h 295815"/>
                <a:gd name="connsiteX15" fmla="*/ 22092 w 658576"/>
                <a:gd name="connsiteY15" fmla="*/ 203980 h 295815"/>
                <a:gd name="connsiteX0" fmla="*/ 22092 w 658576"/>
                <a:gd name="connsiteY0" fmla="*/ 203980 h 295815"/>
                <a:gd name="connsiteX1" fmla="*/ 231642 w 658576"/>
                <a:gd name="connsiteY1" fmla="*/ 203980 h 295815"/>
                <a:gd name="connsiteX2" fmla="*/ 155442 w 658576"/>
                <a:gd name="connsiteY2" fmla="*/ 89680 h 295815"/>
                <a:gd name="connsiteX3" fmla="*/ 174492 w 658576"/>
                <a:gd name="connsiteY3" fmla="*/ 780 h 295815"/>
                <a:gd name="connsiteX4" fmla="*/ 333242 w 658576"/>
                <a:gd name="connsiteY4" fmla="*/ 45230 h 295815"/>
                <a:gd name="connsiteX5" fmla="*/ 511042 w 658576"/>
                <a:gd name="connsiteY5" fmla="*/ 26180 h 295815"/>
                <a:gd name="connsiteX6" fmla="*/ 549142 w 658576"/>
                <a:gd name="connsiteY6" fmla="*/ 140480 h 295815"/>
                <a:gd name="connsiteX7" fmla="*/ 460242 w 658576"/>
                <a:gd name="connsiteY7" fmla="*/ 203980 h 295815"/>
                <a:gd name="connsiteX8" fmla="*/ 593592 w 658576"/>
                <a:gd name="connsiteY8" fmla="*/ 178580 h 295815"/>
                <a:gd name="connsiteX9" fmla="*/ 657092 w 658576"/>
                <a:gd name="connsiteY9" fmla="*/ 178580 h 295815"/>
                <a:gd name="connsiteX10" fmla="*/ 625342 w 658576"/>
                <a:gd name="connsiteY10" fmla="*/ 203980 h 295815"/>
                <a:gd name="connsiteX11" fmla="*/ 485642 w 658576"/>
                <a:gd name="connsiteY11" fmla="*/ 292880 h 295815"/>
                <a:gd name="connsiteX12" fmla="*/ 212592 w 658576"/>
                <a:gd name="connsiteY12" fmla="*/ 273830 h 295815"/>
                <a:gd name="connsiteX13" fmla="*/ 28442 w 658576"/>
                <a:gd name="connsiteY13" fmla="*/ 267480 h 295815"/>
                <a:gd name="connsiteX14" fmla="*/ 22092 w 658576"/>
                <a:gd name="connsiteY14" fmla="*/ 203980 h 295815"/>
                <a:gd name="connsiteX0" fmla="*/ 22092 w 658576"/>
                <a:gd name="connsiteY0" fmla="*/ 203980 h 295815"/>
                <a:gd name="connsiteX1" fmla="*/ 231642 w 658576"/>
                <a:gd name="connsiteY1" fmla="*/ 203980 h 295815"/>
                <a:gd name="connsiteX2" fmla="*/ 155442 w 658576"/>
                <a:gd name="connsiteY2" fmla="*/ 89680 h 295815"/>
                <a:gd name="connsiteX3" fmla="*/ 174492 w 658576"/>
                <a:gd name="connsiteY3" fmla="*/ 780 h 295815"/>
                <a:gd name="connsiteX4" fmla="*/ 333242 w 658576"/>
                <a:gd name="connsiteY4" fmla="*/ 45230 h 295815"/>
                <a:gd name="connsiteX5" fmla="*/ 511042 w 658576"/>
                <a:gd name="connsiteY5" fmla="*/ 26180 h 295815"/>
                <a:gd name="connsiteX6" fmla="*/ 549142 w 658576"/>
                <a:gd name="connsiteY6" fmla="*/ 140480 h 295815"/>
                <a:gd name="connsiteX7" fmla="*/ 593592 w 658576"/>
                <a:gd name="connsiteY7" fmla="*/ 178580 h 295815"/>
                <a:gd name="connsiteX8" fmla="*/ 657092 w 658576"/>
                <a:gd name="connsiteY8" fmla="*/ 178580 h 295815"/>
                <a:gd name="connsiteX9" fmla="*/ 625342 w 658576"/>
                <a:gd name="connsiteY9" fmla="*/ 203980 h 295815"/>
                <a:gd name="connsiteX10" fmla="*/ 485642 w 658576"/>
                <a:gd name="connsiteY10" fmla="*/ 292880 h 295815"/>
                <a:gd name="connsiteX11" fmla="*/ 212592 w 658576"/>
                <a:gd name="connsiteY11" fmla="*/ 273830 h 295815"/>
                <a:gd name="connsiteX12" fmla="*/ 28442 w 658576"/>
                <a:gd name="connsiteY12" fmla="*/ 267480 h 295815"/>
                <a:gd name="connsiteX13" fmla="*/ 22092 w 658576"/>
                <a:gd name="connsiteY13" fmla="*/ 203980 h 295815"/>
                <a:gd name="connsiteX0" fmla="*/ 22092 w 660268"/>
                <a:gd name="connsiteY0" fmla="*/ 203980 h 295815"/>
                <a:gd name="connsiteX1" fmla="*/ 231642 w 660268"/>
                <a:gd name="connsiteY1" fmla="*/ 203980 h 295815"/>
                <a:gd name="connsiteX2" fmla="*/ 155442 w 660268"/>
                <a:gd name="connsiteY2" fmla="*/ 89680 h 295815"/>
                <a:gd name="connsiteX3" fmla="*/ 174492 w 660268"/>
                <a:gd name="connsiteY3" fmla="*/ 780 h 295815"/>
                <a:gd name="connsiteX4" fmla="*/ 333242 w 660268"/>
                <a:gd name="connsiteY4" fmla="*/ 45230 h 295815"/>
                <a:gd name="connsiteX5" fmla="*/ 511042 w 660268"/>
                <a:gd name="connsiteY5" fmla="*/ 26180 h 295815"/>
                <a:gd name="connsiteX6" fmla="*/ 549142 w 660268"/>
                <a:gd name="connsiteY6" fmla="*/ 140480 h 295815"/>
                <a:gd name="connsiteX7" fmla="*/ 593592 w 660268"/>
                <a:gd name="connsiteY7" fmla="*/ 178580 h 295815"/>
                <a:gd name="connsiteX8" fmla="*/ 657092 w 660268"/>
                <a:gd name="connsiteY8" fmla="*/ 178580 h 295815"/>
                <a:gd name="connsiteX9" fmla="*/ 485642 w 660268"/>
                <a:gd name="connsiteY9" fmla="*/ 292880 h 295815"/>
                <a:gd name="connsiteX10" fmla="*/ 212592 w 660268"/>
                <a:gd name="connsiteY10" fmla="*/ 273830 h 295815"/>
                <a:gd name="connsiteX11" fmla="*/ 28442 w 660268"/>
                <a:gd name="connsiteY11" fmla="*/ 267480 h 295815"/>
                <a:gd name="connsiteX12" fmla="*/ 22092 w 660268"/>
                <a:gd name="connsiteY12" fmla="*/ 203980 h 295815"/>
                <a:gd name="connsiteX0" fmla="*/ 22092 w 654153"/>
                <a:gd name="connsiteY0" fmla="*/ 203980 h 294059"/>
                <a:gd name="connsiteX1" fmla="*/ 231642 w 654153"/>
                <a:gd name="connsiteY1" fmla="*/ 203980 h 294059"/>
                <a:gd name="connsiteX2" fmla="*/ 155442 w 654153"/>
                <a:gd name="connsiteY2" fmla="*/ 89680 h 294059"/>
                <a:gd name="connsiteX3" fmla="*/ 174492 w 654153"/>
                <a:gd name="connsiteY3" fmla="*/ 780 h 294059"/>
                <a:gd name="connsiteX4" fmla="*/ 333242 w 654153"/>
                <a:gd name="connsiteY4" fmla="*/ 45230 h 294059"/>
                <a:gd name="connsiteX5" fmla="*/ 511042 w 654153"/>
                <a:gd name="connsiteY5" fmla="*/ 26180 h 294059"/>
                <a:gd name="connsiteX6" fmla="*/ 549142 w 654153"/>
                <a:gd name="connsiteY6" fmla="*/ 140480 h 294059"/>
                <a:gd name="connsiteX7" fmla="*/ 593592 w 654153"/>
                <a:gd name="connsiteY7" fmla="*/ 178580 h 294059"/>
                <a:gd name="connsiteX8" fmla="*/ 650742 w 654153"/>
                <a:gd name="connsiteY8" fmla="*/ 235730 h 294059"/>
                <a:gd name="connsiteX9" fmla="*/ 485642 w 654153"/>
                <a:gd name="connsiteY9" fmla="*/ 292880 h 294059"/>
                <a:gd name="connsiteX10" fmla="*/ 212592 w 654153"/>
                <a:gd name="connsiteY10" fmla="*/ 273830 h 294059"/>
                <a:gd name="connsiteX11" fmla="*/ 28442 w 654153"/>
                <a:gd name="connsiteY11" fmla="*/ 267480 h 294059"/>
                <a:gd name="connsiteX12" fmla="*/ 22092 w 654153"/>
                <a:gd name="connsiteY12" fmla="*/ 203980 h 294059"/>
                <a:gd name="connsiteX0" fmla="*/ 22092 w 687908"/>
                <a:gd name="connsiteY0" fmla="*/ 203980 h 294059"/>
                <a:gd name="connsiteX1" fmla="*/ 231642 w 687908"/>
                <a:gd name="connsiteY1" fmla="*/ 203980 h 294059"/>
                <a:gd name="connsiteX2" fmla="*/ 155442 w 687908"/>
                <a:gd name="connsiteY2" fmla="*/ 89680 h 294059"/>
                <a:gd name="connsiteX3" fmla="*/ 174492 w 687908"/>
                <a:gd name="connsiteY3" fmla="*/ 780 h 294059"/>
                <a:gd name="connsiteX4" fmla="*/ 333242 w 687908"/>
                <a:gd name="connsiteY4" fmla="*/ 45230 h 294059"/>
                <a:gd name="connsiteX5" fmla="*/ 682492 w 687908"/>
                <a:gd name="connsiteY5" fmla="*/ 26180 h 294059"/>
                <a:gd name="connsiteX6" fmla="*/ 549142 w 687908"/>
                <a:gd name="connsiteY6" fmla="*/ 140480 h 294059"/>
                <a:gd name="connsiteX7" fmla="*/ 593592 w 687908"/>
                <a:gd name="connsiteY7" fmla="*/ 178580 h 294059"/>
                <a:gd name="connsiteX8" fmla="*/ 650742 w 687908"/>
                <a:gd name="connsiteY8" fmla="*/ 235730 h 294059"/>
                <a:gd name="connsiteX9" fmla="*/ 485642 w 687908"/>
                <a:gd name="connsiteY9" fmla="*/ 292880 h 294059"/>
                <a:gd name="connsiteX10" fmla="*/ 212592 w 687908"/>
                <a:gd name="connsiteY10" fmla="*/ 273830 h 294059"/>
                <a:gd name="connsiteX11" fmla="*/ 28442 w 687908"/>
                <a:gd name="connsiteY11" fmla="*/ 267480 h 294059"/>
                <a:gd name="connsiteX12" fmla="*/ 22092 w 687908"/>
                <a:gd name="connsiteY12" fmla="*/ 203980 h 294059"/>
                <a:gd name="connsiteX0" fmla="*/ 22092 w 687908"/>
                <a:gd name="connsiteY0" fmla="*/ 203980 h 292930"/>
                <a:gd name="connsiteX1" fmla="*/ 231642 w 687908"/>
                <a:gd name="connsiteY1" fmla="*/ 203980 h 292930"/>
                <a:gd name="connsiteX2" fmla="*/ 155442 w 687908"/>
                <a:gd name="connsiteY2" fmla="*/ 89680 h 292930"/>
                <a:gd name="connsiteX3" fmla="*/ 174492 w 687908"/>
                <a:gd name="connsiteY3" fmla="*/ 780 h 292930"/>
                <a:gd name="connsiteX4" fmla="*/ 333242 w 687908"/>
                <a:gd name="connsiteY4" fmla="*/ 45230 h 292930"/>
                <a:gd name="connsiteX5" fmla="*/ 682492 w 687908"/>
                <a:gd name="connsiteY5" fmla="*/ 26180 h 292930"/>
                <a:gd name="connsiteX6" fmla="*/ 549142 w 687908"/>
                <a:gd name="connsiteY6" fmla="*/ 140480 h 292930"/>
                <a:gd name="connsiteX7" fmla="*/ 593592 w 687908"/>
                <a:gd name="connsiteY7" fmla="*/ 178580 h 292930"/>
                <a:gd name="connsiteX8" fmla="*/ 574542 w 687908"/>
                <a:gd name="connsiteY8" fmla="*/ 267480 h 292930"/>
                <a:gd name="connsiteX9" fmla="*/ 485642 w 687908"/>
                <a:gd name="connsiteY9" fmla="*/ 292880 h 292930"/>
                <a:gd name="connsiteX10" fmla="*/ 212592 w 687908"/>
                <a:gd name="connsiteY10" fmla="*/ 273830 h 292930"/>
                <a:gd name="connsiteX11" fmla="*/ 28442 w 687908"/>
                <a:gd name="connsiteY11" fmla="*/ 267480 h 292930"/>
                <a:gd name="connsiteX12" fmla="*/ 22092 w 687908"/>
                <a:gd name="connsiteY12" fmla="*/ 203980 h 292930"/>
                <a:gd name="connsiteX0" fmla="*/ 22092 w 687908"/>
                <a:gd name="connsiteY0" fmla="*/ 203980 h 293745"/>
                <a:gd name="connsiteX1" fmla="*/ 231642 w 687908"/>
                <a:gd name="connsiteY1" fmla="*/ 203980 h 293745"/>
                <a:gd name="connsiteX2" fmla="*/ 155442 w 687908"/>
                <a:gd name="connsiteY2" fmla="*/ 89680 h 293745"/>
                <a:gd name="connsiteX3" fmla="*/ 174492 w 687908"/>
                <a:gd name="connsiteY3" fmla="*/ 780 h 293745"/>
                <a:gd name="connsiteX4" fmla="*/ 333242 w 687908"/>
                <a:gd name="connsiteY4" fmla="*/ 45230 h 293745"/>
                <a:gd name="connsiteX5" fmla="*/ 682492 w 687908"/>
                <a:gd name="connsiteY5" fmla="*/ 26180 h 293745"/>
                <a:gd name="connsiteX6" fmla="*/ 549142 w 687908"/>
                <a:gd name="connsiteY6" fmla="*/ 140480 h 293745"/>
                <a:gd name="connsiteX7" fmla="*/ 593592 w 687908"/>
                <a:gd name="connsiteY7" fmla="*/ 178580 h 293745"/>
                <a:gd name="connsiteX8" fmla="*/ 574542 w 687908"/>
                <a:gd name="connsiteY8" fmla="*/ 267480 h 293745"/>
                <a:gd name="connsiteX9" fmla="*/ 485642 w 687908"/>
                <a:gd name="connsiteY9" fmla="*/ 292880 h 293745"/>
                <a:gd name="connsiteX10" fmla="*/ 352292 w 687908"/>
                <a:gd name="connsiteY10" fmla="*/ 286530 h 293745"/>
                <a:gd name="connsiteX11" fmla="*/ 212592 w 687908"/>
                <a:gd name="connsiteY11" fmla="*/ 273830 h 293745"/>
                <a:gd name="connsiteX12" fmla="*/ 28442 w 687908"/>
                <a:gd name="connsiteY12" fmla="*/ 267480 h 293745"/>
                <a:gd name="connsiteX13" fmla="*/ 22092 w 687908"/>
                <a:gd name="connsiteY13" fmla="*/ 203980 h 2937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687908" h="293745">
                  <a:moveTo>
                    <a:pt x="22092" y="203980"/>
                  </a:moveTo>
                  <a:cubicBezTo>
                    <a:pt x="55959" y="193397"/>
                    <a:pt x="209417" y="223030"/>
                    <a:pt x="231642" y="203980"/>
                  </a:cubicBezTo>
                  <a:cubicBezTo>
                    <a:pt x="253867" y="184930"/>
                    <a:pt x="164967" y="123547"/>
                    <a:pt x="155442" y="89680"/>
                  </a:cubicBezTo>
                  <a:cubicBezTo>
                    <a:pt x="145917" y="55813"/>
                    <a:pt x="144859" y="8188"/>
                    <a:pt x="174492" y="780"/>
                  </a:cubicBezTo>
                  <a:cubicBezTo>
                    <a:pt x="204125" y="-6628"/>
                    <a:pt x="248575" y="40997"/>
                    <a:pt x="333242" y="45230"/>
                  </a:cubicBezTo>
                  <a:cubicBezTo>
                    <a:pt x="417909" y="49463"/>
                    <a:pt x="646509" y="10305"/>
                    <a:pt x="682492" y="26180"/>
                  </a:cubicBezTo>
                  <a:cubicBezTo>
                    <a:pt x="718475" y="42055"/>
                    <a:pt x="563959" y="115080"/>
                    <a:pt x="549142" y="140480"/>
                  </a:cubicBezTo>
                  <a:cubicBezTo>
                    <a:pt x="534325" y="165880"/>
                    <a:pt x="589359" y="157413"/>
                    <a:pt x="593592" y="178580"/>
                  </a:cubicBezTo>
                  <a:cubicBezTo>
                    <a:pt x="597825" y="199747"/>
                    <a:pt x="592534" y="248430"/>
                    <a:pt x="574542" y="267480"/>
                  </a:cubicBezTo>
                  <a:cubicBezTo>
                    <a:pt x="556550" y="286530"/>
                    <a:pt x="522684" y="289705"/>
                    <a:pt x="485642" y="292880"/>
                  </a:cubicBezTo>
                  <a:cubicBezTo>
                    <a:pt x="448600" y="296055"/>
                    <a:pt x="397800" y="289705"/>
                    <a:pt x="352292" y="286530"/>
                  </a:cubicBezTo>
                  <a:cubicBezTo>
                    <a:pt x="306784" y="283355"/>
                    <a:pt x="283500" y="278063"/>
                    <a:pt x="212592" y="273830"/>
                  </a:cubicBezTo>
                  <a:cubicBezTo>
                    <a:pt x="141684" y="269597"/>
                    <a:pt x="61250" y="277005"/>
                    <a:pt x="28442" y="267480"/>
                  </a:cubicBezTo>
                  <a:cubicBezTo>
                    <a:pt x="-4366" y="257955"/>
                    <a:pt x="-11775" y="214563"/>
                    <a:pt x="22092" y="203980"/>
                  </a:cubicBezTo>
                  <a:close/>
                </a:path>
              </a:pathLst>
            </a:custGeom>
            <a:solidFill>
              <a:srgbClr val="0066FF"/>
            </a:solidFill>
            <a:ln>
              <a:no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177" name="Freeform 176"/>
            <p:cNvSpPr/>
            <p:nvPr/>
          </p:nvSpPr>
          <p:spPr>
            <a:xfrm rot="227704">
              <a:off x="1710188" y="3617736"/>
              <a:ext cx="307842" cy="191365"/>
            </a:xfrm>
            <a:custGeom>
              <a:avLst/>
              <a:gdLst>
                <a:gd name="connsiteX0" fmla="*/ 22092 w 658576"/>
                <a:gd name="connsiteY0" fmla="*/ 203980 h 295815"/>
                <a:gd name="connsiteX1" fmla="*/ 231642 w 658576"/>
                <a:gd name="connsiteY1" fmla="*/ 203980 h 295815"/>
                <a:gd name="connsiteX2" fmla="*/ 155442 w 658576"/>
                <a:gd name="connsiteY2" fmla="*/ 89680 h 295815"/>
                <a:gd name="connsiteX3" fmla="*/ 174492 w 658576"/>
                <a:gd name="connsiteY3" fmla="*/ 780 h 295815"/>
                <a:gd name="connsiteX4" fmla="*/ 333242 w 658576"/>
                <a:gd name="connsiteY4" fmla="*/ 45230 h 295815"/>
                <a:gd name="connsiteX5" fmla="*/ 511042 w 658576"/>
                <a:gd name="connsiteY5" fmla="*/ 26180 h 295815"/>
                <a:gd name="connsiteX6" fmla="*/ 549142 w 658576"/>
                <a:gd name="connsiteY6" fmla="*/ 140480 h 295815"/>
                <a:gd name="connsiteX7" fmla="*/ 460242 w 658576"/>
                <a:gd name="connsiteY7" fmla="*/ 203980 h 295815"/>
                <a:gd name="connsiteX8" fmla="*/ 231642 w 658576"/>
                <a:gd name="connsiteY8" fmla="*/ 229380 h 295815"/>
                <a:gd name="connsiteX9" fmla="*/ 434842 w 658576"/>
                <a:gd name="connsiteY9" fmla="*/ 261130 h 295815"/>
                <a:gd name="connsiteX10" fmla="*/ 593592 w 658576"/>
                <a:gd name="connsiteY10" fmla="*/ 178580 h 295815"/>
                <a:gd name="connsiteX11" fmla="*/ 657092 w 658576"/>
                <a:gd name="connsiteY11" fmla="*/ 178580 h 295815"/>
                <a:gd name="connsiteX12" fmla="*/ 625342 w 658576"/>
                <a:gd name="connsiteY12" fmla="*/ 203980 h 295815"/>
                <a:gd name="connsiteX13" fmla="*/ 485642 w 658576"/>
                <a:gd name="connsiteY13" fmla="*/ 292880 h 295815"/>
                <a:gd name="connsiteX14" fmla="*/ 212592 w 658576"/>
                <a:gd name="connsiteY14" fmla="*/ 273830 h 295815"/>
                <a:gd name="connsiteX15" fmla="*/ 28442 w 658576"/>
                <a:gd name="connsiteY15" fmla="*/ 267480 h 295815"/>
                <a:gd name="connsiteX16" fmla="*/ 22092 w 658576"/>
                <a:gd name="connsiteY16" fmla="*/ 203980 h 295815"/>
                <a:gd name="connsiteX0" fmla="*/ 22092 w 658576"/>
                <a:gd name="connsiteY0" fmla="*/ 203980 h 295815"/>
                <a:gd name="connsiteX1" fmla="*/ 231642 w 658576"/>
                <a:gd name="connsiteY1" fmla="*/ 203980 h 295815"/>
                <a:gd name="connsiteX2" fmla="*/ 155442 w 658576"/>
                <a:gd name="connsiteY2" fmla="*/ 89680 h 295815"/>
                <a:gd name="connsiteX3" fmla="*/ 174492 w 658576"/>
                <a:gd name="connsiteY3" fmla="*/ 780 h 295815"/>
                <a:gd name="connsiteX4" fmla="*/ 333242 w 658576"/>
                <a:gd name="connsiteY4" fmla="*/ 45230 h 295815"/>
                <a:gd name="connsiteX5" fmla="*/ 511042 w 658576"/>
                <a:gd name="connsiteY5" fmla="*/ 26180 h 295815"/>
                <a:gd name="connsiteX6" fmla="*/ 549142 w 658576"/>
                <a:gd name="connsiteY6" fmla="*/ 140480 h 295815"/>
                <a:gd name="connsiteX7" fmla="*/ 460242 w 658576"/>
                <a:gd name="connsiteY7" fmla="*/ 203980 h 295815"/>
                <a:gd name="connsiteX8" fmla="*/ 434842 w 658576"/>
                <a:gd name="connsiteY8" fmla="*/ 261130 h 295815"/>
                <a:gd name="connsiteX9" fmla="*/ 593592 w 658576"/>
                <a:gd name="connsiteY9" fmla="*/ 178580 h 295815"/>
                <a:gd name="connsiteX10" fmla="*/ 657092 w 658576"/>
                <a:gd name="connsiteY10" fmla="*/ 178580 h 295815"/>
                <a:gd name="connsiteX11" fmla="*/ 625342 w 658576"/>
                <a:gd name="connsiteY11" fmla="*/ 203980 h 295815"/>
                <a:gd name="connsiteX12" fmla="*/ 485642 w 658576"/>
                <a:gd name="connsiteY12" fmla="*/ 292880 h 295815"/>
                <a:gd name="connsiteX13" fmla="*/ 212592 w 658576"/>
                <a:gd name="connsiteY13" fmla="*/ 273830 h 295815"/>
                <a:gd name="connsiteX14" fmla="*/ 28442 w 658576"/>
                <a:gd name="connsiteY14" fmla="*/ 267480 h 295815"/>
                <a:gd name="connsiteX15" fmla="*/ 22092 w 658576"/>
                <a:gd name="connsiteY15" fmla="*/ 203980 h 295815"/>
                <a:gd name="connsiteX0" fmla="*/ 22092 w 658576"/>
                <a:gd name="connsiteY0" fmla="*/ 203980 h 295815"/>
                <a:gd name="connsiteX1" fmla="*/ 231642 w 658576"/>
                <a:gd name="connsiteY1" fmla="*/ 203980 h 295815"/>
                <a:gd name="connsiteX2" fmla="*/ 155442 w 658576"/>
                <a:gd name="connsiteY2" fmla="*/ 89680 h 295815"/>
                <a:gd name="connsiteX3" fmla="*/ 174492 w 658576"/>
                <a:gd name="connsiteY3" fmla="*/ 780 h 295815"/>
                <a:gd name="connsiteX4" fmla="*/ 333242 w 658576"/>
                <a:gd name="connsiteY4" fmla="*/ 45230 h 295815"/>
                <a:gd name="connsiteX5" fmla="*/ 511042 w 658576"/>
                <a:gd name="connsiteY5" fmla="*/ 26180 h 295815"/>
                <a:gd name="connsiteX6" fmla="*/ 549142 w 658576"/>
                <a:gd name="connsiteY6" fmla="*/ 140480 h 295815"/>
                <a:gd name="connsiteX7" fmla="*/ 460242 w 658576"/>
                <a:gd name="connsiteY7" fmla="*/ 203980 h 295815"/>
                <a:gd name="connsiteX8" fmla="*/ 593592 w 658576"/>
                <a:gd name="connsiteY8" fmla="*/ 178580 h 295815"/>
                <a:gd name="connsiteX9" fmla="*/ 657092 w 658576"/>
                <a:gd name="connsiteY9" fmla="*/ 178580 h 295815"/>
                <a:gd name="connsiteX10" fmla="*/ 625342 w 658576"/>
                <a:gd name="connsiteY10" fmla="*/ 203980 h 295815"/>
                <a:gd name="connsiteX11" fmla="*/ 485642 w 658576"/>
                <a:gd name="connsiteY11" fmla="*/ 292880 h 295815"/>
                <a:gd name="connsiteX12" fmla="*/ 212592 w 658576"/>
                <a:gd name="connsiteY12" fmla="*/ 273830 h 295815"/>
                <a:gd name="connsiteX13" fmla="*/ 28442 w 658576"/>
                <a:gd name="connsiteY13" fmla="*/ 267480 h 295815"/>
                <a:gd name="connsiteX14" fmla="*/ 22092 w 658576"/>
                <a:gd name="connsiteY14" fmla="*/ 203980 h 295815"/>
                <a:gd name="connsiteX0" fmla="*/ 22092 w 658576"/>
                <a:gd name="connsiteY0" fmla="*/ 203980 h 295815"/>
                <a:gd name="connsiteX1" fmla="*/ 231642 w 658576"/>
                <a:gd name="connsiteY1" fmla="*/ 203980 h 295815"/>
                <a:gd name="connsiteX2" fmla="*/ 155442 w 658576"/>
                <a:gd name="connsiteY2" fmla="*/ 89680 h 295815"/>
                <a:gd name="connsiteX3" fmla="*/ 174492 w 658576"/>
                <a:gd name="connsiteY3" fmla="*/ 780 h 295815"/>
                <a:gd name="connsiteX4" fmla="*/ 333242 w 658576"/>
                <a:gd name="connsiteY4" fmla="*/ 45230 h 295815"/>
                <a:gd name="connsiteX5" fmla="*/ 511042 w 658576"/>
                <a:gd name="connsiteY5" fmla="*/ 26180 h 295815"/>
                <a:gd name="connsiteX6" fmla="*/ 549142 w 658576"/>
                <a:gd name="connsiteY6" fmla="*/ 140480 h 295815"/>
                <a:gd name="connsiteX7" fmla="*/ 593592 w 658576"/>
                <a:gd name="connsiteY7" fmla="*/ 178580 h 295815"/>
                <a:gd name="connsiteX8" fmla="*/ 657092 w 658576"/>
                <a:gd name="connsiteY8" fmla="*/ 178580 h 295815"/>
                <a:gd name="connsiteX9" fmla="*/ 625342 w 658576"/>
                <a:gd name="connsiteY9" fmla="*/ 203980 h 295815"/>
                <a:gd name="connsiteX10" fmla="*/ 485642 w 658576"/>
                <a:gd name="connsiteY10" fmla="*/ 292880 h 295815"/>
                <a:gd name="connsiteX11" fmla="*/ 212592 w 658576"/>
                <a:gd name="connsiteY11" fmla="*/ 273830 h 295815"/>
                <a:gd name="connsiteX12" fmla="*/ 28442 w 658576"/>
                <a:gd name="connsiteY12" fmla="*/ 267480 h 295815"/>
                <a:gd name="connsiteX13" fmla="*/ 22092 w 658576"/>
                <a:gd name="connsiteY13" fmla="*/ 203980 h 295815"/>
                <a:gd name="connsiteX0" fmla="*/ 22092 w 660268"/>
                <a:gd name="connsiteY0" fmla="*/ 203980 h 295815"/>
                <a:gd name="connsiteX1" fmla="*/ 231642 w 660268"/>
                <a:gd name="connsiteY1" fmla="*/ 203980 h 295815"/>
                <a:gd name="connsiteX2" fmla="*/ 155442 w 660268"/>
                <a:gd name="connsiteY2" fmla="*/ 89680 h 295815"/>
                <a:gd name="connsiteX3" fmla="*/ 174492 w 660268"/>
                <a:gd name="connsiteY3" fmla="*/ 780 h 295815"/>
                <a:gd name="connsiteX4" fmla="*/ 333242 w 660268"/>
                <a:gd name="connsiteY4" fmla="*/ 45230 h 295815"/>
                <a:gd name="connsiteX5" fmla="*/ 511042 w 660268"/>
                <a:gd name="connsiteY5" fmla="*/ 26180 h 295815"/>
                <a:gd name="connsiteX6" fmla="*/ 549142 w 660268"/>
                <a:gd name="connsiteY6" fmla="*/ 140480 h 295815"/>
                <a:gd name="connsiteX7" fmla="*/ 593592 w 660268"/>
                <a:gd name="connsiteY7" fmla="*/ 178580 h 295815"/>
                <a:gd name="connsiteX8" fmla="*/ 657092 w 660268"/>
                <a:gd name="connsiteY8" fmla="*/ 178580 h 295815"/>
                <a:gd name="connsiteX9" fmla="*/ 485642 w 660268"/>
                <a:gd name="connsiteY9" fmla="*/ 292880 h 295815"/>
                <a:gd name="connsiteX10" fmla="*/ 212592 w 660268"/>
                <a:gd name="connsiteY10" fmla="*/ 273830 h 295815"/>
                <a:gd name="connsiteX11" fmla="*/ 28442 w 660268"/>
                <a:gd name="connsiteY11" fmla="*/ 267480 h 295815"/>
                <a:gd name="connsiteX12" fmla="*/ 22092 w 660268"/>
                <a:gd name="connsiteY12" fmla="*/ 203980 h 295815"/>
                <a:gd name="connsiteX0" fmla="*/ 22092 w 654153"/>
                <a:gd name="connsiteY0" fmla="*/ 203980 h 294059"/>
                <a:gd name="connsiteX1" fmla="*/ 231642 w 654153"/>
                <a:gd name="connsiteY1" fmla="*/ 203980 h 294059"/>
                <a:gd name="connsiteX2" fmla="*/ 155442 w 654153"/>
                <a:gd name="connsiteY2" fmla="*/ 89680 h 294059"/>
                <a:gd name="connsiteX3" fmla="*/ 174492 w 654153"/>
                <a:gd name="connsiteY3" fmla="*/ 780 h 294059"/>
                <a:gd name="connsiteX4" fmla="*/ 333242 w 654153"/>
                <a:gd name="connsiteY4" fmla="*/ 45230 h 294059"/>
                <a:gd name="connsiteX5" fmla="*/ 511042 w 654153"/>
                <a:gd name="connsiteY5" fmla="*/ 26180 h 294059"/>
                <a:gd name="connsiteX6" fmla="*/ 549142 w 654153"/>
                <a:gd name="connsiteY6" fmla="*/ 140480 h 294059"/>
                <a:gd name="connsiteX7" fmla="*/ 593592 w 654153"/>
                <a:gd name="connsiteY7" fmla="*/ 178580 h 294059"/>
                <a:gd name="connsiteX8" fmla="*/ 650742 w 654153"/>
                <a:gd name="connsiteY8" fmla="*/ 235730 h 294059"/>
                <a:gd name="connsiteX9" fmla="*/ 485642 w 654153"/>
                <a:gd name="connsiteY9" fmla="*/ 292880 h 294059"/>
                <a:gd name="connsiteX10" fmla="*/ 212592 w 654153"/>
                <a:gd name="connsiteY10" fmla="*/ 273830 h 294059"/>
                <a:gd name="connsiteX11" fmla="*/ 28442 w 654153"/>
                <a:gd name="connsiteY11" fmla="*/ 267480 h 294059"/>
                <a:gd name="connsiteX12" fmla="*/ 22092 w 654153"/>
                <a:gd name="connsiteY12" fmla="*/ 203980 h 294059"/>
                <a:gd name="connsiteX0" fmla="*/ 22092 w 687908"/>
                <a:gd name="connsiteY0" fmla="*/ 203980 h 294059"/>
                <a:gd name="connsiteX1" fmla="*/ 231642 w 687908"/>
                <a:gd name="connsiteY1" fmla="*/ 203980 h 294059"/>
                <a:gd name="connsiteX2" fmla="*/ 155442 w 687908"/>
                <a:gd name="connsiteY2" fmla="*/ 89680 h 294059"/>
                <a:gd name="connsiteX3" fmla="*/ 174492 w 687908"/>
                <a:gd name="connsiteY3" fmla="*/ 780 h 294059"/>
                <a:gd name="connsiteX4" fmla="*/ 333242 w 687908"/>
                <a:gd name="connsiteY4" fmla="*/ 45230 h 294059"/>
                <a:gd name="connsiteX5" fmla="*/ 682492 w 687908"/>
                <a:gd name="connsiteY5" fmla="*/ 26180 h 294059"/>
                <a:gd name="connsiteX6" fmla="*/ 549142 w 687908"/>
                <a:gd name="connsiteY6" fmla="*/ 140480 h 294059"/>
                <a:gd name="connsiteX7" fmla="*/ 593592 w 687908"/>
                <a:gd name="connsiteY7" fmla="*/ 178580 h 294059"/>
                <a:gd name="connsiteX8" fmla="*/ 650742 w 687908"/>
                <a:gd name="connsiteY8" fmla="*/ 235730 h 294059"/>
                <a:gd name="connsiteX9" fmla="*/ 485642 w 687908"/>
                <a:gd name="connsiteY9" fmla="*/ 292880 h 294059"/>
                <a:gd name="connsiteX10" fmla="*/ 212592 w 687908"/>
                <a:gd name="connsiteY10" fmla="*/ 273830 h 294059"/>
                <a:gd name="connsiteX11" fmla="*/ 28442 w 687908"/>
                <a:gd name="connsiteY11" fmla="*/ 267480 h 294059"/>
                <a:gd name="connsiteX12" fmla="*/ 22092 w 687908"/>
                <a:gd name="connsiteY12" fmla="*/ 203980 h 294059"/>
                <a:gd name="connsiteX0" fmla="*/ 22092 w 687908"/>
                <a:gd name="connsiteY0" fmla="*/ 203980 h 292930"/>
                <a:gd name="connsiteX1" fmla="*/ 231642 w 687908"/>
                <a:gd name="connsiteY1" fmla="*/ 203980 h 292930"/>
                <a:gd name="connsiteX2" fmla="*/ 155442 w 687908"/>
                <a:gd name="connsiteY2" fmla="*/ 89680 h 292930"/>
                <a:gd name="connsiteX3" fmla="*/ 174492 w 687908"/>
                <a:gd name="connsiteY3" fmla="*/ 780 h 292930"/>
                <a:gd name="connsiteX4" fmla="*/ 333242 w 687908"/>
                <a:gd name="connsiteY4" fmla="*/ 45230 h 292930"/>
                <a:gd name="connsiteX5" fmla="*/ 682492 w 687908"/>
                <a:gd name="connsiteY5" fmla="*/ 26180 h 292930"/>
                <a:gd name="connsiteX6" fmla="*/ 549142 w 687908"/>
                <a:gd name="connsiteY6" fmla="*/ 140480 h 292930"/>
                <a:gd name="connsiteX7" fmla="*/ 593592 w 687908"/>
                <a:gd name="connsiteY7" fmla="*/ 178580 h 292930"/>
                <a:gd name="connsiteX8" fmla="*/ 574542 w 687908"/>
                <a:gd name="connsiteY8" fmla="*/ 267480 h 292930"/>
                <a:gd name="connsiteX9" fmla="*/ 485642 w 687908"/>
                <a:gd name="connsiteY9" fmla="*/ 292880 h 292930"/>
                <a:gd name="connsiteX10" fmla="*/ 212592 w 687908"/>
                <a:gd name="connsiteY10" fmla="*/ 273830 h 292930"/>
                <a:gd name="connsiteX11" fmla="*/ 28442 w 687908"/>
                <a:gd name="connsiteY11" fmla="*/ 267480 h 292930"/>
                <a:gd name="connsiteX12" fmla="*/ 22092 w 687908"/>
                <a:gd name="connsiteY12" fmla="*/ 203980 h 292930"/>
                <a:gd name="connsiteX0" fmla="*/ 22092 w 687908"/>
                <a:gd name="connsiteY0" fmla="*/ 203980 h 293745"/>
                <a:gd name="connsiteX1" fmla="*/ 231642 w 687908"/>
                <a:gd name="connsiteY1" fmla="*/ 203980 h 293745"/>
                <a:gd name="connsiteX2" fmla="*/ 155442 w 687908"/>
                <a:gd name="connsiteY2" fmla="*/ 89680 h 293745"/>
                <a:gd name="connsiteX3" fmla="*/ 174492 w 687908"/>
                <a:gd name="connsiteY3" fmla="*/ 780 h 293745"/>
                <a:gd name="connsiteX4" fmla="*/ 333242 w 687908"/>
                <a:gd name="connsiteY4" fmla="*/ 45230 h 293745"/>
                <a:gd name="connsiteX5" fmla="*/ 682492 w 687908"/>
                <a:gd name="connsiteY5" fmla="*/ 26180 h 293745"/>
                <a:gd name="connsiteX6" fmla="*/ 549142 w 687908"/>
                <a:gd name="connsiteY6" fmla="*/ 140480 h 293745"/>
                <a:gd name="connsiteX7" fmla="*/ 593592 w 687908"/>
                <a:gd name="connsiteY7" fmla="*/ 178580 h 293745"/>
                <a:gd name="connsiteX8" fmla="*/ 574542 w 687908"/>
                <a:gd name="connsiteY8" fmla="*/ 267480 h 293745"/>
                <a:gd name="connsiteX9" fmla="*/ 485642 w 687908"/>
                <a:gd name="connsiteY9" fmla="*/ 292880 h 293745"/>
                <a:gd name="connsiteX10" fmla="*/ 352292 w 687908"/>
                <a:gd name="connsiteY10" fmla="*/ 286530 h 293745"/>
                <a:gd name="connsiteX11" fmla="*/ 212592 w 687908"/>
                <a:gd name="connsiteY11" fmla="*/ 273830 h 293745"/>
                <a:gd name="connsiteX12" fmla="*/ 28442 w 687908"/>
                <a:gd name="connsiteY12" fmla="*/ 267480 h 293745"/>
                <a:gd name="connsiteX13" fmla="*/ 22092 w 687908"/>
                <a:gd name="connsiteY13" fmla="*/ 203980 h 2937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687908" h="293745">
                  <a:moveTo>
                    <a:pt x="22092" y="203980"/>
                  </a:moveTo>
                  <a:cubicBezTo>
                    <a:pt x="55959" y="193397"/>
                    <a:pt x="209417" y="223030"/>
                    <a:pt x="231642" y="203980"/>
                  </a:cubicBezTo>
                  <a:cubicBezTo>
                    <a:pt x="253867" y="184930"/>
                    <a:pt x="164967" y="123547"/>
                    <a:pt x="155442" y="89680"/>
                  </a:cubicBezTo>
                  <a:cubicBezTo>
                    <a:pt x="145917" y="55813"/>
                    <a:pt x="144859" y="8188"/>
                    <a:pt x="174492" y="780"/>
                  </a:cubicBezTo>
                  <a:cubicBezTo>
                    <a:pt x="204125" y="-6628"/>
                    <a:pt x="248575" y="40997"/>
                    <a:pt x="333242" y="45230"/>
                  </a:cubicBezTo>
                  <a:cubicBezTo>
                    <a:pt x="417909" y="49463"/>
                    <a:pt x="646509" y="10305"/>
                    <a:pt x="682492" y="26180"/>
                  </a:cubicBezTo>
                  <a:cubicBezTo>
                    <a:pt x="718475" y="42055"/>
                    <a:pt x="563959" y="115080"/>
                    <a:pt x="549142" y="140480"/>
                  </a:cubicBezTo>
                  <a:cubicBezTo>
                    <a:pt x="534325" y="165880"/>
                    <a:pt x="589359" y="157413"/>
                    <a:pt x="593592" y="178580"/>
                  </a:cubicBezTo>
                  <a:cubicBezTo>
                    <a:pt x="597825" y="199747"/>
                    <a:pt x="592534" y="248430"/>
                    <a:pt x="574542" y="267480"/>
                  </a:cubicBezTo>
                  <a:cubicBezTo>
                    <a:pt x="556550" y="286530"/>
                    <a:pt x="522684" y="289705"/>
                    <a:pt x="485642" y="292880"/>
                  </a:cubicBezTo>
                  <a:cubicBezTo>
                    <a:pt x="448600" y="296055"/>
                    <a:pt x="397800" y="289705"/>
                    <a:pt x="352292" y="286530"/>
                  </a:cubicBezTo>
                  <a:cubicBezTo>
                    <a:pt x="306784" y="283355"/>
                    <a:pt x="283500" y="278063"/>
                    <a:pt x="212592" y="273830"/>
                  </a:cubicBezTo>
                  <a:cubicBezTo>
                    <a:pt x="141684" y="269597"/>
                    <a:pt x="61250" y="277005"/>
                    <a:pt x="28442" y="267480"/>
                  </a:cubicBezTo>
                  <a:cubicBezTo>
                    <a:pt x="-4366" y="257955"/>
                    <a:pt x="-11775" y="214563"/>
                    <a:pt x="22092" y="203980"/>
                  </a:cubicBezTo>
                  <a:close/>
                </a:path>
              </a:pathLst>
            </a:custGeom>
            <a:solidFill>
              <a:srgbClr val="0066FF"/>
            </a:solidFill>
            <a:ln>
              <a:no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178" name="Freeform 177"/>
            <p:cNvSpPr/>
            <p:nvPr/>
          </p:nvSpPr>
          <p:spPr>
            <a:xfrm rot="565929">
              <a:off x="1970538" y="3675663"/>
              <a:ext cx="307842" cy="191365"/>
            </a:xfrm>
            <a:custGeom>
              <a:avLst/>
              <a:gdLst>
                <a:gd name="connsiteX0" fmla="*/ 22092 w 658576"/>
                <a:gd name="connsiteY0" fmla="*/ 203980 h 295815"/>
                <a:gd name="connsiteX1" fmla="*/ 231642 w 658576"/>
                <a:gd name="connsiteY1" fmla="*/ 203980 h 295815"/>
                <a:gd name="connsiteX2" fmla="*/ 155442 w 658576"/>
                <a:gd name="connsiteY2" fmla="*/ 89680 h 295815"/>
                <a:gd name="connsiteX3" fmla="*/ 174492 w 658576"/>
                <a:gd name="connsiteY3" fmla="*/ 780 h 295815"/>
                <a:gd name="connsiteX4" fmla="*/ 333242 w 658576"/>
                <a:gd name="connsiteY4" fmla="*/ 45230 h 295815"/>
                <a:gd name="connsiteX5" fmla="*/ 511042 w 658576"/>
                <a:gd name="connsiteY5" fmla="*/ 26180 h 295815"/>
                <a:gd name="connsiteX6" fmla="*/ 549142 w 658576"/>
                <a:gd name="connsiteY6" fmla="*/ 140480 h 295815"/>
                <a:gd name="connsiteX7" fmla="*/ 460242 w 658576"/>
                <a:gd name="connsiteY7" fmla="*/ 203980 h 295815"/>
                <a:gd name="connsiteX8" fmla="*/ 231642 w 658576"/>
                <a:gd name="connsiteY8" fmla="*/ 229380 h 295815"/>
                <a:gd name="connsiteX9" fmla="*/ 434842 w 658576"/>
                <a:gd name="connsiteY9" fmla="*/ 261130 h 295815"/>
                <a:gd name="connsiteX10" fmla="*/ 593592 w 658576"/>
                <a:gd name="connsiteY10" fmla="*/ 178580 h 295815"/>
                <a:gd name="connsiteX11" fmla="*/ 657092 w 658576"/>
                <a:gd name="connsiteY11" fmla="*/ 178580 h 295815"/>
                <a:gd name="connsiteX12" fmla="*/ 625342 w 658576"/>
                <a:gd name="connsiteY12" fmla="*/ 203980 h 295815"/>
                <a:gd name="connsiteX13" fmla="*/ 485642 w 658576"/>
                <a:gd name="connsiteY13" fmla="*/ 292880 h 295815"/>
                <a:gd name="connsiteX14" fmla="*/ 212592 w 658576"/>
                <a:gd name="connsiteY14" fmla="*/ 273830 h 295815"/>
                <a:gd name="connsiteX15" fmla="*/ 28442 w 658576"/>
                <a:gd name="connsiteY15" fmla="*/ 267480 h 295815"/>
                <a:gd name="connsiteX16" fmla="*/ 22092 w 658576"/>
                <a:gd name="connsiteY16" fmla="*/ 203980 h 295815"/>
                <a:gd name="connsiteX0" fmla="*/ 22092 w 658576"/>
                <a:gd name="connsiteY0" fmla="*/ 203980 h 295815"/>
                <a:gd name="connsiteX1" fmla="*/ 231642 w 658576"/>
                <a:gd name="connsiteY1" fmla="*/ 203980 h 295815"/>
                <a:gd name="connsiteX2" fmla="*/ 155442 w 658576"/>
                <a:gd name="connsiteY2" fmla="*/ 89680 h 295815"/>
                <a:gd name="connsiteX3" fmla="*/ 174492 w 658576"/>
                <a:gd name="connsiteY3" fmla="*/ 780 h 295815"/>
                <a:gd name="connsiteX4" fmla="*/ 333242 w 658576"/>
                <a:gd name="connsiteY4" fmla="*/ 45230 h 295815"/>
                <a:gd name="connsiteX5" fmla="*/ 511042 w 658576"/>
                <a:gd name="connsiteY5" fmla="*/ 26180 h 295815"/>
                <a:gd name="connsiteX6" fmla="*/ 549142 w 658576"/>
                <a:gd name="connsiteY6" fmla="*/ 140480 h 295815"/>
                <a:gd name="connsiteX7" fmla="*/ 460242 w 658576"/>
                <a:gd name="connsiteY7" fmla="*/ 203980 h 295815"/>
                <a:gd name="connsiteX8" fmla="*/ 434842 w 658576"/>
                <a:gd name="connsiteY8" fmla="*/ 261130 h 295815"/>
                <a:gd name="connsiteX9" fmla="*/ 593592 w 658576"/>
                <a:gd name="connsiteY9" fmla="*/ 178580 h 295815"/>
                <a:gd name="connsiteX10" fmla="*/ 657092 w 658576"/>
                <a:gd name="connsiteY10" fmla="*/ 178580 h 295815"/>
                <a:gd name="connsiteX11" fmla="*/ 625342 w 658576"/>
                <a:gd name="connsiteY11" fmla="*/ 203980 h 295815"/>
                <a:gd name="connsiteX12" fmla="*/ 485642 w 658576"/>
                <a:gd name="connsiteY12" fmla="*/ 292880 h 295815"/>
                <a:gd name="connsiteX13" fmla="*/ 212592 w 658576"/>
                <a:gd name="connsiteY13" fmla="*/ 273830 h 295815"/>
                <a:gd name="connsiteX14" fmla="*/ 28442 w 658576"/>
                <a:gd name="connsiteY14" fmla="*/ 267480 h 295815"/>
                <a:gd name="connsiteX15" fmla="*/ 22092 w 658576"/>
                <a:gd name="connsiteY15" fmla="*/ 203980 h 295815"/>
                <a:gd name="connsiteX0" fmla="*/ 22092 w 658576"/>
                <a:gd name="connsiteY0" fmla="*/ 203980 h 295815"/>
                <a:gd name="connsiteX1" fmla="*/ 231642 w 658576"/>
                <a:gd name="connsiteY1" fmla="*/ 203980 h 295815"/>
                <a:gd name="connsiteX2" fmla="*/ 155442 w 658576"/>
                <a:gd name="connsiteY2" fmla="*/ 89680 h 295815"/>
                <a:gd name="connsiteX3" fmla="*/ 174492 w 658576"/>
                <a:gd name="connsiteY3" fmla="*/ 780 h 295815"/>
                <a:gd name="connsiteX4" fmla="*/ 333242 w 658576"/>
                <a:gd name="connsiteY4" fmla="*/ 45230 h 295815"/>
                <a:gd name="connsiteX5" fmla="*/ 511042 w 658576"/>
                <a:gd name="connsiteY5" fmla="*/ 26180 h 295815"/>
                <a:gd name="connsiteX6" fmla="*/ 549142 w 658576"/>
                <a:gd name="connsiteY6" fmla="*/ 140480 h 295815"/>
                <a:gd name="connsiteX7" fmla="*/ 460242 w 658576"/>
                <a:gd name="connsiteY7" fmla="*/ 203980 h 295815"/>
                <a:gd name="connsiteX8" fmla="*/ 593592 w 658576"/>
                <a:gd name="connsiteY8" fmla="*/ 178580 h 295815"/>
                <a:gd name="connsiteX9" fmla="*/ 657092 w 658576"/>
                <a:gd name="connsiteY9" fmla="*/ 178580 h 295815"/>
                <a:gd name="connsiteX10" fmla="*/ 625342 w 658576"/>
                <a:gd name="connsiteY10" fmla="*/ 203980 h 295815"/>
                <a:gd name="connsiteX11" fmla="*/ 485642 w 658576"/>
                <a:gd name="connsiteY11" fmla="*/ 292880 h 295815"/>
                <a:gd name="connsiteX12" fmla="*/ 212592 w 658576"/>
                <a:gd name="connsiteY12" fmla="*/ 273830 h 295815"/>
                <a:gd name="connsiteX13" fmla="*/ 28442 w 658576"/>
                <a:gd name="connsiteY13" fmla="*/ 267480 h 295815"/>
                <a:gd name="connsiteX14" fmla="*/ 22092 w 658576"/>
                <a:gd name="connsiteY14" fmla="*/ 203980 h 295815"/>
                <a:gd name="connsiteX0" fmla="*/ 22092 w 658576"/>
                <a:gd name="connsiteY0" fmla="*/ 203980 h 295815"/>
                <a:gd name="connsiteX1" fmla="*/ 231642 w 658576"/>
                <a:gd name="connsiteY1" fmla="*/ 203980 h 295815"/>
                <a:gd name="connsiteX2" fmla="*/ 155442 w 658576"/>
                <a:gd name="connsiteY2" fmla="*/ 89680 h 295815"/>
                <a:gd name="connsiteX3" fmla="*/ 174492 w 658576"/>
                <a:gd name="connsiteY3" fmla="*/ 780 h 295815"/>
                <a:gd name="connsiteX4" fmla="*/ 333242 w 658576"/>
                <a:gd name="connsiteY4" fmla="*/ 45230 h 295815"/>
                <a:gd name="connsiteX5" fmla="*/ 511042 w 658576"/>
                <a:gd name="connsiteY5" fmla="*/ 26180 h 295815"/>
                <a:gd name="connsiteX6" fmla="*/ 549142 w 658576"/>
                <a:gd name="connsiteY6" fmla="*/ 140480 h 295815"/>
                <a:gd name="connsiteX7" fmla="*/ 593592 w 658576"/>
                <a:gd name="connsiteY7" fmla="*/ 178580 h 295815"/>
                <a:gd name="connsiteX8" fmla="*/ 657092 w 658576"/>
                <a:gd name="connsiteY8" fmla="*/ 178580 h 295815"/>
                <a:gd name="connsiteX9" fmla="*/ 625342 w 658576"/>
                <a:gd name="connsiteY9" fmla="*/ 203980 h 295815"/>
                <a:gd name="connsiteX10" fmla="*/ 485642 w 658576"/>
                <a:gd name="connsiteY10" fmla="*/ 292880 h 295815"/>
                <a:gd name="connsiteX11" fmla="*/ 212592 w 658576"/>
                <a:gd name="connsiteY11" fmla="*/ 273830 h 295815"/>
                <a:gd name="connsiteX12" fmla="*/ 28442 w 658576"/>
                <a:gd name="connsiteY12" fmla="*/ 267480 h 295815"/>
                <a:gd name="connsiteX13" fmla="*/ 22092 w 658576"/>
                <a:gd name="connsiteY13" fmla="*/ 203980 h 295815"/>
                <a:gd name="connsiteX0" fmla="*/ 22092 w 660268"/>
                <a:gd name="connsiteY0" fmla="*/ 203980 h 295815"/>
                <a:gd name="connsiteX1" fmla="*/ 231642 w 660268"/>
                <a:gd name="connsiteY1" fmla="*/ 203980 h 295815"/>
                <a:gd name="connsiteX2" fmla="*/ 155442 w 660268"/>
                <a:gd name="connsiteY2" fmla="*/ 89680 h 295815"/>
                <a:gd name="connsiteX3" fmla="*/ 174492 w 660268"/>
                <a:gd name="connsiteY3" fmla="*/ 780 h 295815"/>
                <a:gd name="connsiteX4" fmla="*/ 333242 w 660268"/>
                <a:gd name="connsiteY4" fmla="*/ 45230 h 295815"/>
                <a:gd name="connsiteX5" fmla="*/ 511042 w 660268"/>
                <a:gd name="connsiteY5" fmla="*/ 26180 h 295815"/>
                <a:gd name="connsiteX6" fmla="*/ 549142 w 660268"/>
                <a:gd name="connsiteY6" fmla="*/ 140480 h 295815"/>
                <a:gd name="connsiteX7" fmla="*/ 593592 w 660268"/>
                <a:gd name="connsiteY7" fmla="*/ 178580 h 295815"/>
                <a:gd name="connsiteX8" fmla="*/ 657092 w 660268"/>
                <a:gd name="connsiteY8" fmla="*/ 178580 h 295815"/>
                <a:gd name="connsiteX9" fmla="*/ 485642 w 660268"/>
                <a:gd name="connsiteY9" fmla="*/ 292880 h 295815"/>
                <a:gd name="connsiteX10" fmla="*/ 212592 w 660268"/>
                <a:gd name="connsiteY10" fmla="*/ 273830 h 295815"/>
                <a:gd name="connsiteX11" fmla="*/ 28442 w 660268"/>
                <a:gd name="connsiteY11" fmla="*/ 267480 h 295815"/>
                <a:gd name="connsiteX12" fmla="*/ 22092 w 660268"/>
                <a:gd name="connsiteY12" fmla="*/ 203980 h 295815"/>
                <a:gd name="connsiteX0" fmla="*/ 22092 w 654153"/>
                <a:gd name="connsiteY0" fmla="*/ 203980 h 294059"/>
                <a:gd name="connsiteX1" fmla="*/ 231642 w 654153"/>
                <a:gd name="connsiteY1" fmla="*/ 203980 h 294059"/>
                <a:gd name="connsiteX2" fmla="*/ 155442 w 654153"/>
                <a:gd name="connsiteY2" fmla="*/ 89680 h 294059"/>
                <a:gd name="connsiteX3" fmla="*/ 174492 w 654153"/>
                <a:gd name="connsiteY3" fmla="*/ 780 h 294059"/>
                <a:gd name="connsiteX4" fmla="*/ 333242 w 654153"/>
                <a:gd name="connsiteY4" fmla="*/ 45230 h 294059"/>
                <a:gd name="connsiteX5" fmla="*/ 511042 w 654153"/>
                <a:gd name="connsiteY5" fmla="*/ 26180 h 294059"/>
                <a:gd name="connsiteX6" fmla="*/ 549142 w 654153"/>
                <a:gd name="connsiteY6" fmla="*/ 140480 h 294059"/>
                <a:gd name="connsiteX7" fmla="*/ 593592 w 654153"/>
                <a:gd name="connsiteY7" fmla="*/ 178580 h 294059"/>
                <a:gd name="connsiteX8" fmla="*/ 650742 w 654153"/>
                <a:gd name="connsiteY8" fmla="*/ 235730 h 294059"/>
                <a:gd name="connsiteX9" fmla="*/ 485642 w 654153"/>
                <a:gd name="connsiteY9" fmla="*/ 292880 h 294059"/>
                <a:gd name="connsiteX10" fmla="*/ 212592 w 654153"/>
                <a:gd name="connsiteY10" fmla="*/ 273830 h 294059"/>
                <a:gd name="connsiteX11" fmla="*/ 28442 w 654153"/>
                <a:gd name="connsiteY11" fmla="*/ 267480 h 294059"/>
                <a:gd name="connsiteX12" fmla="*/ 22092 w 654153"/>
                <a:gd name="connsiteY12" fmla="*/ 203980 h 294059"/>
                <a:gd name="connsiteX0" fmla="*/ 22092 w 687908"/>
                <a:gd name="connsiteY0" fmla="*/ 203980 h 294059"/>
                <a:gd name="connsiteX1" fmla="*/ 231642 w 687908"/>
                <a:gd name="connsiteY1" fmla="*/ 203980 h 294059"/>
                <a:gd name="connsiteX2" fmla="*/ 155442 w 687908"/>
                <a:gd name="connsiteY2" fmla="*/ 89680 h 294059"/>
                <a:gd name="connsiteX3" fmla="*/ 174492 w 687908"/>
                <a:gd name="connsiteY3" fmla="*/ 780 h 294059"/>
                <a:gd name="connsiteX4" fmla="*/ 333242 w 687908"/>
                <a:gd name="connsiteY4" fmla="*/ 45230 h 294059"/>
                <a:gd name="connsiteX5" fmla="*/ 682492 w 687908"/>
                <a:gd name="connsiteY5" fmla="*/ 26180 h 294059"/>
                <a:gd name="connsiteX6" fmla="*/ 549142 w 687908"/>
                <a:gd name="connsiteY6" fmla="*/ 140480 h 294059"/>
                <a:gd name="connsiteX7" fmla="*/ 593592 w 687908"/>
                <a:gd name="connsiteY7" fmla="*/ 178580 h 294059"/>
                <a:gd name="connsiteX8" fmla="*/ 650742 w 687908"/>
                <a:gd name="connsiteY8" fmla="*/ 235730 h 294059"/>
                <a:gd name="connsiteX9" fmla="*/ 485642 w 687908"/>
                <a:gd name="connsiteY9" fmla="*/ 292880 h 294059"/>
                <a:gd name="connsiteX10" fmla="*/ 212592 w 687908"/>
                <a:gd name="connsiteY10" fmla="*/ 273830 h 294059"/>
                <a:gd name="connsiteX11" fmla="*/ 28442 w 687908"/>
                <a:gd name="connsiteY11" fmla="*/ 267480 h 294059"/>
                <a:gd name="connsiteX12" fmla="*/ 22092 w 687908"/>
                <a:gd name="connsiteY12" fmla="*/ 203980 h 294059"/>
                <a:gd name="connsiteX0" fmla="*/ 22092 w 687908"/>
                <a:gd name="connsiteY0" fmla="*/ 203980 h 292930"/>
                <a:gd name="connsiteX1" fmla="*/ 231642 w 687908"/>
                <a:gd name="connsiteY1" fmla="*/ 203980 h 292930"/>
                <a:gd name="connsiteX2" fmla="*/ 155442 w 687908"/>
                <a:gd name="connsiteY2" fmla="*/ 89680 h 292930"/>
                <a:gd name="connsiteX3" fmla="*/ 174492 w 687908"/>
                <a:gd name="connsiteY3" fmla="*/ 780 h 292930"/>
                <a:gd name="connsiteX4" fmla="*/ 333242 w 687908"/>
                <a:gd name="connsiteY4" fmla="*/ 45230 h 292930"/>
                <a:gd name="connsiteX5" fmla="*/ 682492 w 687908"/>
                <a:gd name="connsiteY5" fmla="*/ 26180 h 292930"/>
                <a:gd name="connsiteX6" fmla="*/ 549142 w 687908"/>
                <a:gd name="connsiteY6" fmla="*/ 140480 h 292930"/>
                <a:gd name="connsiteX7" fmla="*/ 593592 w 687908"/>
                <a:gd name="connsiteY7" fmla="*/ 178580 h 292930"/>
                <a:gd name="connsiteX8" fmla="*/ 574542 w 687908"/>
                <a:gd name="connsiteY8" fmla="*/ 267480 h 292930"/>
                <a:gd name="connsiteX9" fmla="*/ 485642 w 687908"/>
                <a:gd name="connsiteY9" fmla="*/ 292880 h 292930"/>
                <a:gd name="connsiteX10" fmla="*/ 212592 w 687908"/>
                <a:gd name="connsiteY10" fmla="*/ 273830 h 292930"/>
                <a:gd name="connsiteX11" fmla="*/ 28442 w 687908"/>
                <a:gd name="connsiteY11" fmla="*/ 267480 h 292930"/>
                <a:gd name="connsiteX12" fmla="*/ 22092 w 687908"/>
                <a:gd name="connsiteY12" fmla="*/ 203980 h 292930"/>
                <a:gd name="connsiteX0" fmla="*/ 22092 w 687908"/>
                <a:gd name="connsiteY0" fmla="*/ 203980 h 293745"/>
                <a:gd name="connsiteX1" fmla="*/ 231642 w 687908"/>
                <a:gd name="connsiteY1" fmla="*/ 203980 h 293745"/>
                <a:gd name="connsiteX2" fmla="*/ 155442 w 687908"/>
                <a:gd name="connsiteY2" fmla="*/ 89680 h 293745"/>
                <a:gd name="connsiteX3" fmla="*/ 174492 w 687908"/>
                <a:gd name="connsiteY3" fmla="*/ 780 h 293745"/>
                <a:gd name="connsiteX4" fmla="*/ 333242 w 687908"/>
                <a:gd name="connsiteY4" fmla="*/ 45230 h 293745"/>
                <a:gd name="connsiteX5" fmla="*/ 682492 w 687908"/>
                <a:gd name="connsiteY5" fmla="*/ 26180 h 293745"/>
                <a:gd name="connsiteX6" fmla="*/ 549142 w 687908"/>
                <a:gd name="connsiteY6" fmla="*/ 140480 h 293745"/>
                <a:gd name="connsiteX7" fmla="*/ 593592 w 687908"/>
                <a:gd name="connsiteY7" fmla="*/ 178580 h 293745"/>
                <a:gd name="connsiteX8" fmla="*/ 574542 w 687908"/>
                <a:gd name="connsiteY8" fmla="*/ 267480 h 293745"/>
                <a:gd name="connsiteX9" fmla="*/ 485642 w 687908"/>
                <a:gd name="connsiteY9" fmla="*/ 292880 h 293745"/>
                <a:gd name="connsiteX10" fmla="*/ 352292 w 687908"/>
                <a:gd name="connsiteY10" fmla="*/ 286530 h 293745"/>
                <a:gd name="connsiteX11" fmla="*/ 212592 w 687908"/>
                <a:gd name="connsiteY11" fmla="*/ 273830 h 293745"/>
                <a:gd name="connsiteX12" fmla="*/ 28442 w 687908"/>
                <a:gd name="connsiteY12" fmla="*/ 267480 h 293745"/>
                <a:gd name="connsiteX13" fmla="*/ 22092 w 687908"/>
                <a:gd name="connsiteY13" fmla="*/ 203980 h 2937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687908" h="293745">
                  <a:moveTo>
                    <a:pt x="22092" y="203980"/>
                  </a:moveTo>
                  <a:cubicBezTo>
                    <a:pt x="55959" y="193397"/>
                    <a:pt x="209417" y="223030"/>
                    <a:pt x="231642" y="203980"/>
                  </a:cubicBezTo>
                  <a:cubicBezTo>
                    <a:pt x="253867" y="184930"/>
                    <a:pt x="164967" y="123547"/>
                    <a:pt x="155442" y="89680"/>
                  </a:cubicBezTo>
                  <a:cubicBezTo>
                    <a:pt x="145917" y="55813"/>
                    <a:pt x="144859" y="8188"/>
                    <a:pt x="174492" y="780"/>
                  </a:cubicBezTo>
                  <a:cubicBezTo>
                    <a:pt x="204125" y="-6628"/>
                    <a:pt x="248575" y="40997"/>
                    <a:pt x="333242" y="45230"/>
                  </a:cubicBezTo>
                  <a:cubicBezTo>
                    <a:pt x="417909" y="49463"/>
                    <a:pt x="646509" y="10305"/>
                    <a:pt x="682492" y="26180"/>
                  </a:cubicBezTo>
                  <a:cubicBezTo>
                    <a:pt x="718475" y="42055"/>
                    <a:pt x="563959" y="115080"/>
                    <a:pt x="549142" y="140480"/>
                  </a:cubicBezTo>
                  <a:cubicBezTo>
                    <a:pt x="534325" y="165880"/>
                    <a:pt x="589359" y="157413"/>
                    <a:pt x="593592" y="178580"/>
                  </a:cubicBezTo>
                  <a:cubicBezTo>
                    <a:pt x="597825" y="199747"/>
                    <a:pt x="592534" y="248430"/>
                    <a:pt x="574542" y="267480"/>
                  </a:cubicBezTo>
                  <a:cubicBezTo>
                    <a:pt x="556550" y="286530"/>
                    <a:pt x="522684" y="289705"/>
                    <a:pt x="485642" y="292880"/>
                  </a:cubicBezTo>
                  <a:cubicBezTo>
                    <a:pt x="448600" y="296055"/>
                    <a:pt x="397800" y="289705"/>
                    <a:pt x="352292" y="286530"/>
                  </a:cubicBezTo>
                  <a:cubicBezTo>
                    <a:pt x="306784" y="283355"/>
                    <a:pt x="283500" y="278063"/>
                    <a:pt x="212592" y="273830"/>
                  </a:cubicBezTo>
                  <a:cubicBezTo>
                    <a:pt x="141684" y="269597"/>
                    <a:pt x="61250" y="277005"/>
                    <a:pt x="28442" y="267480"/>
                  </a:cubicBezTo>
                  <a:cubicBezTo>
                    <a:pt x="-4366" y="257955"/>
                    <a:pt x="-11775" y="214563"/>
                    <a:pt x="22092" y="203980"/>
                  </a:cubicBezTo>
                  <a:close/>
                </a:path>
              </a:pathLst>
            </a:custGeom>
            <a:solidFill>
              <a:srgbClr val="0066FF"/>
            </a:solidFill>
            <a:ln>
              <a:no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179" name="Freeform 178"/>
            <p:cNvSpPr/>
            <p:nvPr/>
          </p:nvSpPr>
          <p:spPr>
            <a:xfrm rot="11432469" flipH="1" flipV="1">
              <a:off x="2237237" y="3745514"/>
              <a:ext cx="307842" cy="191365"/>
            </a:xfrm>
            <a:custGeom>
              <a:avLst/>
              <a:gdLst>
                <a:gd name="connsiteX0" fmla="*/ 22092 w 658576"/>
                <a:gd name="connsiteY0" fmla="*/ 203980 h 295815"/>
                <a:gd name="connsiteX1" fmla="*/ 231642 w 658576"/>
                <a:gd name="connsiteY1" fmla="*/ 203980 h 295815"/>
                <a:gd name="connsiteX2" fmla="*/ 155442 w 658576"/>
                <a:gd name="connsiteY2" fmla="*/ 89680 h 295815"/>
                <a:gd name="connsiteX3" fmla="*/ 174492 w 658576"/>
                <a:gd name="connsiteY3" fmla="*/ 780 h 295815"/>
                <a:gd name="connsiteX4" fmla="*/ 333242 w 658576"/>
                <a:gd name="connsiteY4" fmla="*/ 45230 h 295815"/>
                <a:gd name="connsiteX5" fmla="*/ 511042 w 658576"/>
                <a:gd name="connsiteY5" fmla="*/ 26180 h 295815"/>
                <a:gd name="connsiteX6" fmla="*/ 549142 w 658576"/>
                <a:gd name="connsiteY6" fmla="*/ 140480 h 295815"/>
                <a:gd name="connsiteX7" fmla="*/ 460242 w 658576"/>
                <a:gd name="connsiteY7" fmla="*/ 203980 h 295815"/>
                <a:gd name="connsiteX8" fmla="*/ 231642 w 658576"/>
                <a:gd name="connsiteY8" fmla="*/ 229380 h 295815"/>
                <a:gd name="connsiteX9" fmla="*/ 434842 w 658576"/>
                <a:gd name="connsiteY9" fmla="*/ 261130 h 295815"/>
                <a:gd name="connsiteX10" fmla="*/ 593592 w 658576"/>
                <a:gd name="connsiteY10" fmla="*/ 178580 h 295815"/>
                <a:gd name="connsiteX11" fmla="*/ 657092 w 658576"/>
                <a:gd name="connsiteY11" fmla="*/ 178580 h 295815"/>
                <a:gd name="connsiteX12" fmla="*/ 625342 w 658576"/>
                <a:gd name="connsiteY12" fmla="*/ 203980 h 295815"/>
                <a:gd name="connsiteX13" fmla="*/ 485642 w 658576"/>
                <a:gd name="connsiteY13" fmla="*/ 292880 h 295815"/>
                <a:gd name="connsiteX14" fmla="*/ 212592 w 658576"/>
                <a:gd name="connsiteY14" fmla="*/ 273830 h 295815"/>
                <a:gd name="connsiteX15" fmla="*/ 28442 w 658576"/>
                <a:gd name="connsiteY15" fmla="*/ 267480 h 295815"/>
                <a:gd name="connsiteX16" fmla="*/ 22092 w 658576"/>
                <a:gd name="connsiteY16" fmla="*/ 203980 h 295815"/>
                <a:gd name="connsiteX0" fmla="*/ 22092 w 658576"/>
                <a:gd name="connsiteY0" fmla="*/ 203980 h 295815"/>
                <a:gd name="connsiteX1" fmla="*/ 231642 w 658576"/>
                <a:gd name="connsiteY1" fmla="*/ 203980 h 295815"/>
                <a:gd name="connsiteX2" fmla="*/ 155442 w 658576"/>
                <a:gd name="connsiteY2" fmla="*/ 89680 h 295815"/>
                <a:gd name="connsiteX3" fmla="*/ 174492 w 658576"/>
                <a:gd name="connsiteY3" fmla="*/ 780 h 295815"/>
                <a:gd name="connsiteX4" fmla="*/ 333242 w 658576"/>
                <a:gd name="connsiteY4" fmla="*/ 45230 h 295815"/>
                <a:gd name="connsiteX5" fmla="*/ 511042 w 658576"/>
                <a:gd name="connsiteY5" fmla="*/ 26180 h 295815"/>
                <a:gd name="connsiteX6" fmla="*/ 549142 w 658576"/>
                <a:gd name="connsiteY6" fmla="*/ 140480 h 295815"/>
                <a:gd name="connsiteX7" fmla="*/ 460242 w 658576"/>
                <a:gd name="connsiteY7" fmla="*/ 203980 h 295815"/>
                <a:gd name="connsiteX8" fmla="*/ 434842 w 658576"/>
                <a:gd name="connsiteY8" fmla="*/ 261130 h 295815"/>
                <a:gd name="connsiteX9" fmla="*/ 593592 w 658576"/>
                <a:gd name="connsiteY9" fmla="*/ 178580 h 295815"/>
                <a:gd name="connsiteX10" fmla="*/ 657092 w 658576"/>
                <a:gd name="connsiteY10" fmla="*/ 178580 h 295815"/>
                <a:gd name="connsiteX11" fmla="*/ 625342 w 658576"/>
                <a:gd name="connsiteY11" fmla="*/ 203980 h 295815"/>
                <a:gd name="connsiteX12" fmla="*/ 485642 w 658576"/>
                <a:gd name="connsiteY12" fmla="*/ 292880 h 295815"/>
                <a:gd name="connsiteX13" fmla="*/ 212592 w 658576"/>
                <a:gd name="connsiteY13" fmla="*/ 273830 h 295815"/>
                <a:gd name="connsiteX14" fmla="*/ 28442 w 658576"/>
                <a:gd name="connsiteY14" fmla="*/ 267480 h 295815"/>
                <a:gd name="connsiteX15" fmla="*/ 22092 w 658576"/>
                <a:gd name="connsiteY15" fmla="*/ 203980 h 295815"/>
                <a:gd name="connsiteX0" fmla="*/ 22092 w 658576"/>
                <a:gd name="connsiteY0" fmla="*/ 203980 h 295815"/>
                <a:gd name="connsiteX1" fmla="*/ 231642 w 658576"/>
                <a:gd name="connsiteY1" fmla="*/ 203980 h 295815"/>
                <a:gd name="connsiteX2" fmla="*/ 155442 w 658576"/>
                <a:gd name="connsiteY2" fmla="*/ 89680 h 295815"/>
                <a:gd name="connsiteX3" fmla="*/ 174492 w 658576"/>
                <a:gd name="connsiteY3" fmla="*/ 780 h 295815"/>
                <a:gd name="connsiteX4" fmla="*/ 333242 w 658576"/>
                <a:gd name="connsiteY4" fmla="*/ 45230 h 295815"/>
                <a:gd name="connsiteX5" fmla="*/ 511042 w 658576"/>
                <a:gd name="connsiteY5" fmla="*/ 26180 h 295815"/>
                <a:gd name="connsiteX6" fmla="*/ 549142 w 658576"/>
                <a:gd name="connsiteY6" fmla="*/ 140480 h 295815"/>
                <a:gd name="connsiteX7" fmla="*/ 460242 w 658576"/>
                <a:gd name="connsiteY7" fmla="*/ 203980 h 295815"/>
                <a:gd name="connsiteX8" fmla="*/ 593592 w 658576"/>
                <a:gd name="connsiteY8" fmla="*/ 178580 h 295815"/>
                <a:gd name="connsiteX9" fmla="*/ 657092 w 658576"/>
                <a:gd name="connsiteY9" fmla="*/ 178580 h 295815"/>
                <a:gd name="connsiteX10" fmla="*/ 625342 w 658576"/>
                <a:gd name="connsiteY10" fmla="*/ 203980 h 295815"/>
                <a:gd name="connsiteX11" fmla="*/ 485642 w 658576"/>
                <a:gd name="connsiteY11" fmla="*/ 292880 h 295815"/>
                <a:gd name="connsiteX12" fmla="*/ 212592 w 658576"/>
                <a:gd name="connsiteY12" fmla="*/ 273830 h 295815"/>
                <a:gd name="connsiteX13" fmla="*/ 28442 w 658576"/>
                <a:gd name="connsiteY13" fmla="*/ 267480 h 295815"/>
                <a:gd name="connsiteX14" fmla="*/ 22092 w 658576"/>
                <a:gd name="connsiteY14" fmla="*/ 203980 h 295815"/>
                <a:gd name="connsiteX0" fmla="*/ 22092 w 658576"/>
                <a:gd name="connsiteY0" fmla="*/ 203980 h 295815"/>
                <a:gd name="connsiteX1" fmla="*/ 231642 w 658576"/>
                <a:gd name="connsiteY1" fmla="*/ 203980 h 295815"/>
                <a:gd name="connsiteX2" fmla="*/ 155442 w 658576"/>
                <a:gd name="connsiteY2" fmla="*/ 89680 h 295815"/>
                <a:gd name="connsiteX3" fmla="*/ 174492 w 658576"/>
                <a:gd name="connsiteY3" fmla="*/ 780 h 295815"/>
                <a:gd name="connsiteX4" fmla="*/ 333242 w 658576"/>
                <a:gd name="connsiteY4" fmla="*/ 45230 h 295815"/>
                <a:gd name="connsiteX5" fmla="*/ 511042 w 658576"/>
                <a:gd name="connsiteY5" fmla="*/ 26180 h 295815"/>
                <a:gd name="connsiteX6" fmla="*/ 549142 w 658576"/>
                <a:gd name="connsiteY6" fmla="*/ 140480 h 295815"/>
                <a:gd name="connsiteX7" fmla="*/ 593592 w 658576"/>
                <a:gd name="connsiteY7" fmla="*/ 178580 h 295815"/>
                <a:gd name="connsiteX8" fmla="*/ 657092 w 658576"/>
                <a:gd name="connsiteY8" fmla="*/ 178580 h 295815"/>
                <a:gd name="connsiteX9" fmla="*/ 625342 w 658576"/>
                <a:gd name="connsiteY9" fmla="*/ 203980 h 295815"/>
                <a:gd name="connsiteX10" fmla="*/ 485642 w 658576"/>
                <a:gd name="connsiteY10" fmla="*/ 292880 h 295815"/>
                <a:gd name="connsiteX11" fmla="*/ 212592 w 658576"/>
                <a:gd name="connsiteY11" fmla="*/ 273830 h 295815"/>
                <a:gd name="connsiteX12" fmla="*/ 28442 w 658576"/>
                <a:gd name="connsiteY12" fmla="*/ 267480 h 295815"/>
                <a:gd name="connsiteX13" fmla="*/ 22092 w 658576"/>
                <a:gd name="connsiteY13" fmla="*/ 203980 h 295815"/>
                <a:gd name="connsiteX0" fmla="*/ 22092 w 660268"/>
                <a:gd name="connsiteY0" fmla="*/ 203980 h 295815"/>
                <a:gd name="connsiteX1" fmla="*/ 231642 w 660268"/>
                <a:gd name="connsiteY1" fmla="*/ 203980 h 295815"/>
                <a:gd name="connsiteX2" fmla="*/ 155442 w 660268"/>
                <a:gd name="connsiteY2" fmla="*/ 89680 h 295815"/>
                <a:gd name="connsiteX3" fmla="*/ 174492 w 660268"/>
                <a:gd name="connsiteY3" fmla="*/ 780 h 295815"/>
                <a:gd name="connsiteX4" fmla="*/ 333242 w 660268"/>
                <a:gd name="connsiteY4" fmla="*/ 45230 h 295815"/>
                <a:gd name="connsiteX5" fmla="*/ 511042 w 660268"/>
                <a:gd name="connsiteY5" fmla="*/ 26180 h 295815"/>
                <a:gd name="connsiteX6" fmla="*/ 549142 w 660268"/>
                <a:gd name="connsiteY6" fmla="*/ 140480 h 295815"/>
                <a:gd name="connsiteX7" fmla="*/ 593592 w 660268"/>
                <a:gd name="connsiteY7" fmla="*/ 178580 h 295815"/>
                <a:gd name="connsiteX8" fmla="*/ 657092 w 660268"/>
                <a:gd name="connsiteY8" fmla="*/ 178580 h 295815"/>
                <a:gd name="connsiteX9" fmla="*/ 485642 w 660268"/>
                <a:gd name="connsiteY9" fmla="*/ 292880 h 295815"/>
                <a:gd name="connsiteX10" fmla="*/ 212592 w 660268"/>
                <a:gd name="connsiteY10" fmla="*/ 273830 h 295815"/>
                <a:gd name="connsiteX11" fmla="*/ 28442 w 660268"/>
                <a:gd name="connsiteY11" fmla="*/ 267480 h 295815"/>
                <a:gd name="connsiteX12" fmla="*/ 22092 w 660268"/>
                <a:gd name="connsiteY12" fmla="*/ 203980 h 295815"/>
                <a:gd name="connsiteX0" fmla="*/ 22092 w 654153"/>
                <a:gd name="connsiteY0" fmla="*/ 203980 h 294059"/>
                <a:gd name="connsiteX1" fmla="*/ 231642 w 654153"/>
                <a:gd name="connsiteY1" fmla="*/ 203980 h 294059"/>
                <a:gd name="connsiteX2" fmla="*/ 155442 w 654153"/>
                <a:gd name="connsiteY2" fmla="*/ 89680 h 294059"/>
                <a:gd name="connsiteX3" fmla="*/ 174492 w 654153"/>
                <a:gd name="connsiteY3" fmla="*/ 780 h 294059"/>
                <a:gd name="connsiteX4" fmla="*/ 333242 w 654153"/>
                <a:gd name="connsiteY4" fmla="*/ 45230 h 294059"/>
                <a:gd name="connsiteX5" fmla="*/ 511042 w 654153"/>
                <a:gd name="connsiteY5" fmla="*/ 26180 h 294059"/>
                <a:gd name="connsiteX6" fmla="*/ 549142 w 654153"/>
                <a:gd name="connsiteY6" fmla="*/ 140480 h 294059"/>
                <a:gd name="connsiteX7" fmla="*/ 593592 w 654153"/>
                <a:gd name="connsiteY7" fmla="*/ 178580 h 294059"/>
                <a:gd name="connsiteX8" fmla="*/ 650742 w 654153"/>
                <a:gd name="connsiteY8" fmla="*/ 235730 h 294059"/>
                <a:gd name="connsiteX9" fmla="*/ 485642 w 654153"/>
                <a:gd name="connsiteY9" fmla="*/ 292880 h 294059"/>
                <a:gd name="connsiteX10" fmla="*/ 212592 w 654153"/>
                <a:gd name="connsiteY10" fmla="*/ 273830 h 294059"/>
                <a:gd name="connsiteX11" fmla="*/ 28442 w 654153"/>
                <a:gd name="connsiteY11" fmla="*/ 267480 h 294059"/>
                <a:gd name="connsiteX12" fmla="*/ 22092 w 654153"/>
                <a:gd name="connsiteY12" fmla="*/ 203980 h 294059"/>
                <a:gd name="connsiteX0" fmla="*/ 22092 w 687908"/>
                <a:gd name="connsiteY0" fmla="*/ 203980 h 294059"/>
                <a:gd name="connsiteX1" fmla="*/ 231642 w 687908"/>
                <a:gd name="connsiteY1" fmla="*/ 203980 h 294059"/>
                <a:gd name="connsiteX2" fmla="*/ 155442 w 687908"/>
                <a:gd name="connsiteY2" fmla="*/ 89680 h 294059"/>
                <a:gd name="connsiteX3" fmla="*/ 174492 w 687908"/>
                <a:gd name="connsiteY3" fmla="*/ 780 h 294059"/>
                <a:gd name="connsiteX4" fmla="*/ 333242 w 687908"/>
                <a:gd name="connsiteY4" fmla="*/ 45230 h 294059"/>
                <a:gd name="connsiteX5" fmla="*/ 682492 w 687908"/>
                <a:gd name="connsiteY5" fmla="*/ 26180 h 294059"/>
                <a:gd name="connsiteX6" fmla="*/ 549142 w 687908"/>
                <a:gd name="connsiteY6" fmla="*/ 140480 h 294059"/>
                <a:gd name="connsiteX7" fmla="*/ 593592 w 687908"/>
                <a:gd name="connsiteY7" fmla="*/ 178580 h 294059"/>
                <a:gd name="connsiteX8" fmla="*/ 650742 w 687908"/>
                <a:gd name="connsiteY8" fmla="*/ 235730 h 294059"/>
                <a:gd name="connsiteX9" fmla="*/ 485642 w 687908"/>
                <a:gd name="connsiteY9" fmla="*/ 292880 h 294059"/>
                <a:gd name="connsiteX10" fmla="*/ 212592 w 687908"/>
                <a:gd name="connsiteY10" fmla="*/ 273830 h 294059"/>
                <a:gd name="connsiteX11" fmla="*/ 28442 w 687908"/>
                <a:gd name="connsiteY11" fmla="*/ 267480 h 294059"/>
                <a:gd name="connsiteX12" fmla="*/ 22092 w 687908"/>
                <a:gd name="connsiteY12" fmla="*/ 203980 h 294059"/>
                <a:gd name="connsiteX0" fmla="*/ 22092 w 687908"/>
                <a:gd name="connsiteY0" fmla="*/ 203980 h 292930"/>
                <a:gd name="connsiteX1" fmla="*/ 231642 w 687908"/>
                <a:gd name="connsiteY1" fmla="*/ 203980 h 292930"/>
                <a:gd name="connsiteX2" fmla="*/ 155442 w 687908"/>
                <a:gd name="connsiteY2" fmla="*/ 89680 h 292930"/>
                <a:gd name="connsiteX3" fmla="*/ 174492 w 687908"/>
                <a:gd name="connsiteY3" fmla="*/ 780 h 292930"/>
                <a:gd name="connsiteX4" fmla="*/ 333242 w 687908"/>
                <a:gd name="connsiteY4" fmla="*/ 45230 h 292930"/>
                <a:gd name="connsiteX5" fmla="*/ 682492 w 687908"/>
                <a:gd name="connsiteY5" fmla="*/ 26180 h 292930"/>
                <a:gd name="connsiteX6" fmla="*/ 549142 w 687908"/>
                <a:gd name="connsiteY6" fmla="*/ 140480 h 292930"/>
                <a:gd name="connsiteX7" fmla="*/ 593592 w 687908"/>
                <a:gd name="connsiteY7" fmla="*/ 178580 h 292930"/>
                <a:gd name="connsiteX8" fmla="*/ 574542 w 687908"/>
                <a:gd name="connsiteY8" fmla="*/ 267480 h 292930"/>
                <a:gd name="connsiteX9" fmla="*/ 485642 w 687908"/>
                <a:gd name="connsiteY9" fmla="*/ 292880 h 292930"/>
                <a:gd name="connsiteX10" fmla="*/ 212592 w 687908"/>
                <a:gd name="connsiteY10" fmla="*/ 273830 h 292930"/>
                <a:gd name="connsiteX11" fmla="*/ 28442 w 687908"/>
                <a:gd name="connsiteY11" fmla="*/ 267480 h 292930"/>
                <a:gd name="connsiteX12" fmla="*/ 22092 w 687908"/>
                <a:gd name="connsiteY12" fmla="*/ 203980 h 292930"/>
                <a:gd name="connsiteX0" fmla="*/ 22092 w 687908"/>
                <a:gd name="connsiteY0" fmla="*/ 203980 h 293745"/>
                <a:gd name="connsiteX1" fmla="*/ 231642 w 687908"/>
                <a:gd name="connsiteY1" fmla="*/ 203980 h 293745"/>
                <a:gd name="connsiteX2" fmla="*/ 155442 w 687908"/>
                <a:gd name="connsiteY2" fmla="*/ 89680 h 293745"/>
                <a:gd name="connsiteX3" fmla="*/ 174492 w 687908"/>
                <a:gd name="connsiteY3" fmla="*/ 780 h 293745"/>
                <a:gd name="connsiteX4" fmla="*/ 333242 w 687908"/>
                <a:gd name="connsiteY4" fmla="*/ 45230 h 293745"/>
                <a:gd name="connsiteX5" fmla="*/ 682492 w 687908"/>
                <a:gd name="connsiteY5" fmla="*/ 26180 h 293745"/>
                <a:gd name="connsiteX6" fmla="*/ 549142 w 687908"/>
                <a:gd name="connsiteY6" fmla="*/ 140480 h 293745"/>
                <a:gd name="connsiteX7" fmla="*/ 593592 w 687908"/>
                <a:gd name="connsiteY7" fmla="*/ 178580 h 293745"/>
                <a:gd name="connsiteX8" fmla="*/ 574542 w 687908"/>
                <a:gd name="connsiteY8" fmla="*/ 267480 h 293745"/>
                <a:gd name="connsiteX9" fmla="*/ 485642 w 687908"/>
                <a:gd name="connsiteY9" fmla="*/ 292880 h 293745"/>
                <a:gd name="connsiteX10" fmla="*/ 352292 w 687908"/>
                <a:gd name="connsiteY10" fmla="*/ 286530 h 293745"/>
                <a:gd name="connsiteX11" fmla="*/ 212592 w 687908"/>
                <a:gd name="connsiteY11" fmla="*/ 273830 h 293745"/>
                <a:gd name="connsiteX12" fmla="*/ 28442 w 687908"/>
                <a:gd name="connsiteY12" fmla="*/ 267480 h 293745"/>
                <a:gd name="connsiteX13" fmla="*/ 22092 w 687908"/>
                <a:gd name="connsiteY13" fmla="*/ 203980 h 2937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687908" h="293745">
                  <a:moveTo>
                    <a:pt x="22092" y="203980"/>
                  </a:moveTo>
                  <a:cubicBezTo>
                    <a:pt x="55959" y="193397"/>
                    <a:pt x="209417" y="223030"/>
                    <a:pt x="231642" y="203980"/>
                  </a:cubicBezTo>
                  <a:cubicBezTo>
                    <a:pt x="253867" y="184930"/>
                    <a:pt x="164967" y="123547"/>
                    <a:pt x="155442" y="89680"/>
                  </a:cubicBezTo>
                  <a:cubicBezTo>
                    <a:pt x="145917" y="55813"/>
                    <a:pt x="144859" y="8188"/>
                    <a:pt x="174492" y="780"/>
                  </a:cubicBezTo>
                  <a:cubicBezTo>
                    <a:pt x="204125" y="-6628"/>
                    <a:pt x="248575" y="40997"/>
                    <a:pt x="333242" y="45230"/>
                  </a:cubicBezTo>
                  <a:cubicBezTo>
                    <a:pt x="417909" y="49463"/>
                    <a:pt x="646509" y="10305"/>
                    <a:pt x="682492" y="26180"/>
                  </a:cubicBezTo>
                  <a:cubicBezTo>
                    <a:pt x="718475" y="42055"/>
                    <a:pt x="563959" y="115080"/>
                    <a:pt x="549142" y="140480"/>
                  </a:cubicBezTo>
                  <a:cubicBezTo>
                    <a:pt x="534325" y="165880"/>
                    <a:pt x="589359" y="157413"/>
                    <a:pt x="593592" y="178580"/>
                  </a:cubicBezTo>
                  <a:cubicBezTo>
                    <a:pt x="597825" y="199747"/>
                    <a:pt x="592534" y="248430"/>
                    <a:pt x="574542" y="267480"/>
                  </a:cubicBezTo>
                  <a:cubicBezTo>
                    <a:pt x="556550" y="286530"/>
                    <a:pt x="522684" y="289705"/>
                    <a:pt x="485642" y="292880"/>
                  </a:cubicBezTo>
                  <a:cubicBezTo>
                    <a:pt x="448600" y="296055"/>
                    <a:pt x="397800" y="289705"/>
                    <a:pt x="352292" y="286530"/>
                  </a:cubicBezTo>
                  <a:cubicBezTo>
                    <a:pt x="306784" y="283355"/>
                    <a:pt x="283500" y="278063"/>
                    <a:pt x="212592" y="273830"/>
                  </a:cubicBezTo>
                  <a:cubicBezTo>
                    <a:pt x="141684" y="269597"/>
                    <a:pt x="61250" y="277005"/>
                    <a:pt x="28442" y="267480"/>
                  </a:cubicBezTo>
                  <a:cubicBezTo>
                    <a:pt x="-4366" y="257955"/>
                    <a:pt x="-11775" y="214563"/>
                    <a:pt x="22092" y="203980"/>
                  </a:cubicBezTo>
                  <a:close/>
                </a:path>
              </a:pathLst>
            </a:custGeom>
            <a:solidFill>
              <a:srgbClr val="0066FF"/>
            </a:solidFill>
            <a:ln>
              <a:no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180" name="Oval 179"/>
            <p:cNvSpPr/>
            <p:nvPr/>
          </p:nvSpPr>
          <p:spPr>
            <a:xfrm>
              <a:off x="1719820" y="3677692"/>
              <a:ext cx="46761" cy="46761"/>
            </a:xfrm>
            <a:prstGeom prst="ellipse">
              <a:avLst/>
            </a:prstGeom>
            <a:solidFill>
              <a:srgbClr val="FFFF00"/>
            </a:solidFill>
            <a:ln w="6350" cmpd="sng">
              <a:solidFill>
                <a:schemeClr val="tx1"/>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181" name="Oval 180"/>
            <p:cNvSpPr/>
            <p:nvPr/>
          </p:nvSpPr>
          <p:spPr>
            <a:xfrm>
              <a:off x="1735695" y="3731667"/>
              <a:ext cx="46761" cy="46761"/>
            </a:xfrm>
            <a:prstGeom prst="ellipse">
              <a:avLst/>
            </a:prstGeom>
            <a:solidFill>
              <a:srgbClr val="FFFF00"/>
            </a:solidFill>
            <a:ln w="6350" cmpd="sng">
              <a:solidFill>
                <a:schemeClr val="tx1"/>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182" name="Oval 181"/>
            <p:cNvSpPr/>
            <p:nvPr/>
          </p:nvSpPr>
          <p:spPr>
            <a:xfrm>
              <a:off x="1786495" y="3687217"/>
              <a:ext cx="46761" cy="46761"/>
            </a:xfrm>
            <a:prstGeom prst="ellipse">
              <a:avLst/>
            </a:prstGeom>
            <a:solidFill>
              <a:srgbClr val="FFFF00"/>
            </a:solidFill>
            <a:ln w="6350" cmpd="sng">
              <a:solidFill>
                <a:schemeClr val="tx1"/>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183" name="Oval 182"/>
            <p:cNvSpPr/>
            <p:nvPr/>
          </p:nvSpPr>
          <p:spPr>
            <a:xfrm>
              <a:off x="1973820" y="3712617"/>
              <a:ext cx="46761" cy="46761"/>
            </a:xfrm>
            <a:prstGeom prst="ellipse">
              <a:avLst/>
            </a:prstGeom>
            <a:solidFill>
              <a:srgbClr val="FFFF00"/>
            </a:solidFill>
            <a:ln w="6350" cmpd="sng">
              <a:solidFill>
                <a:schemeClr val="tx1"/>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184" name="Oval 183"/>
            <p:cNvSpPr/>
            <p:nvPr/>
          </p:nvSpPr>
          <p:spPr>
            <a:xfrm>
              <a:off x="1989695" y="3766592"/>
              <a:ext cx="46761" cy="46761"/>
            </a:xfrm>
            <a:prstGeom prst="ellipse">
              <a:avLst/>
            </a:prstGeom>
            <a:solidFill>
              <a:srgbClr val="FFFF00"/>
            </a:solidFill>
            <a:ln w="6350" cmpd="sng">
              <a:solidFill>
                <a:schemeClr val="tx1"/>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185" name="Oval 184"/>
            <p:cNvSpPr/>
            <p:nvPr/>
          </p:nvSpPr>
          <p:spPr>
            <a:xfrm>
              <a:off x="2040495" y="3722142"/>
              <a:ext cx="46761" cy="46761"/>
            </a:xfrm>
            <a:prstGeom prst="ellipse">
              <a:avLst/>
            </a:prstGeom>
            <a:solidFill>
              <a:srgbClr val="FFFF00"/>
            </a:solidFill>
            <a:ln w="6350" cmpd="sng">
              <a:solidFill>
                <a:schemeClr val="tx1"/>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186" name="Oval 185"/>
            <p:cNvSpPr/>
            <p:nvPr/>
          </p:nvSpPr>
          <p:spPr>
            <a:xfrm>
              <a:off x="2227820" y="3772942"/>
              <a:ext cx="46761" cy="46761"/>
            </a:xfrm>
            <a:prstGeom prst="ellipse">
              <a:avLst/>
            </a:prstGeom>
            <a:solidFill>
              <a:srgbClr val="FFFF00"/>
            </a:solidFill>
            <a:ln w="6350" cmpd="sng">
              <a:solidFill>
                <a:schemeClr val="tx1"/>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187" name="Oval 186"/>
            <p:cNvSpPr/>
            <p:nvPr/>
          </p:nvSpPr>
          <p:spPr>
            <a:xfrm>
              <a:off x="2243695" y="3826917"/>
              <a:ext cx="46761" cy="46761"/>
            </a:xfrm>
            <a:prstGeom prst="ellipse">
              <a:avLst/>
            </a:prstGeom>
            <a:solidFill>
              <a:srgbClr val="FFFF00"/>
            </a:solidFill>
            <a:ln w="6350" cmpd="sng">
              <a:solidFill>
                <a:schemeClr val="tx1"/>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188" name="Oval 187"/>
            <p:cNvSpPr/>
            <p:nvPr/>
          </p:nvSpPr>
          <p:spPr>
            <a:xfrm>
              <a:off x="2294495" y="3782467"/>
              <a:ext cx="46761" cy="46761"/>
            </a:xfrm>
            <a:prstGeom prst="ellipse">
              <a:avLst/>
            </a:prstGeom>
            <a:solidFill>
              <a:srgbClr val="FFFF00"/>
            </a:solidFill>
            <a:ln w="6350" cmpd="sng">
              <a:solidFill>
                <a:schemeClr val="tx1"/>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189" name="Freeform 188"/>
            <p:cNvSpPr/>
            <p:nvPr/>
          </p:nvSpPr>
          <p:spPr>
            <a:xfrm rot="974295">
              <a:off x="2484773" y="3829406"/>
              <a:ext cx="307842" cy="191365"/>
            </a:xfrm>
            <a:custGeom>
              <a:avLst/>
              <a:gdLst>
                <a:gd name="connsiteX0" fmla="*/ 22092 w 658576"/>
                <a:gd name="connsiteY0" fmla="*/ 203980 h 295815"/>
                <a:gd name="connsiteX1" fmla="*/ 231642 w 658576"/>
                <a:gd name="connsiteY1" fmla="*/ 203980 h 295815"/>
                <a:gd name="connsiteX2" fmla="*/ 155442 w 658576"/>
                <a:gd name="connsiteY2" fmla="*/ 89680 h 295815"/>
                <a:gd name="connsiteX3" fmla="*/ 174492 w 658576"/>
                <a:gd name="connsiteY3" fmla="*/ 780 h 295815"/>
                <a:gd name="connsiteX4" fmla="*/ 333242 w 658576"/>
                <a:gd name="connsiteY4" fmla="*/ 45230 h 295815"/>
                <a:gd name="connsiteX5" fmla="*/ 511042 w 658576"/>
                <a:gd name="connsiteY5" fmla="*/ 26180 h 295815"/>
                <a:gd name="connsiteX6" fmla="*/ 549142 w 658576"/>
                <a:gd name="connsiteY6" fmla="*/ 140480 h 295815"/>
                <a:gd name="connsiteX7" fmla="*/ 460242 w 658576"/>
                <a:gd name="connsiteY7" fmla="*/ 203980 h 295815"/>
                <a:gd name="connsiteX8" fmla="*/ 231642 w 658576"/>
                <a:gd name="connsiteY8" fmla="*/ 229380 h 295815"/>
                <a:gd name="connsiteX9" fmla="*/ 434842 w 658576"/>
                <a:gd name="connsiteY9" fmla="*/ 261130 h 295815"/>
                <a:gd name="connsiteX10" fmla="*/ 593592 w 658576"/>
                <a:gd name="connsiteY10" fmla="*/ 178580 h 295815"/>
                <a:gd name="connsiteX11" fmla="*/ 657092 w 658576"/>
                <a:gd name="connsiteY11" fmla="*/ 178580 h 295815"/>
                <a:gd name="connsiteX12" fmla="*/ 625342 w 658576"/>
                <a:gd name="connsiteY12" fmla="*/ 203980 h 295815"/>
                <a:gd name="connsiteX13" fmla="*/ 485642 w 658576"/>
                <a:gd name="connsiteY13" fmla="*/ 292880 h 295815"/>
                <a:gd name="connsiteX14" fmla="*/ 212592 w 658576"/>
                <a:gd name="connsiteY14" fmla="*/ 273830 h 295815"/>
                <a:gd name="connsiteX15" fmla="*/ 28442 w 658576"/>
                <a:gd name="connsiteY15" fmla="*/ 267480 h 295815"/>
                <a:gd name="connsiteX16" fmla="*/ 22092 w 658576"/>
                <a:gd name="connsiteY16" fmla="*/ 203980 h 295815"/>
                <a:gd name="connsiteX0" fmla="*/ 22092 w 658576"/>
                <a:gd name="connsiteY0" fmla="*/ 203980 h 295815"/>
                <a:gd name="connsiteX1" fmla="*/ 231642 w 658576"/>
                <a:gd name="connsiteY1" fmla="*/ 203980 h 295815"/>
                <a:gd name="connsiteX2" fmla="*/ 155442 w 658576"/>
                <a:gd name="connsiteY2" fmla="*/ 89680 h 295815"/>
                <a:gd name="connsiteX3" fmla="*/ 174492 w 658576"/>
                <a:gd name="connsiteY3" fmla="*/ 780 h 295815"/>
                <a:gd name="connsiteX4" fmla="*/ 333242 w 658576"/>
                <a:gd name="connsiteY4" fmla="*/ 45230 h 295815"/>
                <a:gd name="connsiteX5" fmla="*/ 511042 w 658576"/>
                <a:gd name="connsiteY5" fmla="*/ 26180 h 295815"/>
                <a:gd name="connsiteX6" fmla="*/ 549142 w 658576"/>
                <a:gd name="connsiteY6" fmla="*/ 140480 h 295815"/>
                <a:gd name="connsiteX7" fmla="*/ 460242 w 658576"/>
                <a:gd name="connsiteY7" fmla="*/ 203980 h 295815"/>
                <a:gd name="connsiteX8" fmla="*/ 434842 w 658576"/>
                <a:gd name="connsiteY8" fmla="*/ 261130 h 295815"/>
                <a:gd name="connsiteX9" fmla="*/ 593592 w 658576"/>
                <a:gd name="connsiteY9" fmla="*/ 178580 h 295815"/>
                <a:gd name="connsiteX10" fmla="*/ 657092 w 658576"/>
                <a:gd name="connsiteY10" fmla="*/ 178580 h 295815"/>
                <a:gd name="connsiteX11" fmla="*/ 625342 w 658576"/>
                <a:gd name="connsiteY11" fmla="*/ 203980 h 295815"/>
                <a:gd name="connsiteX12" fmla="*/ 485642 w 658576"/>
                <a:gd name="connsiteY12" fmla="*/ 292880 h 295815"/>
                <a:gd name="connsiteX13" fmla="*/ 212592 w 658576"/>
                <a:gd name="connsiteY13" fmla="*/ 273830 h 295815"/>
                <a:gd name="connsiteX14" fmla="*/ 28442 w 658576"/>
                <a:gd name="connsiteY14" fmla="*/ 267480 h 295815"/>
                <a:gd name="connsiteX15" fmla="*/ 22092 w 658576"/>
                <a:gd name="connsiteY15" fmla="*/ 203980 h 295815"/>
                <a:gd name="connsiteX0" fmla="*/ 22092 w 658576"/>
                <a:gd name="connsiteY0" fmla="*/ 203980 h 295815"/>
                <a:gd name="connsiteX1" fmla="*/ 231642 w 658576"/>
                <a:gd name="connsiteY1" fmla="*/ 203980 h 295815"/>
                <a:gd name="connsiteX2" fmla="*/ 155442 w 658576"/>
                <a:gd name="connsiteY2" fmla="*/ 89680 h 295815"/>
                <a:gd name="connsiteX3" fmla="*/ 174492 w 658576"/>
                <a:gd name="connsiteY3" fmla="*/ 780 h 295815"/>
                <a:gd name="connsiteX4" fmla="*/ 333242 w 658576"/>
                <a:gd name="connsiteY4" fmla="*/ 45230 h 295815"/>
                <a:gd name="connsiteX5" fmla="*/ 511042 w 658576"/>
                <a:gd name="connsiteY5" fmla="*/ 26180 h 295815"/>
                <a:gd name="connsiteX6" fmla="*/ 549142 w 658576"/>
                <a:gd name="connsiteY6" fmla="*/ 140480 h 295815"/>
                <a:gd name="connsiteX7" fmla="*/ 460242 w 658576"/>
                <a:gd name="connsiteY7" fmla="*/ 203980 h 295815"/>
                <a:gd name="connsiteX8" fmla="*/ 593592 w 658576"/>
                <a:gd name="connsiteY8" fmla="*/ 178580 h 295815"/>
                <a:gd name="connsiteX9" fmla="*/ 657092 w 658576"/>
                <a:gd name="connsiteY9" fmla="*/ 178580 h 295815"/>
                <a:gd name="connsiteX10" fmla="*/ 625342 w 658576"/>
                <a:gd name="connsiteY10" fmla="*/ 203980 h 295815"/>
                <a:gd name="connsiteX11" fmla="*/ 485642 w 658576"/>
                <a:gd name="connsiteY11" fmla="*/ 292880 h 295815"/>
                <a:gd name="connsiteX12" fmla="*/ 212592 w 658576"/>
                <a:gd name="connsiteY12" fmla="*/ 273830 h 295815"/>
                <a:gd name="connsiteX13" fmla="*/ 28442 w 658576"/>
                <a:gd name="connsiteY13" fmla="*/ 267480 h 295815"/>
                <a:gd name="connsiteX14" fmla="*/ 22092 w 658576"/>
                <a:gd name="connsiteY14" fmla="*/ 203980 h 295815"/>
                <a:gd name="connsiteX0" fmla="*/ 22092 w 658576"/>
                <a:gd name="connsiteY0" fmla="*/ 203980 h 295815"/>
                <a:gd name="connsiteX1" fmla="*/ 231642 w 658576"/>
                <a:gd name="connsiteY1" fmla="*/ 203980 h 295815"/>
                <a:gd name="connsiteX2" fmla="*/ 155442 w 658576"/>
                <a:gd name="connsiteY2" fmla="*/ 89680 h 295815"/>
                <a:gd name="connsiteX3" fmla="*/ 174492 w 658576"/>
                <a:gd name="connsiteY3" fmla="*/ 780 h 295815"/>
                <a:gd name="connsiteX4" fmla="*/ 333242 w 658576"/>
                <a:gd name="connsiteY4" fmla="*/ 45230 h 295815"/>
                <a:gd name="connsiteX5" fmla="*/ 511042 w 658576"/>
                <a:gd name="connsiteY5" fmla="*/ 26180 h 295815"/>
                <a:gd name="connsiteX6" fmla="*/ 549142 w 658576"/>
                <a:gd name="connsiteY6" fmla="*/ 140480 h 295815"/>
                <a:gd name="connsiteX7" fmla="*/ 593592 w 658576"/>
                <a:gd name="connsiteY7" fmla="*/ 178580 h 295815"/>
                <a:gd name="connsiteX8" fmla="*/ 657092 w 658576"/>
                <a:gd name="connsiteY8" fmla="*/ 178580 h 295815"/>
                <a:gd name="connsiteX9" fmla="*/ 625342 w 658576"/>
                <a:gd name="connsiteY9" fmla="*/ 203980 h 295815"/>
                <a:gd name="connsiteX10" fmla="*/ 485642 w 658576"/>
                <a:gd name="connsiteY10" fmla="*/ 292880 h 295815"/>
                <a:gd name="connsiteX11" fmla="*/ 212592 w 658576"/>
                <a:gd name="connsiteY11" fmla="*/ 273830 h 295815"/>
                <a:gd name="connsiteX12" fmla="*/ 28442 w 658576"/>
                <a:gd name="connsiteY12" fmla="*/ 267480 h 295815"/>
                <a:gd name="connsiteX13" fmla="*/ 22092 w 658576"/>
                <a:gd name="connsiteY13" fmla="*/ 203980 h 295815"/>
                <a:gd name="connsiteX0" fmla="*/ 22092 w 660268"/>
                <a:gd name="connsiteY0" fmla="*/ 203980 h 295815"/>
                <a:gd name="connsiteX1" fmla="*/ 231642 w 660268"/>
                <a:gd name="connsiteY1" fmla="*/ 203980 h 295815"/>
                <a:gd name="connsiteX2" fmla="*/ 155442 w 660268"/>
                <a:gd name="connsiteY2" fmla="*/ 89680 h 295815"/>
                <a:gd name="connsiteX3" fmla="*/ 174492 w 660268"/>
                <a:gd name="connsiteY3" fmla="*/ 780 h 295815"/>
                <a:gd name="connsiteX4" fmla="*/ 333242 w 660268"/>
                <a:gd name="connsiteY4" fmla="*/ 45230 h 295815"/>
                <a:gd name="connsiteX5" fmla="*/ 511042 w 660268"/>
                <a:gd name="connsiteY5" fmla="*/ 26180 h 295815"/>
                <a:gd name="connsiteX6" fmla="*/ 549142 w 660268"/>
                <a:gd name="connsiteY6" fmla="*/ 140480 h 295815"/>
                <a:gd name="connsiteX7" fmla="*/ 593592 w 660268"/>
                <a:gd name="connsiteY7" fmla="*/ 178580 h 295815"/>
                <a:gd name="connsiteX8" fmla="*/ 657092 w 660268"/>
                <a:gd name="connsiteY8" fmla="*/ 178580 h 295815"/>
                <a:gd name="connsiteX9" fmla="*/ 485642 w 660268"/>
                <a:gd name="connsiteY9" fmla="*/ 292880 h 295815"/>
                <a:gd name="connsiteX10" fmla="*/ 212592 w 660268"/>
                <a:gd name="connsiteY10" fmla="*/ 273830 h 295815"/>
                <a:gd name="connsiteX11" fmla="*/ 28442 w 660268"/>
                <a:gd name="connsiteY11" fmla="*/ 267480 h 295815"/>
                <a:gd name="connsiteX12" fmla="*/ 22092 w 660268"/>
                <a:gd name="connsiteY12" fmla="*/ 203980 h 295815"/>
                <a:gd name="connsiteX0" fmla="*/ 22092 w 654153"/>
                <a:gd name="connsiteY0" fmla="*/ 203980 h 294059"/>
                <a:gd name="connsiteX1" fmla="*/ 231642 w 654153"/>
                <a:gd name="connsiteY1" fmla="*/ 203980 h 294059"/>
                <a:gd name="connsiteX2" fmla="*/ 155442 w 654153"/>
                <a:gd name="connsiteY2" fmla="*/ 89680 h 294059"/>
                <a:gd name="connsiteX3" fmla="*/ 174492 w 654153"/>
                <a:gd name="connsiteY3" fmla="*/ 780 h 294059"/>
                <a:gd name="connsiteX4" fmla="*/ 333242 w 654153"/>
                <a:gd name="connsiteY4" fmla="*/ 45230 h 294059"/>
                <a:gd name="connsiteX5" fmla="*/ 511042 w 654153"/>
                <a:gd name="connsiteY5" fmla="*/ 26180 h 294059"/>
                <a:gd name="connsiteX6" fmla="*/ 549142 w 654153"/>
                <a:gd name="connsiteY6" fmla="*/ 140480 h 294059"/>
                <a:gd name="connsiteX7" fmla="*/ 593592 w 654153"/>
                <a:gd name="connsiteY7" fmla="*/ 178580 h 294059"/>
                <a:gd name="connsiteX8" fmla="*/ 650742 w 654153"/>
                <a:gd name="connsiteY8" fmla="*/ 235730 h 294059"/>
                <a:gd name="connsiteX9" fmla="*/ 485642 w 654153"/>
                <a:gd name="connsiteY9" fmla="*/ 292880 h 294059"/>
                <a:gd name="connsiteX10" fmla="*/ 212592 w 654153"/>
                <a:gd name="connsiteY10" fmla="*/ 273830 h 294059"/>
                <a:gd name="connsiteX11" fmla="*/ 28442 w 654153"/>
                <a:gd name="connsiteY11" fmla="*/ 267480 h 294059"/>
                <a:gd name="connsiteX12" fmla="*/ 22092 w 654153"/>
                <a:gd name="connsiteY12" fmla="*/ 203980 h 294059"/>
                <a:gd name="connsiteX0" fmla="*/ 22092 w 687908"/>
                <a:gd name="connsiteY0" fmla="*/ 203980 h 294059"/>
                <a:gd name="connsiteX1" fmla="*/ 231642 w 687908"/>
                <a:gd name="connsiteY1" fmla="*/ 203980 h 294059"/>
                <a:gd name="connsiteX2" fmla="*/ 155442 w 687908"/>
                <a:gd name="connsiteY2" fmla="*/ 89680 h 294059"/>
                <a:gd name="connsiteX3" fmla="*/ 174492 w 687908"/>
                <a:gd name="connsiteY3" fmla="*/ 780 h 294059"/>
                <a:gd name="connsiteX4" fmla="*/ 333242 w 687908"/>
                <a:gd name="connsiteY4" fmla="*/ 45230 h 294059"/>
                <a:gd name="connsiteX5" fmla="*/ 682492 w 687908"/>
                <a:gd name="connsiteY5" fmla="*/ 26180 h 294059"/>
                <a:gd name="connsiteX6" fmla="*/ 549142 w 687908"/>
                <a:gd name="connsiteY6" fmla="*/ 140480 h 294059"/>
                <a:gd name="connsiteX7" fmla="*/ 593592 w 687908"/>
                <a:gd name="connsiteY7" fmla="*/ 178580 h 294059"/>
                <a:gd name="connsiteX8" fmla="*/ 650742 w 687908"/>
                <a:gd name="connsiteY8" fmla="*/ 235730 h 294059"/>
                <a:gd name="connsiteX9" fmla="*/ 485642 w 687908"/>
                <a:gd name="connsiteY9" fmla="*/ 292880 h 294059"/>
                <a:gd name="connsiteX10" fmla="*/ 212592 w 687908"/>
                <a:gd name="connsiteY10" fmla="*/ 273830 h 294059"/>
                <a:gd name="connsiteX11" fmla="*/ 28442 w 687908"/>
                <a:gd name="connsiteY11" fmla="*/ 267480 h 294059"/>
                <a:gd name="connsiteX12" fmla="*/ 22092 w 687908"/>
                <a:gd name="connsiteY12" fmla="*/ 203980 h 294059"/>
                <a:gd name="connsiteX0" fmla="*/ 22092 w 687908"/>
                <a:gd name="connsiteY0" fmla="*/ 203980 h 292930"/>
                <a:gd name="connsiteX1" fmla="*/ 231642 w 687908"/>
                <a:gd name="connsiteY1" fmla="*/ 203980 h 292930"/>
                <a:gd name="connsiteX2" fmla="*/ 155442 w 687908"/>
                <a:gd name="connsiteY2" fmla="*/ 89680 h 292930"/>
                <a:gd name="connsiteX3" fmla="*/ 174492 w 687908"/>
                <a:gd name="connsiteY3" fmla="*/ 780 h 292930"/>
                <a:gd name="connsiteX4" fmla="*/ 333242 w 687908"/>
                <a:gd name="connsiteY4" fmla="*/ 45230 h 292930"/>
                <a:gd name="connsiteX5" fmla="*/ 682492 w 687908"/>
                <a:gd name="connsiteY5" fmla="*/ 26180 h 292930"/>
                <a:gd name="connsiteX6" fmla="*/ 549142 w 687908"/>
                <a:gd name="connsiteY6" fmla="*/ 140480 h 292930"/>
                <a:gd name="connsiteX7" fmla="*/ 593592 w 687908"/>
                <a:gd name="connsiteY7" fmla="*/ 178580 h 292930"/>
                <a:gd name="connsiteX8" fmla="*/ 574542 w 687908"/>
                <a:gd name="connsiteY8" fmla="*/ 267480 h 292930"/>
                <a:gd name="connsiteX9" fmla="*/ 485642 w 687908"/>
                <a:gd name="connsiteY9" fmla="*/ 292880 h 292930"/>
                <a:gd name="connsiteX10" fmla="*/ 212592 w 687908"/>
                <a:gd name="connsiteY10" fmla="*/ 273830 h 292930"/>
                <a:gd name="connsiteX11" fmla="*/ 28442 w 687908"/>
                <a:gd name="connsiteY11" fmla="*/ 267480 h 292930"/>
                <a:gd name="connsiteX12" fmla="*/ 22092 w 687908"/>
                <a:gd name="connsiteY12" fmla="*/ 203980 h 292930"/>
                <a:gd name="connsiteX0" fmla="*/ 22092 w 687908"/>
                <a:gd name="connsiteY0" fmla="*/ 203980 h 293745"/>
                <a:gd name="connsiteX1" fmla="*/ 231642 w 687908"/>
                <a:gd name="connsiteY1" fmla="*/ 203980 h 293745"/>
                <a:gd name="connsiteX2" fmla="*/ 155442 w 687908"/>
                <a:gd name="connsiteY2" fmla="*/ 89680 h 293745"/>
                <a:gd name="connsiteX3" fmla="*/ 174492 w 687908"/>
                <a:gd name="connsiteY3" fmla="*/ 780 h 293745"/>
                <a:gd name="connsiteX4" fmla="*/ 333242 w 687908"/>
                <a:gd name="connsiteY4" fmla="*/ 45230 h 293745"/>
                <a:gd name="connsiteX5" fmla="*/ 682492 w 687908"/>
                <a:gd name="connsiteY5" fmla="*/ 26180 h 293745"/>
                <a:gd name="connsiteX6" fmla="*/ 549142 w 687908"/>
                <a:gd name="connsiteY6" fmla="*/ 140480 h 293745"/>
                <a:gd name="connsiteX7" fmla="*/ 593592 w 687908"/>
                <a:gd name="connsiteY7" fmla="*/ 178580 h 293745"/>
                <a:gd name="connsiteX8" fmla="*/ 574542 w 687908"/>
                <a:gd name="connsiteY8" fmla="*/ 267480 h 293745"/>
                <a:gd name="connsiteX9" fmla="*/ 485642 w 687908"/>
                <a:gd name="connsiteY9" fmla="*/ 292880 h 293745"/>
                <a:gd name="connsiteX10" fmla="*/ 352292 w 687908"/>
                <a:gd name="connsiteY10" fmla="*/ 286530 h 293745"/>
                <a:gd name="connsiteX11" fmla="*/ 212592 w 687908"/>
                <a:gd name="connsiteY11" fmla="*/ 273830 h 293745"/>
                <a:gd name="connsiteX12" fmla="*/ 28442 w 687908"/>
                <a:gd name="connsiteY12" fmla="*/ 267480 h 293745"/>
                <a:gd name="connsiteX13" fmla="*/ 22092 w 687908"/>
                <a:gd name="connsiteY13" fmla="*/ 203980 h 2937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687908" h="293745">
                  <a:moveTo>
                    <a:pt x="22092" y="203980"/>
                  </a:moveTo>
                  <a:cubicBezTo>
                    <a:pt x="55959" y="193397"/>
                    <a:pt x="209417" y="223030"/>
                    <a:pt x="231642" y="203980"/>
                  </a:cubicBezTo>
                  <a:cubicBezTo>
                    <a:pt x="253867" y="184930"/>
                    <a:pt x="164967" y="123547"/>
                    <a:pt x="155442" y="89680"/>
                  </a:cubicBezTo>
                  <a:cubicBezTo>
                    <a:pt x="145917" y="55813"/>
                    <a:pt x="144859" y="8188"/>
                    <a:pt x="174492" y="780"/>
                  </a:cubicBezTo>
                  <a:cubicBezTo>
                    <a:pt x="204125" y="-6628"/>
                    <a:pt x="248575" y="40997"/>
                    <a:pt x="333242" y="45230"/>
                  </a:cubicBezTo>
                  <a:cubicBezTo>
                    <a:pt x="417909" y="49463"/>
                    <a:pt x="646509" y="10305"/>
                    <a:pt x="682492" y="26180"/>
                  </a:cubicBezTo>
                  <a:cubicBezTo>
                    <a:pt x="718475" y="42055"/>
                    <a:pt x="563959" y="115080"/>
                    <a:pt x="549142" y="140480"/>
                  </a:cubicBezTo>
                  <a:cubicBezTo>
                    <a:pt x="534325" y="165880"/>
                    <a:pt x="589359" y="157413"/>
                    <a:pt x="593592" y="178580"/>
                  </a:cubicBezTo>
                  <a:cubicBezTo>
                    <a:pt x="597825" y="199747"/>
                    <a:pt x="592534" y="248430"/>
                    <a:pt x="574542" y="267480"/>
                  </a:cubicBezTo>
                  <a:cubicBezTo>
                    <a:pt x="556550" y="286530"/>
                    <a:pt x="522684" y="289705"/>
                    <a:pt x="485642" y="292880"/>
                  </a:cubicBezTo>
                  <a:cubicBezTo>
                    <a:pt x="448600" y="296055"/>
                    <a:pt x="397800" y="289705"/>
                    <a:pt x="352292" y="286530"/>
                  </a:cubicBezTo>
                  <a:cubicBezTo>
                    <a:pt x="306784" y="283355"/>
                    <a:pt x="283500" y="278063"/>
                    <a:pt x="212592" y="273830"/>
                  </a:cubicBezTo>
                  <a:cubicBezTo>
                    <a:pt x="141684" y="269597"/>
                    <a:pt x="61250" y="277005"/>
                    <a:pt x="28442" y="267480"/>
                  </a:cubicBezTo>
                  <a:cubicBezTo>
                    <a:pt x="-4366" y="257955"/>
                    <a:pt x="-11775" y="214563"/>
                    <a:pt x="22092" y="203980"/>
                  </a:cubicBezTo>
                  <a:close/>
                </a:path>
              </a:pathLst>
            </a:custGeom>
            <a:solidFill>
              <a:srgbClr val="0066FF"/>
            </a:solidFill>
            <a:ln>
              <a:no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190" name="Oval 189"/>
            <p:cNvSpPr/>
            <p:nvPr/>
          </p:nvSpPr>
          <p:spPr>
            <a:xfrm rot="587822">
              <a:off x="2488773" y="3848236"/>
              <a:ext cx="46761" cy="46761"/>
            </a:xfrm>
            <a:prstGeom prst="ellipse">
              <a:avLst/>
            </a:prstGeom>
            <a:solidFill>
              <a:srgbClr val="FFFF00"/>
            </a:solidFill>
            <a:ln w="6350" cmpd="sng">
              <a:solidFill>
                <a:schemeClr val="tx1"/>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191" name="Oval 190"/>
            <p:cNvSpPr/>
            <p:nvPr/>
          </p:nvSpPr>
          <p:spPr>
            <a:xfrm rot="587822">
              <a:off x="2495232" y="3904125"/>
              <a:ext cx="46761" cy="46761"/>
            </a:xfrm>
            <a:prstGeom prst="ellipse">
              <a:avLst/>
            </a:prstGeom>
            <a:solidFill>
              <a:srgbClr val="FFFF00"/>
            </a:solidFill>
            <a:ln w="6350" cmpd="sng">
              <a:solidFill>
                <a:schemeClr val="tx1"/>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192" name="Oval 191"/>
            <p:cNvSpPr/>
            <p:nvPr/>
          </p:nvSpPr>
          <p:spPr>
            <a:xfrm rot="587822">
              <a:off x="2552855" y="3868967"/>
              <a:ext cx="46761" cy="46761"/>
            </a:xfrm>
            <a:prstGeom prst="ellipse">
              <a:avLst/>
            </a:prstGeom>
            <a:solidFill>
              <a:srgbClr val="FFFF00"/>
            </a:solidFill>
            <a:ln w="6350" cmpd="sng">
              <a:solidFill>
                <a:schemeClr val="tx1"/>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grpSp>
      <p:grpSp>
        <p:nvGrpSpPr>
          <p:cNvPr id="193" name="Group 192"/>
          <p:cNvGrpSpPr/>
          <p:nvPr/>
        </p:nvGrpSpPr>
        <p:grpSpPr>
          <a:xfrm>
            <a:off x="5923280" y="1470145"/>
            <a:ext cx="2819401" cy="3326783"/>
            <a:chOff x="6096000" y="555745"/>
            <a:chExt cx="2819401" cy="3326783"/>
          </a:xfrm>
        </p:grpSpPr>
        <p:pic>
          <p:nvPicPr>
            <p:cNvPr id="194" name="Picture 10" descr="figure 19-09c"/>
            <p:cNvPicPr>
              <a:picLocks noChangeAspect="1" noChangeArrowheads="1"/>
            </p:cNvPicPr>
            <p:nvPr/>
          </p:nvPicPr>
          <p:blipFill>
            <a:blip r:embed="rId3" cstate="print"/>
            <a:srcRect/>
            <a:stretch>
              <a:fillRect/>
            </a:stretch>
          </p:blipFill>
          <p:spPr bwMode="auto">
            <a:xfrm>
              <a:off x="6870530" y="555745"/>
              <a:ext cx="1571625" cy="2487612"/>
            </a:xfrm>
            <a:prstGeom prst="rect">
              <a:avLst/>
            </a:prstGeom>
            <a:noFill/>
          </p:spPr>
        </p:pic>
        <p:sp>
          <p:nvSpPr>
            <p:cNvPr id="195" name="Text Box 14"/>
            <p:cNvSpPr txBox="1">
              <a:spLocks noChangeArrowheads="1"/>
            </p:cNvSpPr>
            <p:nvPr/>
          </p:nvSpPr>
          <p:spPr bwMode="auto">
            <a:xfrm>
              <a:off x="6597480" y="2511545"/>
              <a:ext cx="1271502" cy="246221"/>
            </a:xfrm>
            <a:prstGeom prst="rect">
              <a:avLst/>
            </a:prstGeom>
            <a:noFill/>
            <a:ln w="9525">
              <a:noFill/>
              <a:miter lim="800000"/>
              <a:headEnd/>
              <a:tailEnd/>
            </a:ln>
            <a:effectLst/>
          </p:spPr>
          <p:txBody>
            <a:bodyPr wrap="none">
              <a:spAutoFit/>
            </a:bodyPr>
            <a:lstStyle/>
            <a:p>
              <a:pPr algn="l"/>
              <a:r>
                <a:rPr lang="en-US" sz="1000" b="1" dirty="0" smtClean="0">
                  <a:latin typeface="Helvetica"/>
                  <a:cs typeface="Helvetica"/>
                </a:rPr>
                <a:t>Alberts, Fig </a:t>
              </a:r>
              <a:r>
                <a:rPr lang="en-US" sz="1000" b="1" dirty="0">
                  <a:latin typeface="Helvetica"/>
                  <a:cs typeface="Helvetica"/>
                </a:rPr>
                <a:t>19-9C</a:t>
              </a:r>
            </a:p>
          </p:txBody>
        </p:sp>
        <p:sp>
          <p:nvSpPr>
            <p:cNvPr id="196" name="TextBox 195"/>
            <p:cNvSpPr txBox="1"/>
            <p:nvPr/>
          </p:nvSpPr>
          <p:spPr>
            <a:xfrm>
              <a:off x="6096000" y="3143864"/>
              <a:ext cx="2819401" cy="738664"/>
            </a:xfrm>
            <a:prstGeom prst="rect">
              <a:avLst/>
            </a:prstGeom>
            <a:noFill/>
          </p:spPr>
          <p:txBody>
            <a:bodyPr wrap="square" rtlCol="0">
              <a:spAutoFit/>
            </a:bodyPr>
            <a:lstStyle/>
            <a:p>
              <a:pPr marL="176213" indent="-176213" algn="l"/>
              <a:r>
                <a:rPr lang="en-US" sz="1400" dirty="0" smtClean="0">
                  <a:latin typeface="Helvetica"/>
                  <a:cs typeface="Helvetica"/>
                </a:rPr>
                <a:t>The concerted efforts of multiple cadherins leads to very strong interactions between cells.</a:t>
              </a:r>
              <a:endParaRPr lang="en-US" sz="1400" dirty="0">
                <a:latin typeface="Helvetica"/>
                <a:cs typeface="Helvetica"/>
              </a:endParaRPr>
            </a:p>
          </p:txBody>
        </p:sp>
      </p:grpSp>
      <p:sp>
        <p:nvSpPr>
          <p:cNvPr id="197" name="TextBox 196"/>
          <p:cNvSpPr txBox="1"/>
          <p:nvPr/>
        </p:nvSpPr>
        <p:spPr>
          <a:xfrm>
            <a:off x="3155697" y="1086464"/>
            <a:ext cx="3041899" cy="523220"/>
          </a:xfrm>
          <a:prstGeom prst="rect">
            <a:avLst/>
          </a:prstGeom>
          <a:noFill/>
        </p:spPr>
        <p:txBody>
          <a:bodyPr wrap="square" rtlCol="0">
            <a:spAutoFit/>
          </a:bodyPr>
          <a:lstStyle/>
          <a:p>
            <a:pPr marL="176213" indent="-176213" algn="l"/>
            <a:r>
              <a:rPr lang="en-US" sz="1400" dirty="0" smtClean="0">
                <a:latin typeface="Helvetica"/>
                <a:cs typeface="Helvetica"/>
              </a:rPr>
              <a:t>In the absence of Ca</a:t>
            </a:r>
            <a:r>
              <a:rPr lang="en-US" sz="1400" baseline="30000" dirty="0" smtClean="0">
                <a:latin typeface="Helvetica"/>
                <a:cs typeface="Helvetica"/>
              </a:rPr>
              <a:t>2+</a:t>
            </a:r>
            <a:r>
              <a:rPr lang="en-US" sz="1400" dirty="0" smtClean="0">
                <a:latin typeface="Helvetica"/>
                <a:cs typeface="Helvetica"/>
              </a:rPr>
              <a:t>, the cadherin repeats are unstructured.</a:t>
            </a:r>
          </a:p>
        </p:txBody>
      </p:sp>
      <p:sp>
        <p:nvSpPr>
          <p:cNvPr id="198" name="TextBox 197"/>
          <p:cNvSpPr txBox="1"/>
          <p:nvPr/>
        </p:nvSpPr>
        <p:spPr>
          <a:xfrm>
            <a:off x="3155697" y="2144798"/>
            <a:ext cx="3041899" cy="738664"/>
          </a:xfrm>
          <a:prstGeom prst="rect">
            <a:avLst/>
          </a:prstGeom>
          <a:noFill/>
        </p:spPr>
        <p:txBody>
          <a:bodyPr wrap="square" rtlCol="0">
            <a:spAutoFit/>
          </a:bodyPr>
          <a:lstStyle/>
          <a:p>
            <a:pPr marL="176213" indent="-176213" algn="l"/>
            <a:r>
              <a:rPr lang="en-US" sz="1400" dirty="0" smtClean="0">
                <a:latin typeface="Helvetica"/>
                <a:cs typeface="Helvetica"/>
              </a:rPr>
              <a:t>Binding Ca</a:t>
            </a:r>
            <a:r>
              <a:rPr lang="en-US" sz="1400" baseline="30000" dirty="0" smtClean="0">
                <a:latin typeface="Helvetica"/>
                <a:cs typeface="Helvetica"/>
              </a:rPr>
              <a:t>2+</a:t>
            </a:r>
            <a:r>
              <a:rPr lang="en-US" sz="1400" dirty="0" smtClean="0">
                <a:latin typeface="Helvetica"/>
                <a:cs typeface="Helvetica"/>
              </a:rPr>
              <a:t>, stiffens the hinge domains, allowing the cadherin repeats to interact with others.</a:t>
            </a:r>
          </a:p>
        </p:txBody>
      </p:sp>
    </p:spTree>
    <p:extLst>
      <p:ext uri="{BB962C8B-B14F-4D97-AF65-F5344CB8AC3E}">
        <p14:creationId xmlns:p14="http://schemas.microsoft.com/office/powerpoint/2010/main" val="73108649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9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78" name="Group 477"/>
          <p:cNvGrpSpPr/>
          <p:nvPr/>
        </p:nvGrpSpPr>
        <p:grpSpPr>
          <a:xfrm>
            <a:off x="2938756" y="776015"/>
            <a:ext cx="2518467" cy="2165190"/>
            <a:chOff x="639600" y="1204543"/>
            <a:chExt cx="2518467" cy="2798497"/>
          </a:xfrm>
        </p:grpSpPr>
        <p:sp>
          <p:nvSpPr>
            <p:cNvPr id="335" name="Rectangle 334"/>
            <p:cNvSpPr/>
            <p:nvPr/>
          </p:nvSpPr>
          <p:spPr bwMode="auto">
            <a:xfrm flipH="1">
              <a:off x="1335417" y="1204543"/>
              <a:ext cx="1822650" cy="2794000"/>
            </a:xfrm>
            <a:prstGeom prst="rect">
              <a:avLst/>
            </a:prstGeom>
            <a:solidFill>
              <a:srgbClr val="AFEEFB"/>
            </a:solidFill>
            <a:ln w="2857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cs typeface="Arial" charset="0"/>
              </a:endParaRPr>
            </a:p>
          </p:txBody>
        </p:sp>
        <p:sp>
          <p:nvSpPr>
            <p:cNvPr id="7" name="Rectangle 6"/>
            <p:cNvSpPr/>
            <p:nvPr/>
          </p:nvSpPr>
          <p:spPr bwMode="auto">
            <a:xfrm>
              <a:off x="639600" y="1206122"/>
              <a:ext cx="541960" cy="2794000"/>
            </a:xfrm>
            <a:prstGeom prst="rect">
              <a:avLst/>
            </a:prstGeom>
            <a:solidFill>
              <a:schemeClr val="bg1">
                <a:lumMod val="85000"/>
              </a:schemeClr>
            </a:solidFill>
            <a:ln w="2857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cs typeface="Arial" charset="0"/>
              </a:endParaRPr>
            </a:p>
          </p:txBody>
        </p:sp>
        <p:sp>
          <p:nvSpPr>
            <p:cNvPr id="5" name="Rectangle 4"/>
            <p:cNvSpPr/>
            <p:nvPr/>
          </p:nvSpPr>
          <p:spPr bwMode="auto">
            <a:xfrm>
              <a:off x="1168057" y="1209040"/>
              <a:ext cx="101600" cy="2794000"/>
            </a:xfrm>
            <a:prstGeom prst="rect">
              <a:avLst/>
            </a:prstGeom>
            <a:solidFill>
              <a:schemeClr val="bg1">
                <a:lumMod val="50000"/>
              </a:schemeClr>
            </a:solidFill>
            <a:ln w="2857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cs typeface="Arial" charset="0"/>
              </a:endParaRPr>
            </a:p>
          </p:txBody>
        </p:sp>
        <p:sp>
          <p:nvSpPr>
            <p:cNvPr id="6" name="Rectangle 5"/>
            <p:cNvSpPr/>
            <p:nvPr/>
          </p:nvSpPr>
          <p:spPr bwMode="auto">
            <a:xfrm>
              <a:off x="1293046" y="1209040"/>
              <a:ext cx="101600" cy="2794000"/>
            </a:xfrm>
            <a:prstGeom prst="rect">
              <a:avLst/>
            </a:prstGeom>
            <a:solidFill>
              <a:schemeClr val="bg1">
                <a:lumMod val="50000"/>
              </a:schemeClr>
            </a:solidFill>
            <a:ln w="2857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cs typeface="Arial" charset="0"/>
              </a:endParaRPr>
            </a:p>
          </p:txBody>
        </p:sp>
      </p:grpSp>
      <p:grpSp>
        <p:nvGrpSpPr>
          <p:cNvPr id="8" name="Group 7"/>
          <p:cNvGrpSpPr/>
          <p:nvPr/>
        </p:nvGrpSpPr>
        <p:grpSpPr>
          <a:xfrm>
            <a:off x="3292931" y="2391115"/>
            <a:ext cx="498475" cy="128873"/>
            <a:chOff x="993775" y="2472511"/>
            <a:chExt cx="498475" cy="128873"/>
          </a:xfrm>
        </p:grpSpPr>
        <p:sp>
          <p:nvSpPr>
            <p:cNvPr id="132" name="Freeform 131"/>
            <p:cNvSpPr/>
            <p:nvPr/>
          </p:nvSpPr>
          <p:spPr>
            <a:xfrm>
              <a:off x="993775" y="2472511"/>
              <a:ext cx="181628" cy="128873"/>
            </a:xfrm>
            <a:custGeom>
              <a:avLst/>
              <a:gdLst>
                <a:gd name="connsiteX0" fmla="*/ 0 w 596900"/>
                <a:gd name="connsiteY0" fmla="*/ 128873 h 128873"/>
                <a:gd name="connsiteX1" fmla="*/ 38100 w 596900"/>
                <a:gd name="connsiteY1" fmla="*/ 1873 h 128873"/>
                <a:gd name="connsiteX2" fmla="*/ 114300 w 596900"/>
                <a:gd name="connsiteY2" fmla="*/ 52673 h 128873"/>
                <a:gd name="connsiteX3" fmla="*/ 461433 w 596900"/>
                <a:gd name="connsiteY3" fmla="*/ 48439 h 128873"/>
                <a:gd name="connsiteX4" fmla="*/ 596900 w 596900"/>
                <a:gd name="connsiteY4" fmla="*/ 61139 h 128873"/>
                <a:gd name="connsiteX0" fmla="*/ 0 w 461433"/>
                <a:gd name="connsiteY0" fmla="*/ 128873 h 128873"/>
                <a:gd name="connsiteX1" fmla="*/ 38100 w 461433"/>
                <a:gd name="connsiteY1" fmla="*/ 1873 h 128873"/>
                <a:gd name="connsiteX2" fmla="*/ 114300 w 461433"/>
                <a:gd name="connsiteY2" fmla="*/ 52673 h 128873"/>
                <a:gd name="connsiteX3" fmla="*/ 461433 w 461433"/>
                <a:gd name="connsiteY3" fmla="*/ 48439 h 128873"/>
                <a:gd name="connsiteX0" fmla="*/ 0 w 461433"/>
                <a:gd name="connsiteY0" fmla="*/ 128873 h 128873"/>
                <a:gd name="connsiteX1" fmla="*/ 38100 w 461433"/>
                <a:gd name="connsiteY1" fmla="*/ 1873 h 128873"/>
                <a:gd name="connsiteX2" fmla="*/ 227226 w 461433"/>
                <a:gd name="connsiteY2" fmla="*/ 52673 h 128873"/>
                <a:gd name="connsiteX3" fmla="*/ 461433 w 461433"/>
                <a:gd name="connsiteY3" fmla="*/ 48439 h 128873"/>
              </a:gdLst>
              <a:ahLst/>
              <a:cxnLst>
                <a:cxn ang="0">
                  <a:pos x="connsiteX0" y="connsiteY0"/>
                </a:cxn>
                <a:cxn ang="0">
                  <a:pos x="connsiteX1" y="connsiteY1"/>
                </a:cxn>
                <a:cxn ang="0">
                  <a:pos x="connsiteX2" y="connsiteY2"/>
                </a:cxn>
                <a:cxn ang="0">
                  <a:pos x="connsiteX3" y="connsiteY3"/>
                </a:cxn>
              </a:cxnLst>
              <a:rect l="l" t="t" r="r" b="b"/>
              <a:pathLst>
                <a:path w="461433" h="128873">
                  <a:moveTo>
                    <a:pt x="0" y="128873"/>
                  </a:moveTo>
                  <a:cubicBezTo>
                    <a:pt x="9525" y="71723"/>
                    <a:pt x="229" y="14573"/>
                    <a:pt x="38100" y="1873"/>
                  </a:cubicBezTo>
                  <a:cubicBezTo>
                    <a:pt x="75971" y="-10827"/>
                    <a:pt x="156671" y="44912"/>
                    <a:pt x="227226" y="52673"/>
                  </a:cubicBezTo>
                  <a:cubicBezTo>
                    <a:pt x="297781" y="60434"/>
                    <a:pt x="381000" y="47028"/>
                    <a:pt x="461433" y="48439"/>
                  </a:cubicBezTo>
                </a:path>
              </a:pathLst>
            </a:custGeom>
            <a:ln w="28575" cmpd="sng">
              <a:solidFill>
                <a:srgbClr val="008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33" name="Can 132"/>
            <p:cNvSpPr/>
            <p:nvPr/>
          </p:nvSpPr>
          <p:spPr>
            <a:xfrm rot="5400000">
              <a:off x="1249362" y="2392364"/>
              <a:ext cx="79374" cy="254001"/>
            </a:xfrm>
            <a:prstGeom prst="can">
              <a:avLst>
                <a:gd name="adj" fmla="val 42045"/>
              </a:avLst>
            </a:prstGeom>
            <a:solidFill>
              <a:srgbClr val="006600"/>
            </a:solidFill>
            <a:ln>
              <a:no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134" name="Freeform 133"/>
            <p:cNvSpPr/>
            <p:nvPr/>
          </p:nvSpPr>
          <p:spPr>
            <a:xfrm>
              <a:off x="1403350" y="2492376"/>
              <a:ext cx="88900" cy="31750"/>
            </a:xfrm>
            <a:custGeom>
              <a:avLst/>
              <a:gdLst>
                <a:gd name="connsiteX0" fmla="*/ 0 w 88900"/>
                <a:gd name="connsiteY0" fmla="*/ 31750 h 31750"/>
                <a:gd name="connsiteX1" fmla="*/ 50800 w 88900"/>
                <a:gd name="connsiteY1" fmla="*/ 0 h 31750"/>
                <a:gd name="connsiteX2" fmla="*/ 88900 w 88900"/>
                <a:gd name="connsiteY2" fmla="*/ 31750 h 31750"/>
              </a:gdLst>
              <a:ahLst/>
              <a:cxnLst>
                <a:cxn ang="0">
                  <a:pos x="connsiteX0" y="connsiteY0"/>
                </a:cxn>
                <a:cxn ang="0">
                  <a:pos x="connsiteX1" y="connsiteY1"/>
                </a:cxn>
                <a:cxn ang="0">
                  <a:pos x="connsiteX2" y="connsiteY2"/>
                </a:cxn>
              </a:cxnLst>
              <a:rect l="l" t="t" r="r" b="b"/>
              <a:pathLst>
                <a:path w="88900" h="31750">
                  <a:moveTo>
                    <a:pt x="0" y="31750"/>
                  </a:moveTo>
                  <a:cubicBezTo>
                    <a:pt x="17991" y="15875"/>
                    <a:pt x="35983" y="0"/>
                    <a:pt x="50800" y="0"/>
                  </a:cubicBezTo>
                  <a:cubicBezTo>
                    <a:pt x="65617" y="0"/>
                    <a:pt x="88900" y="31750"/>
                    <a:pt x="88900" y="31750"/>
                  </a:cubicBezTo>
                </a:path>
              </a:pathLst>
            </a:custGeom>
            <a:ln w="19050" cmpd="sng">
              <a:solidFill>
                <a:srgbClr val="008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sp>
        <p:nvSpPr>
          <p:cNvPr id="356" name="Freeform 355"/>
          <p:cNvSpPr/>
          <p:nvPr/>
        </p:nvSpPr>
        <p:spPr>
          <a:xfrm>
            <a:off x="3289756" y="1111589"/>
            <a:ext cx="181628" cy="128873"/>
          </a:xfrm>
          <a:custGeom>
            <a:avLst/>
            <a:gdLst>
              <a:gd name="connsiteX0" fmla="*/ 0 w 596900"/>
              <a:gd name="connsiteY0" fmla="*/ 128873 h 128873"/>
              <a:gd name="connsiteX1" fmla="*/ 38100 w 596900"/>
              <a:gd name="connsiteY1" fmla="*/ 1873 h 128873"/>
              <a:gd name="connsiteX2" fmla="*/ 114300 w 596900"/>
              <a:gd name="connsiteY2" fmla="*/ 52673 h 128873"/>
              <a:gd name="connsiteX3" fmla="*/ 461433 w 596900"/>
              <a:gd name="connsiteY3" fmla="*/ 48439 h 128873"/>
              <a:gd name="connsiteX4" fmla="*/ 596900 w 596900"/>
              <a:gd name="connsiteY4" fmla="*/ 61139 h 128873"/>
              <a:gd name="connsiteX0" fmla="*/ 0 w 461433"/>
              <a:gd name="connsiteY0" fmla="*/ 128873 h 128873"/>
              <a:gd name="connsiteX1" fmla="*/ 38100 w 461433"/>
              <a:gd name="connsiteY1" fmla="*/ 1873 h 128873"/>
              <a:gd name="connsiteX2" fmla="*/ 114300 w 461433"/>
              <a:gd name="connsiteY2" fmla="*/ 52673 h 128873"/>
              <a:gd name="connsiteX3" fmla="*/ 461433 w 461433"/>
              <a:gd name="connsiteY3" fmla="*/ 48439 h 128873"/>
              <a:gd name="connsiteX0" fmla="*/ 0 w 461433"/>
              <a:gd name="connsiteY0" fmla="*/ 128873 h 128873"/>
              <a:gd name="connsiteX1" fmla="*/ 38100 w 461433"/>
              <a:gd name="connsiteY1" fmla="*/ 1873 h 128873"/>
              <a:gd name="connsiteX2" fmla="*/ 227226 w 461433"/>
              <a:gd name="connsiteY2" fmla="*/ 52673 h 128873"/>
              <a:gd name="connsiteX3" fmla="*/ 461433 w 461433"/>
              <a:gd name="connsiteY3" fmla="*/ 48439 h 128873"/>
            </a:gdLst>
            <a:ahLst/>
            <a:cxnLst>
              <a:cxn ang="0">
                <a:pos x="connsiteX0" y="connsiteY0"/>
              </a:cxn>
              <a:cxn ang="0">
                <a:pos x="connsiteX1" y="connsiteY1"/>
              </a:cxn>
              <a:cxn ang="0">
                <a:pos x="connsiteX2" y="connsiteY2"/>
              </a:cxn>
              <a:cxn ang="0">
                <a:pos x="connsiteX3" y="connsiteY3"/>
              </a:cxn>
            </a:cxnLst>
            <a:rect l="l" t="t" r="r" b="b"/>
            <a:pathLst>
              <a:path w="461433" h="128873">
                <a:moveTo>
                  <a:pt x="0" y="128873"/>
                </a:moveTo>
                <a:cubicBezTo>
                  <a:pt x="9525" y="71723"/>
                  <a:pt x="229" y="14573"/>
                  <a:pt x="38100" y="1873"/>
                </a:cubicBezTo>
                <a:cubicBezTo>
                  <a:pt x="75971" y="-10827"/>
                  <a:pt x="156671" y="44912"/>
                  <a:pt x="227226" y="52673"/>
                </a:cubicBezTo>
                <a:cubicBezTo>
                  <a:pt x="297781" y="60434"/>
                  <a:pt x="381000" y="47028"/>
                  <a:pt x="461433" y="48439"/>
                </a:cubicBezTo>
              </a:path>
            </a:pathLst>
          </a:custGeom>
          <a:ln w="28575" cmpd="sng">
            <a:solidFill>
              <a:srgbClr val="008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nvGrpSpPr>
          <p:cNvPr id="414" name="Group 413"/>
          <p:cNvGrpSpPr/>
          <p:nvPr/>
        </p:nvGrpSpPr>
        <p:grpSpPr>
          <a:xfrm>
            <a:off x="3878198" y="1707848"/>
            <a:ext cx="1003391" cy="398331"/>
            <a:chOff x="1394892" y="2536428"/>
            <a:chExt cx="1003391" cy="398331"/>
          </a:xfrm>
        </p:grpSpPr>
        <p:sp>
          <p:nvSpPr>
            <p:cNvPr id="334" name="TextBox 333"/>
            <p:cNvSpPr txBox="1"/>
            <p:nvPr/>
          </p:nvSpPr>
          <p:spPr>
            <a:xfrm>
              <a:off x="2004492" y="2536428"/>
              <a:ext cx="393791" cy="215444"/>
            </a:xfrm>
            <a:prstGeom prst="rect">
              <a:avLst/>
            </a:prstGeom>
            <a:noFill/>
          </p:spPr>
          <p:txBody>
            <a:bodyPr wrap="none" rtlCol="0">
              <a:spAutoFit/>
            </a:bodyPr>
            <a:lstStyle/>
            <a:p>
              <a:r>
                <a:rPr lang="en-US" sz="800" b="1" dirty="0" smtClean="0"/>
                <a:t>Ca</a:t>
              </a:r>
              <a:r>
                <a:rPr lang="en-US" sz="800" b="1" baseline="30000" dirty="0" smtClean="0"/>
                <a:t>2+</a:t>
              </a:r>
              <a:endParaRPr lang="en-US" sz="800" b="1" baseline="30000" dirty="0"/>
            </a:p>
          </p:txBody>
        </p:sp>
        <p:cxnSp>
          <p:nvCxnSpPr>
            <p:cNvPr id="339" name="Straight Arrow Connector 338"/>
            <p:cNvCxnSpPr/>
            <p:nvPr/>
          </p:nvCxnSpPr>
          <p:spPr>
            <a:xfrm>
              <a:off x="1948391" y="2564342"/>
              <a:ext cx="0" cy="370417"/>
            </a:xfrm>
            <a:prstGeom prst="straightConnector1">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340" name="Freeform 339"/>
            <p:cNvSpPr/>
            <p:nvPr/>
          </p:nvSpPr>
          <p:spPr>
            <a:xfrm>
              <a:off x="1948188" y="2653242"/>
              <a:ext cx="125088" cy="156634"/>
            </a:xfrm>
            <a:custGeom>
              <a:avLst/>
              <a:gdLst>
                <a:gd name="connsiteX0" fmla="*/ 14664 w 167064"/>
                <a:gd name="connsiteY0" fmla="*/ 156634 h 156634"/>
                <a:gd name="connsiteX1" fmla="*/ 14664 w 167064"/>
                <a:gd name="connsiteY1" fmla="*/ 59267 h 156634"/>
                <a:gd name="connsiteX2" fmla="*/ 167064 w 167064"/>
                <a:gd name="connsiteY2" fmla="*/ 0 h 156634"/>
                <a:gd name="connsiteX0" fmla="*/ 3379 w 155779"/>
                <a:gd name="connsiteY0" fmla="*/ 156634 h 156634"/>
                <a:gd name="connsiteX1" fmla="*/ 41479 w 155779"/>
                <a:gd name="connsiteY1" fmla="*/ 40217 h 156634"/>
                <a:gd name="connsiteX2" fmla="*/ 155779 w 155779"/>
                <a:gd name="connsiteY2" fmla="*/ 0 h 156634"/>
              </a:gdLst>
              <a:ahLst/>
              <a:cxnLst>
                <a:cxn ang="0">
                  <a:pos x="connsiteX0" y="connsiteY0"/>
                </a:cxn>
                <a:cxn ang="0">
                  <a:pos x="connsiteX1" y="connsiteY1"/>
                </a:cxn>
                <a:cxn ang="0">
                  <a:pos x="connsiteX2" y="connsiteY2"/>
                </a:cxn>
              </a:cxnLst>
              <a:rect l="l" t="t" r="r" b="b"/>
              <a:pathLst>
                <a:path w="155779" h="156634">
                  <a:moveTo>
                    <a:pt x="3379" y="156634"/>
                  </a:moveTo>
                  <a:cubicBezTo>
                    <a:pt x="-9321" y="121003"/>
                    <a:pt x="16079" y="66323"/>
                    <a:pt x="41479" y="40217"/>
                  </a:cubicBezTo>
                  <a:cubicBezTo>
                    <a:pt x="66879" y="14111"/>
                    <a:pt x="92279" y="16580"/>
                    <a:pt x="155779" y="0"/>
                  </a:cubicBezTo>
                </a:path>
              </a:pathLst>
            </a:custGeom>
            <a:ln w="12700" cmpd="sng">
              <a:solidFill>
                <a:srgbClr val="00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nvGrpSpPr>
            <p:cNvPr id="412" name="Group 411"/>
            <p:cNvGrpSpPr/>
            <p:nvPr/>
          </p:nvGrpSpPr>
          <p:grpSpPr>
            <a:xfrm rot="10800000">
              <a:off x="1713237" y="2564342"/>
              <a:ext cx="155779" cy="370417"/>
              <a:chOff x="2418087" y="2180167"/>
              <a:chExt cx="155779" cy="370417"/>
            </a:xfrm>
          </p:grpSpPr>
          <p:cxnSp>
            <p:nvCxnSpPr>
              <p:cNvPr id="410" name="Straight Arrow Connector 409"/>
              <p:cNvCxnSpPr/>
              <p:nvPr/>
            </p:nvCxnSpPr>
            <p:spPr>
              <a:xfrm>
                <a:off x="2421466" y="2180167"/>
                <a:ext cx="0" cy="370417"/>
              </a:xfrm>
              <a:prstGeom prst="straightConnector1">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411" name="Freeform 410"/>
              <p:cNvSpPr/>
              <p:nvPr/>
            </p:nvSpPr>
            <p:spPr>
              <a:xfrm flipV="1">
                <a:off x="2418087" y="2227792"/>
                <a:ext cx="155779" cy="156634"/>
              </a:xfrm>
              <a:custGeom>
                <a:avLst/>
                <a:gdLst>
                  <a:gd name="connsiteX0" fmla="*/ 14664 w 167064"/>
                  <a:gd name="connsiteY0" fmla="*/ 156634 h 156634"/>
                  <a:gd name="connsiteX1" fmla="*/ 14664 w 167064"/>
                  <a:gd name="connsiteY1" fmla="*/ 59267 h 156634"/>
                  <a:gd name="connsiteX2" fmla="*/ 167064 w 167064"/>
                  <a:gd name="connsiteY2" fmla="*/ 0 h 156634"/>
                  <a:gd name="connsiteX0" fmla="*/ 3379 w 155779"/>
                  <a:gd name="connsiteY0" fmla="*/ 156634 h 156634"/>
                  <a:gd name="connsiteX1" fmla="*/ 41479 w 155779"/>
                  <a:gd name="connsiteY1" fmla="*/ 40217 h 156634"/>
                  <a:gd name="connsiteX2" fmla="*/ 155779 w 155779"/>
                  <a:gd name="connsiteY2" fmla="*/ 0 h 156634"/>
                </a:gdLst>
                <a:ahLst/>
                <a:cxnLst>
                  <a:cxn ang="0">
                    <a:pos x="connsiteX0" y="connsiteY0"/>
                  </a:cxn>
                  <a:cxn ang="0">
                    <a:pos x="connsiteX1" y="connsiteY1"/>
                  </a:cxn>
                  <a:cxn ang="0">
                    <a:pos x="connsiteX2" y="connsiteY2"/>
                  </a:cxn>
                </a:cxnLst>
                <a:rect l="l" t="t" r="r" b="b"/>
                <a:pathLst>
                  <a:path w="155779" h="156634">
                    <a:moveTo>
                      <a:pt x="3379" y="156634"/>
                    </a:moveTo>
                    <a:cubicBezTo>
                      <a:pt x="-9321" y="121003"/>
                      <a:pt x="16079" y="66323"/>
                      <a:pt x="41479" y="40217"/>
                    </a:cubicBezTo>
                    <a:cubicBezTo>
                      <a:pt x="66879" y="14111"/>
                      <a:pt x="92279" y="16580"/>
                      <a:pt x="155779" y="0"/>
                    </a:cubicBezTo>
                  </a:path>
                </a:pathLst>
              </a:custGeom>
              <a:ln w="12700" cmpd="sng">
                <a:solidFill>
                  <a:srgbClr val="000000"/>
                </a:solidFill>
                <a:headEnd type="none"/>
                <a:tailEnd type="arrow"/>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sp>
          <p:nvSpPr>
            <p:cNvPr id="413" name="TextBox 412"/>
            <p:cNvSpPr txBox="1"/>
            <p:nvPr/>
          </p:nvSpPr>
          <p:spPr>
            <a:xfrm>
              <a:off x="1394892" y="2593578"/>
              <a:ext cx="393791" cy="215444"/>
            </a:xfrm>
            <a:prstGeom prst="rect">
              <a:avLst/>
            </a:prstGeom>
            <a:noFill/>
          </p:spPr>
          <p:txBody>
            <a:bodyPr wrap="none" rtlCol="0">
              <a:spAutoFit/>
            </a:bodyPr>
            <a:lstStyle/>
            <a:p>
              <a:r>
                <a:rPr lang="en-US" sz="800" b="1" dirty="0" smtClean="0"/>
                <a:t>Ca</a:t>
              </a:r>
              <a:r>
                <a:rPr lang="en-US" sz="800" b="1" baseline="30000" dirty="0" smtClean="0"/>
                <a:t>2+</a:t>
              </a:r>
              <a:endParaRPr lang="en-US" sz="800" b="1" baseline="30000" dirty="0"/>
            </a:p>
          </p:txBody>
        </p:sp>
      </p:grpSp>
      <p:sp>
        <p:nvSpPr>
          <p:cNvPr id="4" name="TextBox 3"/>
          <p:cNvSpPr txBox="1"/>
          <p:nvPr/>
        </p:nvSpPr>
        <p:spPr>
          <a:xfrm>
            <a:off x="209021" y="187960"/>
            <a:ext cx="8532467" cy="369332"/>
          </a:xfrm>
          <a:prstGeom prst="rect">
            <a:avLst/>
          </a:prstGeom>
          <a:noFill/>
        </p:spPr>
        <p:txBody>
          <a:bodyPr wrap="none" rtlCol="0">
            <a:spAutoFit/>
          </a:bodyPr>
          <a:lstStyle/>
          <a:p>
            <a:pPr algn="l"/>
            <a:r>
              <a:rPr lang="en-US" dirty="0" smtClean="0"/>
              <a:t>Cadherins are a class of Ca</a:t>
            </a:r>
            <a:r>
              <a:rPr lang="en-US" baseline="30000" dirty="0" smtClean="0"/>
              <a:t>2+</a:t>
            </a:r>
            <a:r>
              <a:rPr lang="en-US" dirty="0" smtClean="0"/>
              <a:t>-sensitive </a:t>
            </a:r>
            <a:r>
              <a:rPr lang="en-US" b="1" i="1" dirty="0" smtClean="0"/>
              <a:t>homophilic</a:t>
            </a:r>
            <a:r>
              <a:rPr lang="en-US" dirty="0" smtClean="0"/>
              <a:t> adhesion proteins in animals:</a:t>
            </a:r>
            <a:endParaRPr lang="en-US" dirty="0"/>
          </a:p>
        </p:txBody>
      </p:sp>
      <p:grpSp>
        <p:nvGrpSpPr>
          <p:cNvPr id="489" name="Group 488"/>
          <p:cNvGrpSpPr/>
          <p:nvPr/>
        </p:nvGrpSpPr>
        <p:grpSpPr>
          <a:xfrm>
            <a:off x="1412609" y="3034273"/>
            <a:ext cx="5923279" cy="3499863"/>
            <a:chOff x="4033520" y="2966720"/>
            <a:chExt cx="5923279" cy="3499863"/>
          </a:xfrm>
        </p:grpSpPr>
        <p:pic>
          <p:nvPicPr>
            <p:cNvPr id="486" name="Picture 485" descr="figure 19-10.jpg"/>
            <p:cNvPicPr>
              <a:picLocks noChangeAspect="1"/>
            </p:cNvPicPr>
            <p:nvPr/>
          </p:nvPicPr>
          <p:blipFill rotWithShape="1">
            <a:blip r:embed="rId3">
              <a:extLst>
                <a:ext uri="{28A0092B-C50C-407E-A947-70E740481C1C}">
                  <a14:useLocalDpi xmlns:a14="http://schemas.microsoft.com/office/drawing/2010/main" val="0"/>
                </a:ext>
              </a:extLst>
            </a:blip>
            <a:srcRect l="-188" t="246" b="10337"/>
            <a:stretch/>
          </p:blipFill>
          <p:spPr>
            <a:xfrm>
              <a:off x="4033520" y="2966720"/>
              <a:ext cx="5923279" cy="2775375"/>
            </a:xfrm>
            <a:prstGeom prst="rect">
              <a:avLst/>
            </a:prstGeom>
          </p:spPr>
        </p:pic>
        <p:sp>
          <p:nvSpPr>
            <p:cNvPr id="487" name="TextBox 486"/>
            <p:cNvSpPr txBox="1"/>
            <p:nvPr/>
          </p:nvSpPr>
          <p:spPr>
            <a:xfrm>
              <a:off x="4302760" y="5812558"/>
              <a:ext cx="5135880" cy="654025"/>
            </a:xfrm>
            <a:prstGeom prst="rect">
              <a:avLst/>
            </a:prstGeom>
            <a:noFill/>
          </p:spPr>
          <p:txBody>
            <a:bodyPr wrap="square" rtlCol="0">
              <a:spAutoFit/>
            </a:bodyPr>
            <a:lstStyle/>
            <a:p>
              <a:pPr marL="176213" indent="-176213" algn="l"/>
              <a:r>
                <a:rPr lang="en-US" sz="1300" dirty="0" smtClean="0">
                  <a:latin typeface="Helvetica"/>
                  <a:cs typeface="Helvetica"/>
                </a:rPr>
                <a:t>L cells normally are not adherent, but if made to express E-cadherin they clump in the presence of Ca</a:t>
              </a:r>
              <a:r>
                <a:rPr lang="en-US" sz="1300" baseline="30000" dirty="0" smtClean="0">
                  <a:latin typeface="Helvetica"/>
                  <a:cs typeface="Helvetica"/>
                </a:rPr>
                <a:t>2+</a:t>
              </a:r>
              <a:r>
                <a:rPr lang="en-US" sz="1300" dirty="0" smtClean="0">
                  <a:latin typeface="Helvetica"/>
                  <a:cs typeface="Helvetica"/>
                </a:rPr>
                <a:t>, but are dispersed without. </a:t>
              </a:r>
              <a:r>
                <a:rPr lang="en-US" sz="1050" b="1" dirty="0" smtClean="0">
                  <a:latin typeface="Helvetica"/>
                  <a:cs typeface="Helvetica"/>
                </a:rPr>
                <a:t>(</a:t>
              </a:r>
              <a:r>
                <a:rPr lang="en-US" sz="1050" b="1" dirty="0" err="1" smtClean="0">
                  <a:latin typeface="Helvetica"/>
                  <a:cs typeface="Helvetica"/>
                </a:rPr>
                <a:t>Lodish</a:t>
              </a:r>
              <a:r>
                <a:rPr lang="en-US" sz="1050" b="1" dirty="0" smtClean="0">
                  <a:latin typeface="Helvetica"/>
                  <a:cs typeface="Helvetica"/>
                </a:rPr>
                <a:t> 6</a:t>
              </a:r>
              <a:r>
                <a:rPr lang="en-US" sz="1050" b="1" baseline="30000" dirty="0" smtClean="0">
                  <a:latin typeface="Helvetica"/>
                  <a:cs typeface="Helvetica"/>
                </a:rPr>
                <a:t>th Ed.</a:t>
              </a:r>
              <a:r>
                <a:rPr lang="en-US" sz="1050" b="1" dirty="0" smtClean="0">
                  <a:latin typeface="Helvetica"/>
                  <a:cs typeface="Helvetica"/>
                </a:rPr>
                <a:t>, Fig 19-10)</a:t>
              </a:r>
              <a:endParaRPr lang="en-US" sz="1300" b="1" dirty="0">
                <a:latin typeface="Helvetica"/>
                <a:cs typeface="Helvetica"/>
              </a:endParaRPr>
            </a:p>
          </p:txBody>
        </p:sp>
      </p:grpSp>
      <p:sp>
        <p:nvSpPr>
          <p:cNvPr id="2" name="Can 1"/>
          <p:cNvSpPr/>
          <p:nvPr/>
        </p:nvSpPr>
        <p:spPr>
          <a:xfrm rot="5400000">
            <a:off x="3545343" y="1031442"/>
            <a:ext cx="79374" cy="254001"/>
          </a:xfrm>
          <a:prstGeom prst="can">
            <a:avLst>
              <a:gd name="adj" fmla="val 42045"/>
            </a:avLst>
          </a:prstGeom>
          <a:solidFill>
            <a:srgbClr val="006600"/>
          </a:solidFill>
          <a:ln>
            <a:no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3" name="Freeform 2"/>
          <p:cNvSpPr/>
          <p:nvPr/>
        </p:nvSpPr>
        <p:spPr>
          <a:xfrm>
            <a:off x="3699331" y="1131454"/>
            <a:ext cx="88900" cy="31750"/>
          </a:xfrm>
          <a:custGeom>
            <a:avLst/>
            <a:gdLst>
              <a:gd name="connsiteX0" fmla="*/ 0 w 88900"/>
              <a:gd name="connsiteY0" fmla="*/ 31750 h 31750"/>
              <a:gd name="connsiteX1" fmla="*/ 50800 w 88900"/>
              <a:gd name="connsiteY1" fmla="*/ 0 h 31750"/>
              <a:gd name="connsiteX2" fmla="*/ 88900 w 88900"/>
              <a:gd name="connsiteY2" fmla="*/ 31750 h 31750"/>
            </a:gdLst>
            <a:ahLst/>
            <a:cxnLst>
              <a:cxn ang="0">
                <a:pos x="connsiteX0" y="connsiteY0"/>
              </a:cxn>
              <a:cxn ang="0">
                <a:pos x="connsiteX1" y="connsiteY1"/>
              </a:cxn>
              <a:cxn ang="0">
                <a:pos x="connsiteX2" y="connsiteY2"/>
              </a:cxn>
            </a:cxnLst>
            <a:rect l="l" t="t" r="r" b="b"/>
            <a:pathLst>
              <a:path w="88900" h="31750">
                <a:moveTo>
                  <a:pt x="0" y="31750"/>
                </a:moveTo>
                <a:cubicBezTo>
                  <a:pt x="17991" y="15875"/>
                  <a:pt x="35983" y="0"/>
                  <a:pt x="50800" y="0"/>
                </a:cubicBezTo>
                <a:cubicBezTo>
                  <a:pt x="65617" y="0"/>
                  <a:pt x="88900" y="31750"/>
                  <a:pt x="88900" y="31750"/>
                </a:cubicBezTo>
              </a:path>
            </a:pathLst>
          </a:custGeom>
          <a:ln w="19050" cmpd="sng">
            <a:solidFill>
              <a:srgbClr val="008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69" name="Freeform 68"/>
          <p:cNvSpPr/>
          <p:nvPr/>
        </p:nvSpPr>
        <p:spPr>
          <a:xfrm rot="781647">
            <a:off x="3785812" y="1047750"/>
            <a:ext cx="307842" cy="191365"/>
          </a:xfrm>
          <a:custGeom>
            <a:avLst/>
            <a:gdLst>
              <a:gd name="connsiteX0" fmla="*/ 22092 w 658576"/>
              <a:gd name="connsiteY0" fmla="*/ 203980 h 295815"/>
              <a:gd name="connsiteX1" fmla="*/ 231642 w 658576"/>
              <a:gd name="connsiteY1" fmla="*/ 203980 h 295815"/>
              <a:gd name="connsiteX2" fmla="*/ 155442 w 658576"/>
              <a:gd name="connsiteY2" fmla="*/ 89680 h 295815"/>
              <a:gd name="connsiteX3" fmla="*/ 174492 w 658576"/>
              <a:gd name="connsiteY3" fmla="*/ 780 h 295815"/>
              <a:gd name="connsiteX4" fmla="*/ 333242 w 658576"/>
              <a:gd name="connsiteY4" fmla="*/ 45230 h 295815"/>
              <a:gd name="connsiteX5" fmla="*/ 511042 w 658576"/>
              <a:gd name="connsiteY5" fmla="*/ 26180 h 295815"/>
              <a:gd name="connsiteX6" fmla="*/ 549142 w 658576"/>
              <a:gd name="connsiteY6" fmla="*/ 140480 h 295815"/>
              <a:gd name="connsiteX7" fmla="*/ 460242 w 658576"/>
              <a:gd name="connsiteY7" fmla="*/ 203980 h 295815"/>
              <a:gd name="connsiteX8" fmla="*/ 231642 w 658576"/>
              <a:gd name="connsiteY8" fmla="*/ 229380 h 295815"/>
              <a:gd name="connsiteX9" fmla="*/ 434842 w 658576"/>
              <a:gd name="connsiteY9" fmla="*/ 261130 h 295815"/>
              <a:gd name="connsiteX10" fmla="*/ 593592 w 658576"/>
              <a:gd name="connsiteY10" fmla="*/ 178580 h 295815"/>
              <a:gd name="connsiteX11" fmla="*/ 657092 w 658576"/>
              <a:gd name="connsiteY11" fmla="*/ 178580 h 295815"/>
              <a:gd name="connsiteX12" fmla="*/ 625342 w 658576"/>
              <a:gd name="connsiteY12" fmla="*/ 203980 h 295815"/>
              <a:gd name="connsiteX13" fmla="*/ 485642 w 658576"/>
              <a:gd name="connsiteY13" fmla="*/ 292880 h 295815"/>
              <a:gd name="connsiteX14" fmla="*/ 212592 w 658576"/>
              <a:gd name="connsiteY14" fmla="*/ 273830 h 295815"/>
              <a:gd name="connsiteX15" fmla="*/ 28442 w 658576"/>
              <a:gd name="connsiteY15" fmla="*/ 267480 h 295815"/>
              <a:gd name="connsiteX16" fmla="*/ 22092 w 658576"/>
              <a:gd name="connsiteY16" fmla="*/ 203980 h 295815"/>
              <a:gd name="connsiteX0" fmla="*/ 22092 w 658576"/>
              <a:gd name="connsiteY0" fmla="*/ 203980 h 295815"/>
              <a:gd name="connsiteX1" fmla="*/ 231642 w 658576"/>
              <a:gd name="connsiteY1" fmla="*/ 203980 h 295815"/>
              <a:gd name="connsiteX2" fmla="*/ 155442 w 658576"/>
              <a:gd name="connsiteY2" fmla="*/ 89680 h 295815"/>
              <a:gd name="connsiteX3" fmla="*/ 174492 w 658576"/>
              <a:gd name="connsiteY3" fmla="*/ 780 h 295815"/>
              <a:gd name="connsiteX4" fmla="*/ 333242 w 658576"/>
              <a:gd name="connsiteY4" fmla="*/ 45230 h 295815"/>
              <a:gd name="connsiteX5" fmla="*/ 511042 w 658576"/>
              <a:gd name="connsiteY5" fmla="*/ 26180 h 295815"/>
              <a:gd name="connsiteX6" fmla="*/ 549142 w 658576"/>
              <a:gd name="connsiteY6" fmla="*/ 140480 h 295815"/>
              <a:gd name="connsiteX7" fmla="*/ 460242 w 658576"/>
              <a:gd name="connsiteY7" fmla="*/ 203980 h 295815"/>
              <a:gd name="connsiteX8" fmla="*/ 434842 w 658576"/>
              <a:gd name="connsiteY8" fmla="*/ 261130 h 295815"/>
              <a:gd name="connsiteX9" fmla="*/ 593592 w 658576"/>
              <a:gd name="connsiteY9" fmla="*/ 178580 h 295815"/>
              <a:gd name="connsiteX10" fmla="*/ 657092 w 658576"/>
              <a:gd name="connsiteY10" fmla="*/ 178580 h 295815"/>
              <a:gd name="connsiteX11" fmla="*/ 625342 w 658576"/>
              <a:gd name="connsiteY11" fmla="*/ 203980 h 295815"/>
              <a:gd name="connsiteX12" fmla="*/ 485642 w 658576"/>
              <a:gd name="connsiteY12" fmla="*/ 292880 h 295815"/>
              <a:gd name="connsiteX13" fmla="*/ 212592 w 658576"/>
              <a:gd name="connsiteY13" fmla="*/ 273830 h 295815"/>
              <a:gd name="connsiteX14" fmla="*/ 28442 w 658576"/>
              <a:gd name="connsiteY14" fmla="*/ 267480 h 295815"/>
              <a:gd name="connsiteX15" fmla="*/ 22092 w 658576"/>
              <a:gd name="connsiteY15" fmla="*/ 203980 h 295815"/>
              <a:gd name="connsiteX0" fmla="*/ 22092 w 658576"/>
              <a:gd name="connsiteY0" fmla="*/ 203980 h 295815"/>
              <a:gd name="connsiteX1" fmla="*/ 231642 w 658576"/>
              <a:gd name="connsiteY1" fmla="*/ 203980 h 295815"/>
              <a:gd name="connsiteX2" fmla="*/ 155442 w 658576"/>
              <a:gd name="connsiteY2" fmla="*/ 89680 h 295815"/>
              <a:gd name="connsiteX3" fmla="*/ 174492 w 658576"/>
              <a:gd name="connsiteY3" fmla="*/ 780 h 295815"/>
              <a:gd name="connsiteX4" fmla="*/ 333242 w 658576"/>
              <a:gd name="connsiteY4" fmla="*/ 45230 h 295815"/>
              <a:gd name="connsiteX5" fmla="*/ 511042 w 658576"/>
              <a:gd name="connsiteY5" fmla="*/ 26180 h 295815"/>
              <a:gd name="connsiteX6" fmla="*/ 549142 w 658576"/>
              <a:gd name="connsiteY6" fmla="*/ 140480 h 295815"/>
              <a:gd name="connsiteX7" fmla="*/ 460242 w 658576"/>
              <a:gd name="connsiteY7" fmla="*/ 203980 h 295815"/>
              <a:gd name="connsiteX8" fmla="*/ 593592 w 658576"/>
              <a:gd name="connsiteY8" fmla="*/ 178580 h 295815"/>
              <a:gd name="connsiteX9" fmla="*/ 657092 w 658576"/>
              <a:gd name="connsiteY9" fmla="*/ 178580 h 295815"/>
              <a:gd name="connsiteX10" fmla="*/ 625342 w 658576"/>
              <a:gd name="connsiteY10" fmla="*/ 203980 h 295815"/>
              <a:gd name="connsiteX11" fmla="*/ 485642 w 658576"/>
              <a:gd name="connsiteY11" fmla="*/ 292880 h 295815"/>
              <a:gd name="connsiteX12" fmla="*/ 212592 w 658576"/>
              <a:gd name="connsiteY12" fmla="*/ 273830 h 295815"/>
              <a:gd name="connsiteX13" fmla="*/ 28442 w 658576"/>
              <a:gd name="connsiteY13" fmla="*/ 267480 h 295815"/>
              <a:gd name="connsiteX14" fmla="*/ 22092 w 658576"/>
              <a:gd name="connsiteY14" fmla="*/ 203980 h 295815"/>
              <a:gd name="connsiteX0" fmla="*/ 22092 w 658576"/>
              <a:gd name="connsiteY0" fmla="*/ 203980 h 295815"/>
              <a:gd name="connsiteX1" fmla="*/ 231642 w 658576"/>
              <a:gd name="connsiteY1" fmla="*/ 203980 h 295815"/>
              <a:gd name="connsiteX2" fmla="*/ 155442 w 658576"/>
              <a:gd name="connsiteY2" fmla="*/ 89680 h 295815"/>
              <a:gd name="connsiteX3" fmla="*/ 174492 w 658576"/>
              <a:gd name="connsiteY3" fmla="*/ 780 h 295815"/>
              <a:gd name="connsiteX4" fmla="*/ 333242 w 658576"/>
              <a:gd name="connsiteY4" fmla="*/ 45230 h 295815"/>
              <a:gd name="connsiteX5" fmla="*/ 511042 w 658576"/>
              <a:gd name="connsiteY5" fmla="*/ 26180 h 295815"/>
              <a:gd name="connsiteX6" fmla="*/ 549142 w 658576"/>
              <a:gd name="connsiteY6" fmla="*/ 140480 h 295815"/>
              <a:gd name="connsiteX7" fmla="*/ 593592 w 658576"/>
              <a:gd name="connsiteY7" fmla="*/ 178580 h 295815"/>
              <a:gd name="connsiteX8" fmla="*/ 657092 w 658576"/>
              <a:gd name="connsiteY8" fmla="*/ 178580 h 295815"/>
              <a:gd name="connsiteX9" fmla="*/ 625342 w 658576"/>
              <a:gd name="connsiteY9" fmla="*/ 203980 h 295815"/>
              <a:gd name="connsiteX10" fmla="*/ 485642 w 658576"/>
              <a:gd name="connsiteY10" fmla="*/ 292880 h 295815"/>
              <a:gd name="connsiteX11" fmla="*/ 212592 w 658576"/>
              <a:gd name="connsiteY11" fmla="*/ 273830 h 295815"/>
              <a:gd name="connsiteX12" fmla="*/ 28442 w 658576"/>
              <a:gd name="connsiteY12" fmla="*/ 267480 h 295815"/>
              <a:gd name="connsiteX13" fmla="*/ 22092 w 658576"/>
              <a:gd name="connsiteY13" fmla="*/ 203980 h 295815"/>
              <a:gd name="connsiteX0" fmla="*/ 22092 w 660268"/>
              <a:gd name="connsiteY0" fmla="*/ 203980 h 295815"/>
              <a:gd name="connsiteX1" fmla="*/ 231642 w 660268"/>
              <a:gd name="connsiteY1" fmla="*/ 203980 h 295815"/>
              <a:gd name="connsiteX2" fmla="*/ 155442 w 660268"/>
              <a:gd name="connsiteY2" fmla="*/ 89680 h 295815"/>
              <a:gd name="connsiteX3" fmla="*/ 174492 w 660268"/>
              <a:gd name="connsiteY3" fmla="*/ 780 h 295815"/>
              <a:gd name="connsiteX4" fmla="*/ 333242 w 660268"/>
              <a:gd name="connsiteY4" fmla="*/ 45230 h 295815"/>
              <a:gd name="connsiteX5" fmla="*/ 511042 w 660268"/>
              <a:gd name="connsiteY5" fmla="*/ 26180 h 295815"/>
              <a:gd name="connsiteX6" fmla="*/ 549142 w 660268"/>
              <a:gd name="connsiteY6" fmla="*/ 140480 h 295815"/>
              <a:gd name="connsiteX7" fmla="*/ 593592 w 660268"/>
              <a:gd name="connsiteY7" fmla="*/ 178580 h 295815"/>
              <a:gd name="connsiteX8" fmla="*/ 657092 w 660268"/>
              <a:gd name="connsiteY8" fmla="*/ 178580 h 295815"/>
              <a:gd name="connsiteX9" fmla="*/ 485642 w 660268"/>
              <a:gd name="connsiteY9" fmla="*/ 292880 h 295815"/>
              <a:gd name="connsiteX10" fmla="*/ 212592 w 660268"/>
              <a:gd name="connsiteY10" fmla="*/ 273830 h 295815"/>
              <a:gd name="connsiteX11" fmla="*/ 28442 w 660268"/>
              <a:gd name="connsiteY11" fmla="*/ 267480 h 295815"/>
              <a:gd name="connsiteX12" fmla="*/ 22092 w 660268"/>
              <a:gd name="connsiteY12" fmla="*/ 203980 h 295815"/>
              <a:gd name="connsiteX0" fmla="*/ 22092 w 654153"/>
              <a:gd name="connsiteY0" fmla="*/ 203980 h 294059"/>
              <a:gd name="connsiteX1" fmla="*/ 231642 w 654153"/>
              <a:gd name="connsiteY1" fmla="*/ 203980 h 294059"/>
              <a:gd name="connsiteX2" fmla="*/ 155442 w 654153"/>
              <a:gd name="connsiteY2" fmla="*/ 89680 h 294059"/>
              <a:gd name="connsiteX3" fmla="*/ 174492 w 654153"/>
              <a:gd name="connsiteY3" fmla="*/ 780 h 294059"/>
              <a:gd name="connsiteX4" fmla="*/ 333242 w 654153"/>
              <a:gd name="connsiteY4" fmla="*/ 45230 h 294059"/>
              <a:gd name="connsiteX5" fmla="*/ 511042 w 654153"/>
              <a:gd name="connsiteY5" fmla="*/ 26180 h 294059"/>
              <a:gd name="connsiteX6" fmla="*/ 549142 w 654153"/>
              <a:gd name="connsiteY6" fmla="*/ 140480 h 294059"/>
              <a:gd name="connsiteX7" fmla="*/ 593592 w 654153"/>
              <a:gd name="connsiteY7" fmla="*/ 178580 h 294059"/>
              <a:gd name="connsiteX8" fmla="*/ 650742 w 654153"/>
              <a:gd name="connsiteY8" fmla="*/ 235730 h 294059"/>
              <a:gd name="connsiteX9" fmla="*/ 485642 w 654153"/>
              <a:gd name="connsiteY9" fmla="*/ 292880 h 294059"/>
              <a:gd name="connsiteX10" fmla="*/ 212592 w 654153"/>
              <a:gd name="connsiteY10" fmla="*/ 273830 h 294059"/>
              <a:gd name="connsiteX11" fmla="*/ 28442 w 654153"/>
              <a:gd name="connsiteY11" fmla="*/ 267480 h 294059"/>
              <a:gd name="connsiteX12" fmla="*/ 22092 w 654153"/>
              <a:gd name="connsiteY12" fmla="*/ 203980 h 294059"/>
              <a:gd name="connsiteX0" fmla="*/ 22092 w 687908"/>
              <a:gd name="connsiteY0" fmla="*/ 203980 h 294059"/>
              <a:gd name="connsiteX1" fmla="*/ 231642 w 687908"/>
              <a:gd name="connsiteY1" fmla="*/ 203980 h 294059"/>
              <a:gd name="connsiteX2" fmla="*/ 155442 w 687908"/>
              <a:gd name="connsiteY2" fmla="*/ 89680 h 294059"/>
              <a:gd name="connsiteX3" fmla="*/ 174492 w 687908"/>
              <a:gd name="connsiteY3" fmla="*/ 780 h 294059"/>
              <a:gd name="connsiteX4" fmla="*/ 333242 w 687908"/>
              <a:gd name="connsiteY4" fmla="*/ 45230 h 294059"/>
              <a:gd name="connsiteX5" fmla="*/ 682492 w 687908"/>
              <a:gd name="connsiteY5" fmla="*/ 26180 h 294059"/>
              <a:gd name="connsiteX6" fmla="*/ 549142 w 687908"/>
              <a:gd name="connsiteY6" fmla="*/ 140480 h 294059"/>
              <a:gd name="connsiteX7" fmla="*/ 593592 w 687908"/>
              <a:gd name="connsiteY7" fmla="*/ 178580 h 294059"/>
              <a:gd name="connsiteX8" fmla="*/ 650742 w 687908"/>
              <a:gd name="connsiteY8" fmla="*/ 235730 h 294059"/>
              <a:gd name="connsiteX9" fmla="*/ 485642 w 687908"/>
              <a:gd name="connsiteY9" fmla="*/ 292880 h 294059"/>
              <a:gd name="connsiteX10" fmla="*/ 212592 w 687908"/>
              <a:gd name="connsiteY10" fmla="*/ 273830 h 294059"/>
              <a:gd name="connsiteX11" fmla="*/ 28442 w 687908"/>
              <a:gd name="connsiteY11" fmla="*/ 267480 h 294059"/>
              <a:gd name="connsiteX12" fmla="*/ 22092 w 687908"/>
              <a:gd name="connsiteY12" fmla="*/ 203980 h 294059"/>
              <a:gd name="connsiteX0" fmla="*/ 22092 w 687908"/>
              <a:gd name="connsiteY0" fmla="*/ 203980 h 292930"/>
              <a:gd name="connsiteX1" fmla="*/ 231642 w 687908"/>
              <a:gd name="connsiteY1" fmla="*/ 203980 h 292930"/>
              <a:gd name="connsiteX2" fmla="*/ 155442 w 687908"/>
              <a:gd name="connsiteY2" fmla="*/ 89680 h 292930"/>
              <a:gd name="connsiteX3" fmla="*/ 174492 w 687908"/>
              <a:gd name="connsiteY3" fmla="*/ 780 h 292930"/>
              <a:gd name="connsiteX4" fmla="*/ 333242 w 687908"/>
              <a:gd name="connsiteY4" fmla="*/ 45230 h 292930"/>
              <a:gd name="connsiteX5" fmla="*/ 682492 w 687908"/>
              <a:gd name="connsiteY5" fmla="*/ 26180 h 292930"/>
              <a:gd name="connsiteX6" fmla="*/ 549142 w 687908"/>
              <a:gd name="connsiteY6" fmla="*/ 140480 h 292930"/>
              <a:gd name="connsiteX7" fmla="*/ 593592 w 687908"/>
              <a:gd name="connsiteY7" fmla="*/ 178580 h 292930"/>
              <a:gd name="connsiteX8" fmla="*/ 574542 w 687908"/>
              <a:gd name="connsiteY8" fmla="*/ 267480 h 292930"/>
              <a:gd name="connsiteX9" fmla="*/ 485642 w 687908"/>
              <a:gd name="connsiteY9" fmla="*/ 292880 h 292930"/>
              <a:gd name="connsiteX10" fmla="*/ 212592 w 687908"/>
              <a:gd name="connsiteY10" fmla="*/ 273830 h 292930"/>
              <a:gd name="connsiteX11" fmla="*/ 28442 w 687908"/>
              <a:gd name="connsiteY11" fmla="*/ 267480 h 292930"/>
              <a:gd name="connsiteX12" fmla="*/ 22092 w 687908"/>
              <a:gd name="connsiteY12" fmla="*/ 203980 h 292930"/>
              <a:gd name="connsiteX0" fmla="*/ 22092 w 687908"/>
              <a:gd name="connsiteY0" fmla="*/ 203980 h 293745"/>
              <a:gd name="connsiteX1" fmla="*/ 231642 w 687908"/>
              <a:gd name="connsiteY1" fmla="*/ 203980 h 293745"/>
              <a:gd name="connsiteX2" fmla="*/ 155442 w 687908"/>
              <a:gd name="connsiteY2" fmla="*/ 89680 h 293745"/>
              <a:gd name="connsiteX3" fmla="*/ 174492 w 687908"/>
              <a:gd name="connsiteY3" fmla="*/ 780 h 293745"/>
              <a:gd name="connsiteX4" fmla="*/ 333242 w 687908"/>
              <a:gd name="connsiteY4" fmla="*/ 45230 h 293745"/>
              <a:gd name="connsiteX5" fmla="*/ 682492 w 687908"/>
              <a:gd name="connsiteY5" fmla="*/ 26180 h 293745"/>
              <a:gd name="connsiteX6" fmla="*/ 549142 w 687908"/>
              <a:gd name="connsiteY6" fmla="*/ 140480 h 293745"/>
              <a:gd name="connsiteX7" fmla="*/ 593592 w 687908"/>
              <a:gd name="connsiteY7" fmla="*/ 178580 h 293745"/>
              <a:gd name="connsiteX8" fmla="*/ 574542 w 687908"/>
              <a:gd name="connsiteY8" fmla="*/ 267480 h 293745"/>
              <a:gd name="connsiteX9" fmla="*/ 485642 w 687908"/>
              <a:gd name="connsiteY9" fmla="*/ 292880 h 293745"/>
              <a:gd name="connsiteX10" fmla="*/ 352292 w 687908"/>
              <a:gd name="connsiteY10" fmla="*/ 286530 h 293745"/>
              <a:gd name="connsiteX11" fmla="*/ 212592 w 687908"/>
              <a:gd name="connsiteY11" fmla="*/ 273830 h 293745"/>
              <a:gd name="connsiteX12" fmla="*/ 28442 w 687908"/>
              <a:gd name="connsiteY12" fmla="*/ 267480 h 293745"/>
              <a:gd name="connsiteX13" fmla="*/ 22092 w 687908"/>
              <a:gd name="connsiteY13" fmla="*/ 203980 h 2937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687908" h="293745">
                <a:moveTo>
                  <a:pt x="22092" y="203980"/>
                </a:moveTo>
                <a:cubicBezTo>
                  <a:pt x="55959" y="193397"/>
                  <a:pt x="209417" y="223030"/>
                  <a:pt x="231642" y="203980"/>
                </a:cubicBezTo>
                <a:cubicBezTo>
                  <a:pt x="253867" y="184930"/>
                  <a:pt x="164967" y="123547"/>
                  <a:pt x="155442" y="89680"/>
                </a:cubicBezTo>
                <a:cubicBezTo>
                  <a:pt x="145917" y="55813"/>
                  <a:pt x="144859" y="8188"/>
                  <a:pt x="174492" y="780"/>
                </a:cubicBezTo>
                <a:cubicBezTo>
                  <a:pt x="204125" y="-6628"/>
                  <a:pt x="248575" y="40997"/>
                  <a:pt x="333242" y="45230"/>
                </a:cubicBezTo>
                <a:cubicBezTo>
                  <a:pt x="417909" y="49463"/>
                  <a:pt x="646509" y="10305"/>
                  <a:pt x="682492" y="26180"/>
                </a:cubicBezTo>
                <a:cubicBezTo>
                  <a:pt x="718475" y="42055"/>
                  <a:pt x="563959" y="115080"/>
                  <a:pt x="549142" y="140480"/>
                </a:cubicBezTo>
                <a:cubicBezTo>
                  <a:pt x="534325" y="165880"/>
                  <a:pt x="589359" y="157413"/>
                  <a:pt x="593592" y="178580"/>
                </a:cubicBezTo>
                <a:cubicBezTo>
                  <a:pt x="597825" y="199747"/>
                  <a:pt x="592534" y="248430"/>
                  <a:pt x="574542" y="267480"/>
                </a:cubicBezTo>
                <a:cubicBezTo>
                  <a:pt x="556550" y="286530"/>
                  <a:pt x="522684" y="289705"/>
                  <a:pt x="485642" y="292880"/>
                </a:cubicBezTo>
                <a:cubicBezTo>
                  <a:pt x="448600" y="296055"/>
                  <a:pt x="397800" y="289705"/>
                  <a:pt x="352292" y="286530"/>
                </a:cubicBezTo>
                <a:cubicBezTo>
                  <a:pt x="306784" y="283355"/>
                  <a:pt x="283500" y="278063"/>
                  <a:pt x="212592" y="273830"/>
                </a:cubicBezTo>
                <a:cubicBezTo>
                  <a:pt x="141684" y="269597"/>
                  <a:pt x="61250" y="277005"/>
                  <a:pt x="28442" y="267480"/>
                </a:cubicBezTo>
                <a:cubicBezTo>
                  <a:pt x="-4366" y="257955"/>
                  <a:pt x="-11775" y="214563"/>
                  <a:pt x="22092" y="203980"/>
                </a:cubicBezTo>
                <a:close/>
              </a:path>
            </a:pathLst>
          </a:custGeom>
          <a:solidFill>
            <a:srgbClr val="33CC33"/>
          </a:solidFill>
          <a:ln>
            <a:no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70" name="Freeform 69"/>
          <p:cNvSpPr/>
          <p:nvPr/>
        </p:nvSpPr>
        <p:spPr>
          <a:xfrm rot="1808814">
            <a:off x="4014413" y="1188228"/>
            <a:ext cx="307842" cy="191365"/>
          </a:xfrm>
          <a:custGeom>
            <a:avLst/>
            <a:gdLst>
              <a:gd name="connsiteX0" fmla="*/ 22092 w 658576"/>
              <a:gd name="connsiteY0" fmla="*/ 203980 h 295815"/>
              <a:gd name="connsiteX1" fmla="*/ 231642 w 658576"/>
              <a:gd name="connsiteY1" fmla="*/ 203980 h 295815"/>
              <a:gd name="connsiteX2" fmla="*/ 155442 w 658576"/>
              <a:gd name="connsiteY2" fmla="*/ 89680 h 295815"/>
              <a:gd name="connsiteX3" fmla="*/ 174492 w 658576"/>
              <a:gd name="connsiteY3" fmla="*/ 780 h 295815"/>
              <a:gd name="connsiteX4" fmla="*/ 333242 w 658576"/>
              <a:gd name="connsiteY4" fmla="*/ 45230 h 295815"/>
              <a:gd name="connsiteX5" fmla="*/ 511042 w 658576"/>
              <a:gd name="connsiteY5" fmla="*/ 26180 h 295815"/>
              <a:gd name="connsiteX6" fmla="*/ 549142 w 658576"/>
              <a:gd name="connsiteY6" fmla="*/ 140480 h 295815"/>
              <a:gd name="connsiteX7" fmla="*/ 460242 w 658576"/>
              <a:gd name="connsiteY7" fmla="*/ 203980 h 295815"/>
              <a:gd name="connsiteX8" fmla="*/ 231642 w 658576"/>
              <a:gd name="connsiteY8" fmla="*/ 229380 h 295815"/>
              <a:gd name="connsiteX9" fmla="*/ 434842 w 658576"/>
              <a:gd name="connsiteY9" fmla="*/ 261130 h 295815"/>
              <a:gd name="connsiteX10" fmla="*/ 593592 w 658576"/>
              <a:gd name="connsiteY10" fmla="*/ 178580 h 295815"/>
              <a:gd name="connsiteX11" fmla="*/ 657092 w 658576"/>
              <a:gd name="connsiteY11" fmla="*/ 178580 h 295815"/>
              <a:gd name="connsiteX12" fmla="*/ 625342 w 658576"/>
              <a:gd name="connsiteY12" fmla="*/ 203980 h 295815"/>
              <a:gd name="connsiteX13" fmla="*/ 485642 w 658576"/>
              <a:gd name="connsiteY13" fmla="*/ 292880 h 295815"/>
              <a:gd name="connsiteX14" fmla="*/ 212592 w 658576"/>
              <a:gd name="connsiteY14" fmla="*/ 273830 h 295815"/>
              <a:gd name="connsiteX15" fmla="*/ 28442 w 658576"/>
              <a:gd name="connsiteY15" fmla="*/ 267480 h 295815"/>
              <a:gd name="connsiteX16" fmla="*/ 22092 w 658576"/>
              <a:gd name="connsiteY16" fmla="*/ 203980 h 295815"/>
              <a:gd name="connsiteX0" fmla="*/ 22092 w 658576"/>
              <a:gd name="connsiteY0" fmla="*/ 203980 h 295815"/>
              <a:gd name="connsiteX1" fmla="*/ 231642 w 658576"/>
              <a:gd name="connsiteY1" fmla="*/ 203980 h 295815"/>
              <a:gd name="connsiteX2" fmla="*/ 155442 w 658576"/>
              <a:gd name="connsiteY2" fmla="*/ 89680 h 295815"/>
              <a:gd name="connsiteX3" fmla="*/ 174492 w 658576"/>
              <a:gd name="connsiteY3" fmla="*/ 780 h 295815"/>
              <a:gd name="connsiteX4" fmla="*/ 333242 w 658576"/>
              <a:gd name="connsiteY4" fmla="*/ 45230 h 295815"/>
              <a:gd name="connsiteX5" fmla="*/ 511042 w 658576"/>
              <a:gd name="connsiteY5" fmla="*/ 26180 h 295815"/>
              <a:gd name="connsiteX6" fmla="*/ 549142 w 658576"/>
              <a:gd name="connsiteY6" fmla="*/ 140480 h 295815"/>
              <a:gd name="connsiteX7" fmla="*/ 460242 w 658576"/>
              <a:gd name="connsiteY7" fmla="*/ 203980 h 295815"/>
              <a:gd name="connsiteX8" fmla="*/ 434842 w 658576"/>
              <a:gd name="connsiteY8" fmla="*/ 261130 h 295815"/>
              <a:gd name="connsiteX9" fmla="*/ 593592 w 658576"/>
              <a:gd name="connsiteY9" fmla="*/ 178580 h 295815"/>
              <a:gd name="connsiteX10" fmla="*/ 657092 w 658576"/>
              <a:gd name="connsiteY10" fmla="*/ 178580 h 295815"/>
              <a:gd name="connsiteX11" fmla="*/ 625342 w 658576"/>
              <a:gd name="connsiteY11" fmla="*/ 203980 h 295815"/>
              <a:gd name="connsiteX12" fmla="*/ 485642 w 658576"/>
              <a:gd name="connsiteY12" fmla="*/ 292880 h 295815"/>
              <a:gd name="connsiteX13" fmla="*/ 212592 w 658576"/>
              <a:gd name="connsiteY13" fmla="*/ 273830 h 295815"/>
              <a:gd name="connsiteX14" fmla="*/ 28442 w 658576"/>
              <a:gd name="connsiteY14" fmla="*/ 267480 h 295815"/>
              <a:gd name="connsiteX15" fmla="*/ 22092 w 658576"/>
              <a:gd name="connsiteY15" fmla="*/ 203980 h 295815"/>
              <a:gd name="connsiteX0" fmla="*/ 22092 w 658576"/>
              <a:gd name="connsiteY0" fmla="*/ 203980 h 295815"/>
              <a:gd name="connsiteX1" fmla="*/ 231642 w 658576"/>
              <a:gd name="connsiteY1" fmla="*/ 203980 h 295815"/>
              <a:gd name="connsiteX2" fmla="*/ 155442 w 658576"/>
              <a:gd name="connsiteY2" fmla="*/ 89680 h 295815"/>
              <a:gd name="connsiteX3" fmla="*/ 174492 w 658576"/>
              <a:gd name="connsiteY3" fmla="*/ 780 h 295815"/>
              <a:gd name="connsiteX4" fmla="*/ 333242 w 658576"/>
              <a:gd name="connsiteY4" fmla="*/ 45230 h 295815"/>
              <a:gd name="connsiteX5" fmla="*/ 511042 w 658576"/>
              <a:gd name="connsiteY5" fmla="*/ 26180 h 295815"/>
              <a:gd name="connsiteX6" fmla="*/ 549142 w 658576"/>
              <a:gd name="connsiteY6" fmla="*/ 140480 h 295815"/>
              <a:gd name="connsiteX7" fmla="*/ 460242 w 658576"/>
              <a:gd name="connsiteY7" fmla="*/ 203980 h 295815"/>
              <a:gd name="connsiteX8" fmla="*/ 593592 w 658576"/>
              <a:gd name="connsiteY8" fmla="*/ 178580 h 295815"/>
              <a:gd name="connsiteX9" fmla="*/ 657092 w 658576"/>
              <a:gd name="connsiteY9" fmla="*/ 178580 h 295815"/>
              <a:gd name="connsiteX10" fmla="*/ 625342 w 658576"/>
              <a:gd name="connsiteY10" fmla="*/ 203980 h 295815"/>
              <a:gd name="connsiteX11" fmla="*/ 485642 w 658576"/>
              <a:gd name="connsiteY11" fmla="*/ 292880 h 295815"/>
              <a:gd name="connsiteX12" fmla="*/ 212592 w 658576"/>
              <a:gd name="connsiteY12" fmla="*/ 273830 h 295815"/>
              <a:gd name="connsiteX13" fmla="*/ 28442 w 658576"/>
              <a:gd name="connsiteY13" fmla="*/ 267480 h 295815"/>
              <a:gd name="connsiteX14" fmla="*/ 22092 w 658576"/>
              <a:gd name="connsiteY14" fmla="*/ 203980 h 295815"/>
              <a:gd name="connsiteX0" fmla="*/ 22092 w 658576"/>
              <a:gd name="connsiteY0" fmla="*/ 203980 h 295815"/>
              <a:gd name="connsiteX1" fmla="*/ 231642 w 658576"/>
              <a:gd name="connsiteY1" fmla="*/ 203980 h 295815"/>
              <a:gd name="connsiteX2" fmla="*/ 155442 w 658576"/>
              <a:gd name="connsiteY2" fmla="*/ 89680 h 295815"/>
              <a:gd name="connsiteX3" fmla="*/ 174492 w 658576"/>
              <a:gd name="connsiteY3" fmla="*/ 780 h 295815"/>
              <a:gd name="connsiteX4" fmla="*/ 333242 w 658576"/>
              <a:gd name="connsiteY4" fmla="*/ 45230 h 295815"/>
              <a:gd name="connsiteX5" fmla="*/ 511042 w 658576"/>
              <a:gd name="connsiteY5" fmla="*/ 26180 h 295815"/>
              <a:gd name="connsiteX6" fmla="*/ 549142 w 658576"/>
              <a:gd name="connsiteY6" fmla="*/ 140480 h 295815"/>
              <a:gd name="connsiteX7" fmla="*/ 593592 w 658576"/>
              <a:gd name="connsiteY7" fmla="*/ 178580 h 295815"/>
              <a:gd name="connsiteX8" fmla="*/ 657092 w 658576"/>
              <a:gd name="connsiteY8" fmla="*/ 178580 h 295815"/>
              <a:gd name="connsiteX9" fmla="*/ 625342 w 658576"/>
              <a:gd name="connsiteY9" fmla="*/ 203980 h 295815"/>
              <a:gd name="connsiteX10" fmla="*/ 485642 w 658576"/>
              <a:gd name="connsiteY10" fmla="*/ 292880 h 295815"/>
              <a:gd name="connsiteX11" fmla="*/ 212592 w 658576"/>
              <a:gd name="connsiteY11" fmla="*/ 273830 h 295815"/>
              <a:gd name="connsiteX12" fmla="*/ 28442 w 658576"/>
              <a:gd name="connsiteY12" fmla="*/ 267480 h 295815"/>
              <a:gd name="connsiteX13" fmla="*/ 22092 w 658576"/>
              <a:gd name="connsiteY13" fmla="*/ 203980 h 295815"/>
              <a:gd name="connsiteX0" fmla="*/ 22092 w 660268"/>
              <a:gd name="connsiteY0" fmla="*/ 203980 h 295815"/>
              <a:gd name="connsiteX1" fmla="*/ 231642 w 660268"/>
              <a:gd name="connsiteY1" fmla="*/ 203980 h 295815"/>
              <a:gd name="connsiteX2" fmla="*/ 155442 w 660268"/>
              <a:gd name="connsiteY2" fmla="*/ 89680 h 295815"/>
              <a:gd name="connsiteX3" fmla="*/ 174492 w 660268"/>
              <a:gd name="connsiteY3" fmla="*/ 780 h 295815"/>
              <a:gd name="connsiteX4" fmla="*/ 333242 w 660268"/>
              <a:gd name="connsiteY4" fmla="*/ 45230 h 295815"/>
              <a:gd name="connsiteX5" fmla="*/ 511042 w 660268"/>
              <a:gd name="connsiteY5" fmla="*/ 26180 h 295815"/>
              <a:gd name="connsiteX6" fmla="*/ 549142 w 660268"/>
              <a:gd name="connsiteY6" fmla="*/ 140480 h 295815"/>
              <a:gd name="connsiteX7" fmla="*/ 593592 w 660268"/>
              <a:gd name="connsiteY7" fmla="*/ 178580 h 295815"/>
              <a:gd name="connsiteX8" fmla="*/ 657092 w 660268"/>
              <a:gd name="connsiteY8" fmla="*/ 178580 h 295815"/>
              <a:gd name="connsiteX9" fmla="*/ 485642 w 660268"/>
              <a:gd name="connsiteY9" fmla="*/ 292880 h 295815"/>
              <a:gd name="connsiteX10" fmla="*/ 212592 w 660268"/>
              <a:gd name="connsiteY10" fmla="*/ 273830 h 295815"/>
              <a:gd name="connsiteX11" fmla="*/ 28442 w 660268"/>
              <a:gd name="connsiteY11" fmla="*/ 267480 h 295815"/>
              <a:gd name="connsiteX12" fmla="*/ 22092 w 660268"/>
              <a:gd name="connsiteY12" fmla="*/ 203980 h 295815"/>
              <a:gd name="connsiteX0" fmla="*/ 22092 w 654153"/>
              <a:gd name="connsiteY0" fmla="*/ 203980 h 294059"/>
              <a:gd name="connsiteX1" fmla="*/ 231642 w 654153"/>
              <a:gd name="connsiteY1" fmla="*/ 203980 h 294059"/>
              <a:gd name="connsiteX2" fmla="*/ 155442 w 654153"/>
              <a:gd name="connsiteY2" fmla="*/ 89680 h 294059"/>
              <a:gd name="connsiteX3" fmla="*/ 174492 w 654153"/>
              <a:gd name="connsiteY3" fmla="*/ 780 h 294059"/>
              <a:gd name="connsiteX4" fmla="*/ 333242 w 654153"/>
              <a:gd name="connsiteY4" fmla="*/ 45230 h 294059"/>
              <a:gd name="connsiteX5" fmla="*/ 511042 w 654153"/>
              <a:gd name="connsiteY5" fmla="*/ 26180 h 294059"/>
              <a:gd name="connsiteX6" fmla="*/ 549142 w 654153"/>
              <a:gd name="connsiteY6" fmla="*/ 140480 h 294059"/>
              <a:gd name="connsiteX7" fmla="*/ 593592 w 654153"/>
              <a:gd name="connsiteY7" fmla="*/ 178580 h 294059"/>
              <a:gd name="connsiteX8" fmla="*/ 650742 w 654153"/>
              <a:gd name="connsiteY8" fmla="*/ 235730 h 294059"/>
              <a:gd name="connsiteX9" fmla="*/ 485642 w 654153"/>
              <a:gd name="connsiteY9" fmla="*/ 292880 h 294059"/>
              <a:gd name="connsiteX10" fmla="*/ 212592 w 654153"/>
              <a:gd name="connsiteY10" fmla="*/ 273830 h 294059"/>
              <a:gd name="connsiteX11" fmla="*/ 28442 w 654153"/>
              <a:gd name="connsiteY11" fmla="*/ 267480 h 294059"/>
              <a:gd name="connsiteX12" fmla="*/ 22092 w 654153"/>
              <a:gd name="connsiteY12" fmla="*/ 203980 h 294059"/>
              <a:gd name="connsiteX0" fmla="*/ 22092 w 687908"/>
              <a:gd name="connsiteY0" fmla="*/ 203980 h 294059"/>
              <a:gd name="connsiteX1" fmla="*/ 231642 w 687908"/>
              <a:gd name="connsiteY1" fmla="*/ 203980 h 294059"/>
              <a:gd name="connsiteX2" fmla="*/ 155442 w 687908"/>
              <a:gd name="connsiteY2" fmla="*/ 89680 h 294059"/>
              <a:gd name="connsiteX3" fmla="*/ 174492 w 687908"/>
              <a:gd name="connsiteY3" fmla="*/ 780 h 294059"/>
              <a:gd name="connsiteX4" fmla="*/ 333242 w 687908"/>
              <a:gd name="connsiteY4" fmla="*/ 45230 h 294059"/>
              <a:gd name="connsiteX5" fmla="*/ 682492 w 687908"/>
              <a:gd name="connsiteY5" fmla="*/ 26180 h 294059"/>
              <a:gd name="connsiteX6" fmla="*/ 549142 w 687908"/>
              <a:gd name="connsiteY6" fmla="*/ 140480 h 294059"/>
              <a:gd name="connsiteX7" fmla="*/ 593592 w 687908"/>
              <a:gd name="connsiteY7" fmla="*/ 178580 h 294059"/>
              <a:gd name="connsiteX8" fmla="*/ 650742 w 687908"/>
              <a:gd name="connsiteY8" fmla="*/ 235730 h 294059"/>
              <a:gd name="connsiteX9" fmla="*/ 485642 w 687908"/>
              <a:gd name="connsiteY9" fmla="*/ 292880 h 294059"/>
              <a:gd name="connsiteX10" fmla="*/ 212592 w 687908"/>
              <a:gd name="connsiteY10" fmla="*/ 273830 h 294059"/>
              <a:gd name="connsiteX11" fmla="*/ 28442 w 687908"/>
              <a:gd name="connsiteY11" fmla="*/ 267480 h 294059"/>
              <a:gd name="connsiteX12" fmla="*/ 22092 w 687908"/>
              <a:gd name="connsiteY12" fmla="*/ 203980 h 294059"/>
              <a:gd name="connsiteX0" fmla="*/ 22092 w 687908"/>
              <a:gd name="connsiteY0" fmla="*/ 203980 h 292930"/>
              <a:gd name="connsiteX1" fmla="*/ 231642 w 687908"/>
              <a:gd name="connsiteY1" fmla="*/ 203980 h 292930"/>
              <a:gd name="connsiteX2" fmla="*/ 155442 w 687908"/>
              <a:gd name="connsiteY2" fmla="*/ 89680 h 292930"/>
              <a:gd name="connsiteX3" fmla="*/ 174492 w 687908"/>
              <a:gd name="connsiteY3" fmla="*/ 780 h 292930"/>
              <a:gd name="connsiteX4" fmla="*/ 333242 w 687908"/>
              <a:gd name="connsiteY4" fmla="*/ 45230 h 292930"/>
              <a:gd name="connsiteX5" fmla="*/ 682492 w 687908"/>
              <a:gd name="connsiteY5" fmla="*/ 26180 h 292930"/>
              <a:gd name="connsiteX6" fmla="*/ 549142 w 687908"/>
              <a:gd name="connsiteY6" fmla="*/ 140480 h 292930"/>
              <a:gd name="connsiteX7" fmla="*/ 593592 w 687908"/>
              <a:gd name="connsiteY7" fmla="*/ 178580 h 292930"/>
              <a:gd name="connsiteX8" fmla="*/ 574542 w 687908"/>
              <a:gd name="connsiteY8" fmla="*/ 267480 h 292930"/>
              <a:gd name="connsiteX9" fmla="*/ 485642 w 687908"/>
              <a:gd name="connsiteY9" fmla="*/ 292880 h 292930"/>
              <a:gd name="connsiteX10" fmla="*/ 212592 w 687908"/>
              <a:gd name="connsiteY10" fmla="*/ 273830 h 292930"/>
              <a:gd name="connsiteX11" fmla="*/ 28442 w 687908"/>
              <a:gd name="connsiteY11" fmla="*/ 267480 h 292930"/>
              <a:gd name="connsiteX12" fmla="*/ 22092 w 687908"/>
              <a:gd name="connsiteY12" fmla="*/ 203980 h 292930"/>
              <a:gd name="connsiteX0" fmla="*/ 22092 w 687908"/>
              <a:gd name="connsiteY0" fmla="*/ 203980 h 293745"/>
              <a:gd name="connsiteX1" fmla="*/ 231642 w 687908"/>
              <a:gd name="connsiteY1" fmla="*/ 203980 h 293745"/>
              <a:gd name="connsiteX2" fmla="*/ 155442 w 687908"/>
              <a:gd name="connsiteY2" fmla="*/ 89680 h 293745"/>
              <a:gd name="connsiteX3" fmla="*/ 174492 w 687908"/>
              <a:gd name="connsiteY3" fmla="*/ 780 h 293745"/>
              <a:gd name="connsiteX4" fmla="*/ 333242 w 687908"/>
              <a:gd name="connsiteY4" fmla="*/ 45230 h 293745"/>
              <a:gd name="connsiteX5" fmla="*/ 682492 w 687908"/>
              <a:gd name="connsiteY5" fmla="*/ 26180 h 293745"/>
              <a:gd name="connsiteX6" fmla="*/ 549142 w 687908"/>
              <a:gd name="connsiteY6" fmla="*/ 140480 h 293745"/>
              <a:gd name="connsiteX7" fmla="*/ 593592 w 687908"/>
              <a:gd name="connsiteY7" fmla="*/ 178580 h 293745"/>
              <a:gd name="connsiteX8" fmla="*/ 574542 w 687908"/>
              <a:gd name="connsiteY8" fmla="*/ 267480 h 293745"/>
              <a:gd name="connsiteX9" fmla="*/ 485642 w 687908"/>
              <a:gd name="connsiteY9" fmla="*/ 292880 h 293745"/>
              <a:gd name="connsiteX10" fmla="*/ 352292 w 687908"/>
              <a:gd name="connsiteY10" fmla="*/ 286530 h 293745"/>
              <a:gd name="connsiteX11" fmla="*/ 212592 w 687908"/>
              <a:gd name="connsiteY11" fmla="*/ 273830 h 293745"/>
              <a:gd name="connsiteX12" fmla="*/ 28442 w 687908"/>
              <a:gd name="connsiteY12" fmla="*/ 267480 h 293745"/>
              <a:gd name="connsiteX13" fmla="*/ 22092 w 687908"/>
              <a:gd name="connsiteY13" fmla="*/ 203980 h 2937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687908" h="293745">
                <a:moveTo>
                  <a:pt x="22092" y="203980"/>
                </a:moveTo>
                <a:cubicBezTo>
                  <a:pt x="55959" y="193397"/>
                  <a:pt x="209417" y="223030"/>
                  <a:pt x="231642" y="203980"/>
                </a:cubicBezTo>
                <a:cubicBezTo>
                  <a:pt x="253867" y="184930"/>
                  <a:pt x="164967" y="123547"/>
                  <a:pt x="155442" y="89680"/>
                </a:cubicBezTo>
                <a:cubicBezTo>
                  <a:pt x="145917" y="55813"/>
                  <a:pt x="144859" y="8188"/>
                  <a:pt x="174492" y="780"/>
                </a:cubicBezTo>
                <a:cubicBezTo>
                  <a:pt x="204125" y="-6628"/>
                  <a:pt x="248575" y="40997"/>
                  <a:pt x="333242" y="45230"/>
                </a:cubicBezTo>
                <a:cubicBezTo>
                  <a:pt x="417909" y="49463"/>
                  <a:pt x="646509" y="10305"/>
                  <a:pt x="682492" y="26180"/>
                </a:cubicBezTo>
                <a:cubicBezTo>
                  <a:pt x="718475" y="42055"/>
                  <a:pt x="563959" y="115080"/>
                  <a:pt x="549142" y="140480"/>
                </a:cubicBezTo>
                <a:cubicBezTo>
                  <a:pt x="534325" y="165880"/>
                  <a:pt x="589359" y="157413"/>
                  <a:pt x="593592" y="178580"/>
                </a:cubicBezTo>
                <a:cubicBezTo>
                  <a:pt x="597825" y="199747"/>
                  <a:pt x="592534" y="248430"/>
                  <a:pt x="574542" y="267480"/>
                </a:cubicBezTo>
                <a:cubicBezTo>
                  <a:pt x="556550" y="286530"/>
                  <a:pt x="522684" y="289705"/>
                  <a:pt x="485642" y="292880"/>
                </a:cubicBezTo>
                <a:cubicBezTo>
                  <a:pt x="448600" y="296055"/>
                  <a:pt x="397800" y="289705"/>
                  <a:pt x="352292" y="286530"/>
                </a:cubicBezTo>
                <a:cubicBezTo>
                  <a:pt x="306784" y="283355"/>
                  <a:pt x="283500" y="278063"/>
                  <a:pt x="212592" y="273830"/>
                </a:cubicBezTo>
                <a:cubicBezTo>
                  <a:pt x="141684" y="269597"/>
                  <a:pt x="61250" y="277005"/>
                  <a:pt x="28442" y="267480"/>
                </a:cubicBezTo>
                <a:cubicBezTo>
                  <a:pt x="-4366" y="257955"/>
                  <a:pt x="-11775" y="214563"/>
                  <a:pt x="22092" y="203980"/>
                </a:cubicBezTo>
                <a:close/>
              </a:path>
            </a:pathLst>
          </a:custGeom>
          <a:solidFill>
            <a:srgbClr val="33CC33"/>
          </a:solidFill>
          <a:ln>
            <a:no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71" name="Freeform 70"/>
          <p:cNvSpPr/>
          <p:nvPr/>
        </p:nvSpPr>
        <p:spPr>
          <a:xfrm rot="10800000" flipH="1">
            <a:off x="4230313" y="1360455"/>
            <a:ext cx="307842" cy="191365"/>
          </a:xfrm>
          <a:custGeom>
            <a:avLst/>
            <a:gdLst>
              <a:gd name="connsiteX0" fmla="*/ 22092 w 658576"/>
              <a:gd name="connsiteY0" fmla="*/ 203980 h 295815"/>
              <a:gd name="connsiteX1" fmla="*/ 231642 w 658576"/>
              <a:gd name="connsiteY1" fmla="*/ 203980 h 295815"/>
              <a:gd name="connsiteX2" fmla="*/ 155442 w 658576"/>
              <a:gd name="connsiteY2" fmla="*/ 89680 h 295815"/>
              <a:gd name="connsiteX3" fmla="*/ 174492 w 658576"/>
              <a:gd name="connsiteY3" fmla="*/ 780 h 295815"/>
              <a:gd name="connsiteX4" fmla="*/ 333242 w 658576"/>
              <a:gd name="connsiteY4" fmla="*/ 45230 h 295815"/>
              <a:gd name="connsiteX5" fmla="*/ 511042 w 658576"/>
              <a:gd name="connsiteY5" fmla="*/ 26180 h 295815"/>
              <a:gd name="connsiteX6" fmla="*/ 549142 w 658576"/>
              <a:gd name="connsiteY6" fmla="*/ 140480 h 295815"/>
              <a:gd name="connsiteX7" fmla="*/ 460242 w 658576"/>
              <a:gd name="connsiteY7" fmla="*/ 203980 h 295815"/>
              <a:gd name="connsiteX8" fmla="*/ 231642 w 658576"/>
              <a:gd name="connsiteY8" fmla="*/ 229380 h 295815"/>
              <a:gd name="connsiteX9" fmla="*/ 434842 w 658576"/>
              <a:gd name="connsiteY9" fmla="*/ 261130 h 295815"/>
              <a:gd name="connsiteX10" fmla="*/ 593592 w 658576"/>
              <a:gd name="connsiteY10" fmla="*/ 178580 h 295815"/>
              <a:gd name="connsiteX11" fmla="*/ 657092 w 658576"/>
              <a:gd name="connsiteY11" fmla="*/ 178580 h 295815"/>
              <a:gd name="connsiteX12" fmla="*/ 625342 w 658576"/>
              <a:gd name="connsiteY12" fmla="*/ 203980 h 295815"/>
              <a:gd name="connsiteX13" fmla="*/ 485642 w 658576"/>
              <a:gd name="connsiteY13" fmla="*/ 292880 h 295815"/>
              <a:gd name="connsiteX14" fmla="*/ 212592 w 658576"/>
              <a:gd name="connsiteY14" fmla="*/ 273830 h 295815"/>
              <a:gd name="connsiteX15" fmla="*/ 28442 w 658576"/>
              <a:gd name="connsiteY15" fmla="*/ 267480 h 295815"/>
              <a:gd name="connsiteX16" fmla="*/ 22092 w 658576"/>
              <a:gd name="connsiteY16" fmla="*/ 203980 h 295815"/>
              <a:gd name="connsiteX0" fmla="*/ 22092 w 658576"/>
              <a:gd name="connsiteY0" fmla="*/ 203980 h 295815"/>
              <a:gd name="connsiteX1" fmla="*/ 231642 w 658576"/>
              <a:gd name="connsiteY1" fmla="*/ 203980 h 295815"/>
              <a:gd name="connsiteX2" fmla="*/ 155442 w 658576"/>
              <a:gd name="connsiteY2" fmla="*/ 89680 h 295815"/>
              <a:gd name="connsiteX3" fmla="*/ 174492 w 658576"/>
              <a:gd name="connsiteY3" fmla="*/ 780 h 295815"/>
              <a:gd name="connsiteX4" fmla="*/ 333242 w 658576"/>
              <a:gd name="connsiteY4" fmla="*/ 45230 h 295815"/>
              <a:gd name="connsiteX5" fmla="*/ 511042 w 658576"/>
              <a:gd name="connsiteY5" fmla="*/ 26180 h 295815"/>
              <a:gd name="connsiteX6" fmla="*/ 549142 w 658576"/>
              <a:gd name="connsiteY6" fmla="*/ 140480 h 295815"/>
              <a:gd name="connsiteX7" fmla="*/ 460242 w 658576"/>
              <a:gd name="connsiteY7" fmla="*/ 203980 h 295815"/>
              <a:gd name="connsiteX8" fmla="*/ 434842 w 658576"/>
              <a:gd name="connsiteY8" fmla="*/ 261130 h 295815"/>
              <a:gd name="connsiteX9" fmla="*/ 593592 w 658576"/>
              <a:gd name="connsiteY9" fmla="*/ 178580 h 295815"/>
              <a:gd name="connsiteX10" fmla="*/ 657092 w 658576"/>
              <a:gd name="connsiteY10" fmla="*/ 178580 h 295815"/>
              <a:gd name="connsiteX11" fmla="*/ 625342 w 658576"/>
              <a:gd name="connsiteY11" fmla="*/ 203980 h 295815"/>
              <a:gd name="connsiteX12" fmla="*/ 485642 w 658576"/>
              <a:gd name="connsiteY12" fmla="*/ 292880 h 295815"/>
              <a:gd name="connsiteX13" fmla="*/ 212592 w 658576"/>
              <a:gd name="connsiteY13" fmla="*/ 273830 h 295815"/>
              <a:gd name="connsiteX14" fmla="*/ 28442 w 658576"/>
              <a:gd name="connsiteY14" fmla="*/ 267480 h 295815"/>
              <a:gd name="connsiteX15" fmla="*/ 22092 w 658576"/>
              <a:gd name="connsiteY15" fmla="*/ 203980 h 295815"/>
              <a:gd name="connsiteX0" fmla="*/ 22092 w 658576"/>
              <a:gd name="connsiteY0" fmla="*/ 203980 h 295815"/>
              <a:gd name="connsiteX1" fmla="*/ 231642 w 658576"/>
              <a:gd name="connsiteY1" fmla="*/ 203980 h 295815"/>
              <a:gd name="connsiteX2" fmla="*/ 155442 w 658576"/>
              <a:gd name="connsiteY2" fmla="*/ 89680 h 295815"/>
              <a:gd name="connsiteX3" fmla="*/ 174492 w 658576"/>
              <a:gd name="connsiteY3" fmla="*/ 780 h 295815"/>
              <a:gd name="connsiteX4" fmla="*/ 333242 w 658576"/>
              <a:gd name="connsiteY4" fmla="*/ 45230 h 295815"/>
              <a:gd name="connsiteX5" fmla="*/ 511042 w 658576"/>
              <a:gd name="connsiteY5" fmla="*/ 26180 h 295815"/>
              <a:gd name="connsiteX6" fmla="*/ 549142 w 658576"/>
              <a:gd name="connsiteY6" fmla="*/ 140480 h 295815"/>
              <a:gd name="connsiteX7" fmla="*/ 460242 w 658576"/>
              <a:gd name="connsiteY7" fmla="*/ 203980 h 295815"/>
              <a:gd name="connsiteX8" fmla="*/ 593592 w 658576"/>
              <a:gd name="connsiteY8" fmla="*/ 178580 h 295815"/>
              <a:gd name="connsiteX9" fmla="*/ 657092 w 658576"/>
              <a:gd name="connsiteY9" fmla="*/ 178580 h 295815"/>
              <a:gd name="connsiteX10" fmla="*/ 625342 w 658576"/>
              <a:gd name="connsiteY10" fmla="*/ 203980 h 295815"/>
              <a:gd name="connsiteX11" fmla="*/ 485642 w 658576"/>
              <a:gd name="connsiteY11" fmla="*/ 292880 h 295815"/>
              <a:gd name="connsiteX12" fmla="*/ 212592 w 658576"/>
              <a:gd name="connsiteY12" fmla="*/ 273830 h 295815"/>
              <a:gd name="connsiteX13" fmla="*/ 28442 w 658576"/>
              <a:gd name="connsiteY13" fmla="*/ 267480 h 295815"/>
              <a:gd name="connsiteX14" fmla="*/ 22092 w 658576"/>
              <a:gd name="connsiteY14" fmla="*/ 203980 h 295815"/>
              <a:gd name="connsiteX0" fmla="*/ 22092 w 658576"/>
              <a:gd name="connsiteY0" fmla="*/ 203980 h 295815"/>
              <a:gd name="connsiteX1" fmla="*/ 231642 w 658576"/>
              <a:gd name="connsiteY1" fmla="*/ 203980 h 295815"/>
              <a:gd name="connsiteX2" fmla="*/ 155442 w 658576"/>
              <a:gd name="connsiteY2" fmla="*/ 89680 h 295815"/>
              <a:gd name="connsiteX3" fmla="*/ 174492 w 658576"/>
              <a:gd name="connsiteY3" fmla="*/ 780 h 295815"/>
              <a:gd name="connsiteX4" fmla="*/ 333242 w 658576"/>
              <a:gd name="connsiteY4" fmla="*/ 45230 h 295815"/>
              <a:gd name="connsiteX5" fmla="*/ 511042 w 658576"/>
              <a:gd name="connsiteY5" fmla="*/ 26180 h 295815"/>
              <a:gd name="connsiteX6" fmla="*/ 549142 w 658576"/>
              <a:gd name="connsiteY6" fmla="*/ 140480 h 295815"/>
              <a:gd name="connsiteX7" fmla="*/ 593592 w 658576"/>
              <a:gd name="connsiteY7" fmla="*/ 178580 h 295815"/>
              <a:gd name="connsiteX8" fmla="*/ 657092 w 658576"/>
              <a:gd name="connsiteY8" fmla="*/ 178580 h 295815"/>
              <a:gd name="connsiteX9" fmla="*/ 625342 w 658576"/>
              <a:gd name="connsiteY9" fmla="*/ 203980 h 295815"/>
              <a:gd name="connsiteX10" fmla="*/ 485642 w 658576"/>
              <a:gd name="connsiteY10" fmla="*/ 292880 h 295815"/>
              <a:gd name="connsiteX11" fmla="*/ 212592 w 658576"/>
              <a:gd name="connsiteY11" fmla="*/ 273830 h 295815"/>
              <a:gd name="connsiteX12" fmla="*/ 28442 w 658576"/>
              <a:gd name="connsiteY12" fmla="*/ 267480 h 295815"/>
              <a:gd name="connsiteX13" fmla="*/ 22092 w 658576"/>
              <a:gd name="connsiteY13" fmla="*/ 203980 h 295815"/>
              <a:gd name="connsiteX0" fmla="*/ 22092 w 660268"/>
              <a:gd name="connsiteY0" fmla="*/ 203980 h 295815"/>
              <a:gd name="connsiteX1" fmla="*/ 231642 w 660268"/>
              <a:gd name="connsiteY1" fmla="*/ 203980 h 295815"/>
              <a:gd name="connsiteX2" fmla="*/ 155442 w 660268"/>
              <a:gd name="connsiteY2" fmla="*/ 89680 h 295815"/>
              <a:gd name="connsiteX3" fmla="*/ 174492 w 660268"/>
              <a:gd name="connsiteY3" fmla="*/ 780 h 295815"/>
              <a:gd name="connsiteX4" fmla="*/ 333242 w 660268"/>
              <a:gd name="connsiteY4" fmla="*/ 45230 h 295815"/>
              <a:gd name="connsiteX5" fmla="*/ 511042 w 660268"/>
              <a:gd name="connsiteY5" fmla="*/ 26180 h 295815"/>
              <a:gd name="connsiteX6" fmla="*/ 549142 w 660268"/>
              <a:gd name="connsiteY6" fmla="*/ 140480 h 295815"/>
              <a:gd name="connsiteX7" fmla="*/ 593592 w 660268"/>
              <a:gd name="connsiteY7" fmla="*/ 178580 h 295815"/>
              <a:gd name="connsiteX8" fmla="*/ 657092 w 660268"/>
              <a:gd name="connsiteY8" fmla="*/ 178580 h 295815"/>
              <a:gd name="connsiteX9" fmla="*/ 485642 w 660268"/>
              <a:gd name="connsiteY9" fmla="*/ 292880 h 295815"/>
              <a:gd name="connsiteX10" fmla="*/ 212592 w 660268"/>
              <a:gd name="connsiteY10" fmla="*/ 273830 h 295815"/>
              <a:gd name="connsiteX11" fmla="*/ 28442 w 660268"/>
              <a:gd name="connsiteY11" fmla="*/ 267480 h 295815"/>
              <a:gd name="connsiteX12" fmla="*/ 22092 w 660268"/>
              <a:gd name="connsiteY12" fmla="*/ 203980 h 295815"/>
              <a:gd name="connsiteX0" fmla="*/ 22092 w 654153"/>
              <a:gd name="connsiteY0" fmla="*/ 203980 h 294059"/>
              <a:gd name="connsiteX1" fmla="*/ 231642 w 654153"/>
              <a:gd name="connsiteY1" fmla="*/ 203980 h 294059"/>
              <a:gd name="connsiteX2" fmla="*/ 155442 w 654153"/>
              <a:gd name="connsiteY2" fmla="*/ 89680 h 294059"/>
              <a:gd name="connsiteX3" fmla="*/ 174492 w 654153"/>
              <a:gd name="connsiteY3" fmla="*/ 780 h 294059"/>
              <a:gd name="connsiteX4" fmla="*/ 333242 w 654153"/>
              <a:gd name="connsiteY4" fmla="*/ 45230 h 294059"/>
              <a:gd name="connsiteX5" fmla="*/ 511042 w 654153"/>
              <a:gd name="connsiteY5" fmla="*/ 26180 h 294059"/>
              <a:gd name="connsiteX6" fmla="*/ 549142 w 654153"/>
              <a:gd name="connsiteY6" fmla="*/ 140480 h 294059"/>
              <a:gd name="connsiteX7" fmla="*/ 593592 w 654153"/>
              <a:gd name="connsiteY7" fmla="*/ 178580 h 294059"/>
              <a:gd name="connsiteX8" fmla="*/ 650742 w 654153"/>
              <a:gd name="connsiteY8" fmla="*/ 235730 h 294059"/>
              <a:gd name="connsiteX9" fmla="*/ 485642 w 654153"/>
              <a:gd name="connsiteY9" fmla="*/ 292880 h 294059"/>
              <a:gd name="connsiteX10" fmla="*/ 212592 w 654153"/>
              <a:gd name="connsiteY10" fmla="*/ 273830 h 294059"/>
              <a:gd name="connsiteX11" fmla="*/ 28442 w 654153"/>
              <a:gd name="connsiteY11" fmla="*/ 267480 h 294059"/>
              <a:gd name="connsiteX12" fmla="*/ 22092 w 654153"/>
              <a:gd name="connsiteY12" fmla="*/ 203980 h 294059"/>
              <a:gd name="connsiteX0" fmla="*/ 22092 w 687908"/>
              <a:gd name="connsiteY0" fmla="*/ 203980 h 294059"/>
              <a:gd name="connsiteX1" fmla="*/ 231642 w 687908"/>
              <a:gd name="connsiteY1" fmla="*/ 203980 h 294059"/>
              <a:gd name="connsiteX2" fmla="*/ 155442 w 687908"/>
              <a:gd name="connsiteY2" fmla="*/ 89680 h 294059"/>
              <a:gd name="connsiteX3" fmla="*/ 174492 w 687908"/>
              <a:gd name="connsiteY3" fmla="*/ 780 h 294059"/>
              <a:gd name="connsiteX4" fmla="*/ 333242 w 687908"/>
              <a:gd name="connsiteY4" fmla="*/ 45230 h 294059"/>
              <a:gd name="connsiteX5" fmla="*/ 682492 w 687908"/>
              <a:gd name="connsiteY5" fmla="*/ 26180 h 294059"/>
              <a:gd name="connsiteX6" fmla="*/ 549142 w 687908"/>
              <a:gd name="connsiteY6" fmla="*/ 140480 h 294059"/>
              <a:gd name="connsiteX7" fmla="*/ 593592 w 687908"/>
              <a:gd name="connsiteY7" fmla="*/ 178580 h 294059"/>
              <a:gd name="connsiteX8" fmla="*/ 650742 w 687908"/>
              <a:gd name="connsiteY8" fmla="*/ 235730 h 294059"/>
              <a:gd name="connsiteX9" fmla="*/ 485642 w 687908"/>
              <a:gd name="connsiteY9" fmla="*/ 292880 h 294059"/>
              <a:gd name="connsiteX10" fmla="*/ 212592 w 687908"/>
              <a:gd name="connsiteY10" fmla="*/ 273830 h 294059"/>
              <a:gd name="connsiteX11" fmla="*/ 28442 w 687908"/>
              <a:gd name="connsiteY11" fmla="*/ 267480 h 294059"/>
              <a:gd name="connsiteX12" fmla="*/ 22092 w 687908"/>
              <a:gd name="connsiteY12" fmla="*/ 203980 h 294059"/>
              <a:gd name="connsiteX0" fmla="*/ 22092 w 687908"/>
              <a:gd name="connsiteY0" fmla="*/ 203980 h 292930"/>
              <a:gd name="connsiteX1" fmla="*/ 231642 w 687908"/>
              <a:gd name="connsiteY1" fmla="*/ 203980 h 292930"/>
              <a:gd name="connsiteX2" fmla="*/ 155442 w 687908"/>
              <a:gd name="connsiteY2" fmla="*/ 89680 h 292930"/>
              <a:gd name="connsiteX3" fmla="*/ 174492 w 687908"/>
              <a:gd name="connsiteY3" fmla="*/ 780 h 292930"/>
              <a:gd name="connsiteX4" fmla="*/ 333242 w 687908"/>
              <a:gd name="connsiteY4" fmla="*/ 45230 h 292930"/>
              <a:gd name="connsiteX5" fmla="*/ 682492 w 687908"/>
              <a:gd name="connsiteY5" fmla="*/ 26180 h 292930"/>
              <a:gd name="connsiteX6" fmla="*/ 549142 w 687908"/>
              <a:gd name="connsiteY6" fmla="*/ 140480 h 292930"/>
              <a:gd name="connsiteX7" fmla="*/ 593592 w 687908"/>
              <a:gd name="connsiteY7" fmla="*/ 178580 h 292930"/>
              <a:gd name="connsiteX8" fmla="*/ 574542 w 687908"/>
              <a:gd name="connsiteY8" fmla="*/ 267480 h 292930"/>
              <a:gd name="connsiteX9" fmla="*/ 485642 w 687908"/>
              <a:gd name="connsiteY9" fmla="*/ 292880 h 292930"/>
              <a:gd name="connsiteX10" fmla="*/ 212592 w 687908"/>
              <a:gd name="connsiteY10" fmla="*/ 273830 h 292930"/>
              <a:gd name="connsiteX11" fmla="*/ 28442 w 687908"/>
              <a:gd name="connsiteY11" fmla="*/ 267480 h 292930"/>
              <a:gd name="connsiteX12" fmla="*/ 22092 w 687908"/>
              <a:gd name="connsiteY12" fmla="*/ 203980 h 292930"/>
              <a:gd name="connsiteX0" fmla="*/ 22092 w 687908"/>
              <a:gd name="connsiteY0" fmla="*/ 203980 h 293745"/>
              <a:gd name="connsiteX1" fmla="*/ 231642 w 687908"/>
              <a:gd name="connsiteY1" fmla="*/ 203980 h 293745"/>
              <a:gd name="connsiteX2" fmla="*/ 155442 w 687908"/>
              <a:gd name="connsiteY2" fmla="*/ 89680 h 293745"/>
              <a:gd name="connsiteX3" fmla="*/ 174492 w 687908"/>
              <a:gd name="connsiteY3" fmla="*/ 780 h 293745"/>
              <a:gd name="connsiteX4" fmla="*/ 333242 w 687908"/>
              <a:gd name="connsiteY4" fmla="*/ 45230 h 293745"/>
              <a:gd name="connsiteX5" fmla="*/ 682492 w 687908"/>
              <a:gd name="connsiteY5" fmla="*/ 26180 h 293745"/>
              <a:gd name="connsiteX6" fmla="*/ 549142 w 687908"/>
              <a:gd name="connsiteY6" fmla="*/ 140480 h 293745"/>
              <a:gd name="connsiteX7" fmla="*/ 593592 w 687908"/>
              <a:gd name="connsiteY7" fmla="*/ 178580 h 293745"/>
              <a:gd name="connsiteX8" fmla="*/ 574542 w 687908"/>
              <a:gd name="connsiteY8" fmla="*/ 267480 h 293745"/>
              <a:gd name="connsiteX9" fmla="*/ 485642 w 687908"/>
              <a:gd name="connsiteY9" fmla="*/ 292880 h 293745"/>
              <a:gd name="connsiteX10" fmla="*/ 352292 w 687908"/>
              <a:gd name="connsiteY10" fmla="*/ 286530 h 293745"/>
              <a:gd name="connsiteX11" fmla="*/ 212592 w 687908"/>
              <a:gd name="connsiteY11" fmla="*/ 273830 h 293745"/>
              <a:gd name="connsiteX12" fmla="*/ 28442 w 687908"/>
              <a:gd name="connsiteY12" fmla="*/ 267480 h 293745"/>
              <a:gd name="connsiteX13" fmla="*/ 22092 w 687908"/>
              <a:gd name="connsiteY13" fmla="*/ 203980 h 2937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687908" h="293745">
                <a:moveTo>
                  <a:pt x="22092" y="203980"/>
                </a:moveTo>
                <a:cubicBezTo>
                  <a:pt x="55959" y="193397"/>
                  <a:pt x="209417" y="223030"/>
                  <a:pt x="231642" y="203980"/>
                </a:cubicBezTo>
                <a:cubicBezTo>
                  <a:pt x="253867" y="184930"/>
                  <a:pt x="164967" y="123547"/>
                  <a:pt x="155442" y="89680"/>
                </a:cubicBezTo>
                <a:cubicBezTo>
                  <a:pt x="145917" y="55813"/>
                  <a:pt x="144859" y="8188"/>
                  <a:pt x="174492" y="780"/>
                </a:cubicBezTo>
                <a:cubicBezTo>
                  <a:pt x="204125" y="-6628"/>
                  <a:pt x="248575" y="40997"/>
                  <a:pt x="333242" y="45230"/>
                </a:cubicBezTo>
                <a:cubicBezTo>
                  <a:pt x="417909" y="49463"/>
                  <a:pt x="646509" y="10305"/>
                  <a:pt x="682492" y="26180"/>
                </a:cubicBezTo>
                <a:cubicBezTo>
                  <a:pt x="718475" y="42055"/>
                  <a:pt x="563959" y="115080"/>
                  <a:pt x="549142" y="140480"/>
                </a:cubicBezTo>
                <a:cubicBezTo>
                  <a:pt x="534325" y="165880"/>
                  <a:pt x="589359" y="157413"/>
                  <a:pt x="593592" y="178580"/>
                </a:cubicBezTo>
                <a:cubicBezTo>
                  <a:pt x="597825" y="199747"/>
                  <a:pt x="592534" y="248430"/>
                  <a:pt x="574542" y="267480"/>
                </a:cubicBezTo>
                <a:cubicBezTo>
                  <a:pt x="556550" y="286530"/>
                  <a:pt x="522684" y="289705"/>
                  <a:pt x="485642" y="292880"/>
                </a:cubicBezTo>
                <a:cubicBezTo>
                  <a:pt x="448600" y="296055"/>
                  <a:pt x="397800" y="289705"/>
                  <a:pt x="352292" y="286530"/>
                </a:cubicBezTo>
                <a:cubicBezTo>
                  <a:pt x="306784" y="283355"/>
                  <a:pt x="283500" y="278063"/>
                  <a:pt x="212592" y="273830"/>
                </a:cubicBezTo>
                <a:cubicBezTo>
                  <a:pt x="141684" y="269597"/>
                  <a:pt x="61250" y="277005"/>
                  <a:pt x="28442" y="267480"/>
                </a:cubicBezTo>
                <a:cubicBezTo>
                  <a:pt x="-4366" y="257955"/>
                  <a:pt x="-11775" y="214563"/>
                  <a:pt x="22092" y="203980"/>
                </a:cubicBezTo>
                <a:close/>
              </a:path>
            </a:pathLst>
          </a:custGeom>
          <a:solidFill>
            <a:srgbClr val="33CC33"/>
          </a:solidFill>
          <a:ln>
            <a:no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72" name="Freeform 71"/>
          <p:cNvSpPr/>
          <p:nvPr/>
        </p:nvSpPr>
        <p:spPr>
          <a:xfrm rot="6962467" flipH="1">
            <a:off x="4427162" y="1208055"/>
            <a:ext cx="307842" cy="191365"/>
          </a:xfrm>
          <a:custGeom>
            <a:avLst/>
            <a:gdLst>
              <a:gd name="connsiteX0" fmla="*/ 22092 w 658576"/>
              <a:gd name="connsiteY0" fmla="*/ 203980 h 295815"/>
              <a:gd name="connsiteX1" fmla="*/ 231642 w 658576"/>
              <a:gd name="connsiteY1" fmla="*/ 203980 h 295815"/>
              <a:gd name="connsiteX2" fmla="*/ 155442 w 658576"/>
              <a:gd name="connsiteY2" fmla="*/ 89680 h 295815"/>
              <a:gd name="connsiteX3" fmla="*/ 174492 w 658576"/>
              <a:gd name="connsiteY3" fmla="*/ 780 h 295815"/>
              <a:gd name="connsiteX4" fmla="*/ 333242 w 658576"/>
              <a:gd name="connsiteY4" fmla="*/ 45230 h 295815"/>
              <a:gd name="connsiteX5" fmla="*/ 511042 w 658576"/>
              <a:gd name="connsiteY5" fmla="*/ 26180 h 295815"/>
              <a:gd name="connsiteX6" fmla="*/ 549142 w 658576"/>
              <a:gd name="connsiteY6" fmla="*/ 140480 h 295815"/>
              <a:gd name="connsiteX7" fmla="*/ 460242 w 658576"/>
              <a:gd name="connsiteY7" fmla="*/ 203980 h 295815"/>
              <a:gd name="connsiteX8" fmla="*/ 231642 w 658576"/>
              <a:gd name="connsiteY8" fmla="*/ 229380 h 295815"/>
              <a:gd name="connsiteX9" fmla="*/ 434842 w 658576"/>
              <a:gd name="connsiteY9" fmla="*/ 261130 h 295815"/>
              <a:gd name="connsiteX10" fmla="*/ 593592 w 658576"/>
              <a:gd name="connsiteY10" fmla="*/ 178580 h 295815"/>
              <a:gd name="connsiteX11" fmla="*/ 657092 w 658576"/>
              <a:gd name="connsiteY11" fmla="*/ 178580 h 295815"/>
              <a:gd name="connsiteX12" fmla="*/ 625342 w 658576"/>
              <a:gd name="connsiteY12" fmla="*/ 203980 h 295815"/>
              <a:gd name="connsiteX13" fmla="*/ 485642 w 658576"/>
              <a:gd name="connsiteY13" fmla="*/ 292880 h 295815"/>
              <a:gd name="connsiteX14" fmla="*/ 212592 w 658576"/>
              <a:gd name="connsiteY14" fmla="*/ 273830 h 295815"/>
              <a:gd name="connsiteX15" fmla="*/ 28442 w 658576"/>
              <a:gd name="connsiteY15" fmla="*/ 267480 h 295815"/>
              <a:gd name="connsiteX16" fmla="*/ 22092 w 658576"/>
              <a:gd name="connsiteY16" fmla="*/ 203980 h 295815"/>
              <a:gd name="connsiteX0" fmla="*/ 22092 w 658576"/>
              <a:gd name="connsiteY0" fmla="*/ 203980 h 295815"/>
              <a:gd name="connsiteX1" fmla="*/ 231642 w 658576"/>
              <a:gd name="connsiteY1" fmla="*/ 203980 h 295815"/>
              <a:gd name="connsiteX2" fmla="*/ 155442 w 658576"/>
              <a:gd name="connsiteY2" fmla="*/ 89680 h 295815"/>
              <a:gd name="connsiteX3" fmla="*/ 174492 w 658576"/>
              <a:gd name="connsiteY3" fmla="*/ 780 h 295815"/>
              <a:gd name="connsiteX4" fmla="*/ 333242 w 658576"/>
              <a:gd name="connsiteY4" fmla="*/ 45230 h 295815"/>
              <a:gd name="connsiteX5" fmla="*/ 511042 w 658576"/>
              <a:gd name="connsiteY5" fmla="*/ 26180 h 295815"/>
              <a:gd name="connsiteX6" fmla="*/ 549142 w 658576"/>
              <a:gd name="connsiteY6" fmla="*/ 140480 h 295815"/>
              <a:gd name="connsiteX7" fmla="*/ 460242 w 658576"/>
              <a:gd name="connsiteY7" fmla="*/ 203980 h 295815"/>
              <a:gd name="connsiteX8" fmla="*/ 434842 w 658576"/>
              <a:gd name="connsiteY8" fmla="*/ 261130 h 295815"/>
              <a:gd name="connsiteX9" fmla="*/ 593592 w 658576"/>
              <a:gd name="connsiteY9" fmla="*/ 178580 h 295815"/>
              <a:gd name="connsiteX10" fmla="*/ 657092 w 658576"/>
              <a:gd name="connsiteY10" fmla="*/ 178580 h 295815"/>
              <a:gd name="connsiteX11" fmla="*/ 625342 w 658576"/>
              <a:gd name="connsiteY11" fmla="*/ 203980 h 295815"/>
              <a:gd name="connsiteX12" fmla="*/ 485642 w 658576"/>
              <a:gd name="connsiteY12" fmla="*/ 292880 h 295815"/>
              <a:gd name="connsiteX13" fmla="*/ 212592 w 658576"/>
              <a:gd name="connsiteY13" fmla="*/ 273830 h 295815"/>
              <a:gd name="connsiteX14" fmla="*/ 28442 w 658576"/>
              <a:gd name="connsiteY14" fmla="*/ 267480 h 295815"/>
              <a:gd name="connsiteX15" fmla="*/ 22092 w 658576"/>
              <a:gd name="connsiteY15" fmla="*/ 203980 h 295815"/>
              <a:gd name="connsiteX0" fmla="*/ 22092 w 658576"/>
              <a:gd name="connsiteY0" fmla="*/ 203980 h 295815"/>
              <a:gd name="connsiteX1" fmla="*/ 231642 w 658576"/>
              <a:gd name="connsiteY1" fmla="*/ 203980 h 295815"/>
              <a:gd name="connsiteX2" fmla="*/ 155442 w 658576"/>
              <a:gd name="connsiteY2" fmla="*/ 89680 h 295815"/>
              <a:gd name="connsiteX3" fmla="*/ 174492 w 658576"/>
              <a:gd name="connsiteY3" fmla="*/ 780 h 295815"/>
              <a:gd name="connsiteX4" fmla="*/ 333242 w 658576"/>
              <a:gd name="connsiteY4" fmla="*/ 45230 h 295815"/>
              <a:gd name="connsiteX5" fmla="*/ 511042 w 658576"/>
              <a:gd name="connsiteY5" fmla="*/ 26180 h 295815"/>
              <a:gd name="connsiteX6" fmla="*/ 549142 w 658576"/>
              <a:gd name="connsiteY6" fmla="*/ 140480 h 295815"/>
              <a:gd name="connsiteX7" fmla="*/ 460242 w 658576"/>
              <a:gd name="connsiteY7" fmla="*/ 203980 h 295815"/>
              <a:gd name="connsiteX8" fmla="*/ 593592 w 658576"/>
              <a:gd name="connsiteY8" fmla="*/ 178580 h 295815"/>
              <a:gd name="connsiteX9" fmla="*/ 657092 w 658576"/>
              <a:gd name="connsiteY9" fmla="*/ 178580 h 295815"/>
              <a:gd name="connsiteX10" fmla="*/ 625342 w 658576"/>
              <a:gd name="connsiteY10" fmla="*/ 203980 h 295815"/>
              <a:gd name="connsiteX11" fmla="*/ 485642 w 658576"/>
              <a:gd name="connsiteY11" fmla="*/ 292880 h 295815"/>
              <a:gd name="connsiteX12" fmla="*/ 212592 w 658576"/>
              <a:gd name="connsiteY12" fmla="*/ 273830 h 295815"/>
              <a:gd name="connsiteX13" fmla="*/ 28442 w 658576"/>
              <a:gd name="connsiteY13" fmla="*/ 267480 h 295815"/>
              <a:gd name="connsiteX14" fmla="*/ 22092 w 658576"/>
              <a:gd name="connsiteY14" fmla="*/ 203980 h 295815"/>
              <a:gd name="connsiteX0" fmla="*/ 22092 w 658576"/>
              <a:gd name="connsiteY0" fmla="*/ 203980 h 295815"/>
              <a:gd name="connsiteX1" fmla="*/ 231642 w 658576"/>
              <a:gd name="connsiteY1" fmla="*/ 203980 h 295815"/>
              <a:gd name="connsiteX2" fmla="*/ 155442 w 658576"/>
              <a:gd name="connsiteY2" fmla="*/ 89680 h 295815"/>
              <a:gd name="connsiteX3" fmla="*/ 174492 w 658576"/>
              <a:gd name="connsiteY3" fmla="*/ 780 h 295815"/>
              <a:gd name="connsiteX4" fmla="*/ 333242 w 658576"/>
              <a:gd name="connsiteY4" fmla="*/ 45230 h 295815"/>
              <a:gd name="connsiteX5" fmla="*/ 511042 w 658576"/>
              <a:gd name="connsiteY5" fmla="*/ 26180 h 295815"/>
              <a:gd name="connsiteX6" fmla="*/ 549142 w 658576"/>
              <a:gd name="connsiteY6" fmla="*/ 140480 h 295815"/>
              <a:gd name="connsiteX7" fmla="*/ 593592 w 658576"/>
              <a:gd name="connsiteY7" fmla="*/ 178580 h 295815"/>
              <a:gd name="connsiteX8" fmla="*/ 657092 w 658576"/>
              <a:gd name="connsiteY8" fmla="*/ 178580 h 295815"/>
              <a:gd name="connsiteX9" fmla="*/ 625342 w 658576"/>
              <a:gd name="connsiteY9" fmla="*/ 203980 h 295815"/>
              <a:gd name="connsiteX10" fmla="*/ 485642 w 658576"/>
              <a:gd name="connsiteY10" fmla="*/ 292880 h 295815"/>
              <a:gd name="connsiteX11" fmla="*/ 212592 w 658576"/>
              <a:gd name="connsiteY11" fmla="*/ 273830 h 295815"/>
              <a:gd name="connsiteX12" fmla="*/ 28442 w 658576"/>
              <a:gd name="connsiteY12" fmla="*/ 267480 h 295815"/>
              <a:gd name="connsiteX13" fmla="*/ 22092 w 658576"/>
              <a:gd name="connsiteY13" fmla="*/ 203980 h 295815"/>
              <a:gd name="connsiteX0" fmla="*/ 22092 w 660268"/>
              <a:gd name="connsiteY0" fmla="*/ 203980 h 295815"/>
              <a:gd name="connsiteX1" fmla="*/ 231642 w 660268"/>
              <a:gd name="connsiteY1" fmla="*/ 203980 h 295815"/>
              <a:gd name="connsiteX2" fmla="*/ 155442 w 660268"/>
              <a:gd name="connsiteY2" fmla="*/ 89680 h 295815"/>
              <a:gd name="connsiteX3" fmla="*/ 174492 w 660268"/>
              <a:gd name="connsiteY3" fmla="*/ 780 h 295815"/>
              <a:gd name="connsiteX4" fmla="*/ 333242 w 660268"/>
              <a:gd name="connsiteY4" fmla="*/ 45230 h 295815"/>
              <a:gd name="connsiteX5" fmla="*/ 511042 w 660268"/>
              <a:gd name="connsiteY5" fmla="*/ 26180 h 295815"/>
              <a:gd name="connsiteX6" fmla="*/ 549142 w 660268"/>
              <a:gd name="connsiteY6" fmla="*/ 140480 h 295815"/>
              <a:gd name="connsiteX7" fmla="*/ 593592 w 660268"/>
              <a:gd name="connsiteY7" fmla="*/ 178580 h 295815"/>
              <a:gd name="connsiteX8" fmla="*/ 657092 w 660268"/>
              <a:gd name="connsiteY8" fmla="*/ 178580 h 295815"/>
              <a:gd name="connsiteX9" fmla="*/ 485642 w 660268"/>
              <a:gd name="connsiteY9" fmla="*/ 292880 h 295815"/>
              <a:gd name="connsiteX10" fmla="*/ 212592 w 660268"/>
              <a:gd name="connsiteY10" fmla="*/ 273830 h 295815"/>
              <a:gd name="connsiteX11" fmla="*/ 28442 w 660268"/>
              <a:gd name="connsiteY11" fmla="*/ 267480 h 295815"/>
              <a:gd name="connsiteX12" fmla="*/ 22092 w 660268"/>
              <a:gd name="connsiteY12" fmla="*/ 203980 h 295815"/>
              <a:gd name="connsiteX0" fmla="*/ 22092 w 654153"/>
              <a:gd name="connsiteY0" fmla="*/ 203980 h 294059"/>
              <a:gd name="connsiteX1" fmla="*/ 231642 w 654153"/>
              <a:gd name="connsiteY1" fmla="*/ 203980 h 294059"/>
              <a:gd name="connsiteX2" fmla="*/ 155442 w 654153"/>
              <a:gd name="connsiteY2" fmla="*/ 89680 h 294059"/>
              <a:gd name="connsiteX3" fmla="*/ 174492 w 654153"/>
              <a:gd name="connsiteY3" fmla="*/ 780 h 294059"/>
              <a:gd name="connsiteX4" fmla="*/ 333242 w 654153"/>
              <a:gd name="connsiteY4" fmla="*/ 45230 h 294059"/>
              <a:gd name="connsiteX5" fmla="*/ 511042 w 654153"/>
              <a:gd name="connsiteY5" fmla="*/ 26180 h 294059"/>
              <a:gd name="connsiteX6" fmla="*/ 549142 w 654153"/>
              <a:gd name="connsiteY6" fmla="*/ 140480 h 294059"/>
              <a:gd name="connsiteX7" fmla="*/ 593592 w 654153"/>
              <a:gd name="connsiteY7" fmla="*/ 178580 h 294059"/>
              <a:gd name="connsiteX8" fmla="*/ 650742 w 654153"/>
              <a:gd name="connsiteY8" fmla="*/ 235730 h 294059"/>
              <a:gd name="connsiteX9" fmla="*/ 485642 w 654153"/>
              <a:gd name="connsiteY9" fmla="*/ 292880 h 294059"/>
              <a:gd name="connsiteX10" fmla="*/ 212592 w 654153"/>
              <a:gd name="connsiteY10" fmla="*/ 273830 h 294059"/>
              <a:gd name="connsiteX11" fmla="*/ 28442 w 654153"/>
              <a:gd name="connsiteY11" fmla="*/ 267480 h 294059"/>
              <a:gd name="connsiteX12" fmla="*/ 22092 w 654153"/>
              <a:gd name="connsiteY12" fmla="*/ 203980 h 294059"/>
              <a:gd name="connsiteX0" fmla="*/ 22092 w 687908"/>
              <a:gd name="connsiteY0" fmla="*/ 203980 h 294059"/>
              <a:gd name="connsiteX1" fmla="*/ 231642 w 687908"/>
              <a:gd name="connsiteY1" fmla="*/ 203980 h 294059"/>
              <a:gd name="connsiteX2" fmla="*/ 155442 w 687908"/>
              <a:gd name="connsiteY2" fmla="*/ 89680 h 294059"/>
              <a:gd name="connsiteX3" fmla="*/ 174492 w 687908"/>
              <a:gd name="connsiteY3" fmla="*/ 780 h 294059"/>
              <a:gd name="connsiteX4" fmla="*/ 333242 w 687908"/>
              <a:gd name="connsiteY4" fmla="*/ 45230 h 294059"/>
              <a:gd name="connsiteX5" fmla="*/ 682492 w 687908"/>
              <a:gd name="connsiteY5" fmla="*/ 26180 h 294059"/>
              <a:gd name="connsiteX6" fmla="*/ 549142 w 687908"/>
              <a:gd name="connsiteY6" fmla="*/ 140480 h 294059"/>
              <a:gd name="connsiteX7" fmla="*/ 593592 w 687908"/>
              <a:gd name="connsiteY7" fmla="*/ 178580 h 294059"/>
              <a:gd name="connsiteX8" fmla="*/ 650742 w 687908"/>
              <a:gd name="connsiteY8" fmla="*/ 235730 h 294059"/>
              <a:gd name="connsiteX9" fmla="*/ 485642 w 687908"/>
              <a:gd name="connsiteY9" fmla="*/ 292880 h 294059"/>
              <a:gd name="connsiteX10" fmla="*/ 212592 w 687908"/>
              <a:gd name="connsiteY10" fmla="*/ 273830 h 294059"/>
              <a:gd name="connsiteX11" fmla="*/ 28442 w 687908"/>
              <a:gd name="connsiteY11" fmla="*/ 267480 h 294059"/>
              <a:gd name="connsiteX12" fmla="*/ 22092 w 687908"/>
              <a:gd name="connsiteY12" fmla="*/ 203980 h 294059"/>
              <a:gd name="connsiteX0" fmla="*/ 22092 w 687908"/>
              <a:gd name="connsiteY0" fmla="*/ 203980 h 292930"/>
              <a:gd name="connsiteX1" fmla="*/ 231642 w 687908"/>
              <a:gd name="connsiteY1" fmla="*/ 203980 h 292930"/>
              <a:gd name="connsiteX2" fmla="*/ 155442 w 687908"/>
              <a:gd name="connsiteY2" fmla="*/ 89680 h 292930"/>
              <a:gd name="connsiteX3" fmla="*/ 174492 w 687908"/>
              <a:gd name="connsiteY3" fmla="*/ 780 h 292930"/>
              <a:gd name="connsiteX4" fmla="*/ 333242 w 687908"/>
              <a:gd name="connsiteY4" fmla="*/ 45230 h 292930"/>
              <a:gd name="connsiteX5" fmla="*/ 682492 w 687908"/>
              <a:gd name="connsiteY5" fmla="*/ 26180 h 292930"/>
              <a:gd name="connsiteX6" fmla="*/ 549142 w 687908"/>
              <a:gd name="connsiteY6" fmla="*/ 140480 h 292930"/>
              <a:gd name="connsiteX7" fmla="*/ 593592 w 687908"/>
              <a:gd name="connsiteY7" fmla="*/ 178580 h 292930"/>
              <a:gd name="connsiteX8" fmla="*/ 574542 w 687908"/>
              <a:gd name="connsiteY8" fmla="*/ 267480 h 292930"/>
              <a:gd name="connsiteX9" fmla="*/ 485642 w 687908"/>
              <a:gd name="connsiteY9" fmla="*/ 292880 h 292930"/>
              <a:gd name="connsiteX10" fmla="*/ 212592 w 687908"/>
              <a:gd name="connsiteY10" fmla="*/ 273830 h 292930"/>
              <a:gd name="connsiteX11" fmla="*/ 28442 w 687908"/>
              <a:gd name="connsiteY11" fmla="*/ 267480 h 292930"/>
              <a:gd name="connsiteX12" fmla="*/ 22092 w 687908"/>
              <a:gd name="connsiteY12" fmla="*/ 203980 h 292930"/>
              <a:gd name="connsiteX0" fmla="*/ 22092 w 687908"/>
              <a:gd name="connsiteY0" fmla="*/ 203980 h 293745"/>
              <a:gd name="connsiteX1" fmla="*/ 231642 w 687908"/>
              <a:gd name="connsiteY1" fmla="*/ 203980 h 293745"/>
              <a:gd name="connsiteX2" fmla="*/ 155442 w 687908"/>
              <a:gd name="connsiteY2" fmla="*/ 89680 h 293745"/>
              <a:gd name="connsiteX3" fmla="*/ 174492 w 687908"/>
              <a:gd name="connsiteY3" fmla="*/ 780 h 293745"/>
              <a:gd name="connsiteX4" fmla="*/ 333242 w 687908"/>
              <a:gd name="connsiteY4" fmla="*/ 45230 h 293745"/>
              <a:gd name="connsiteX5" fmla="*/ 682492 w 687908"/>
              <a:gd name="connsiteY5" fmla="*/ 26180 h 293745"/>
              <a:gd name="connsiteX6" fmla="*/ 549142 w 687908"/>
              <a:gd name="connsiteY6" fmla="*/ 140480 h 293745"/>
              <a:gd name="connsiteX7" fmla="*/ 593592 w 687908"/>
              <a:gd name="connsiteY7" fmla="*/ 178580 h 293745"/>
              <a:gd name="connsiteX8" fmla="*/ 574542 w 687908"/>
              <a:gd name="connsiteY8" fmla="*/ 267480 h 293745"/>
              <a:gd name="connsiteX9" fmla="*/ 485642 w 687908"/>
              <a:gd name="connsiteY9" fmla="*/ 292880 h 293745"/>
              <a:gd name="connsiteX10" fmla="*/ 352292 w 687908"/>
              <a:gd name="connsiteY10" fmla="*/ 286530 h 293745"/>
              <a:gd name="connsiteX11" fmla="*/ 212592 w 687908"/>
              <a:gd name="connsiteY11" fmla="*/ 273830 h 293745"/>
              <a:gd name="connsiteX12" fmla="*/ 28442 w 687908"/>
              <a:gd name="connsiteY12" fmla="*/ 267480 h 293745"/>
              <a:gd name="connsiteX13" fmla="*/ 22092 w 687908"/>
              <a:gd name="connsiteY13" fmla="*/ 203980 h 2937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687908" h="293745">
                <a:moveTo>
                  <a:pt x="22092" y="203980"/>
                </a:moveTo>
                <a:cubicBezTo>
                  <a:pt x="55959" y="193397"/>
                  <a:pt x="209417" y="223030"/>
                  <a:pt x="231642" y="203980"/>
                </a:cubicBezTo>
                <a:cubicBezTo>
                  <a:pt x="253867" y="184930"/>
                  <a:pt x="164967" y="123547"/>
                  <a:pt x="155442" y="89680"/>
                </a:cubicBezTo>
                <a:cubicBezTo>
                  <a:pt x="145917" y="55813"/>
                  <a:pt x="144859" y="8188"/>
                  <a:pt x="174492" y="780"/>
                </a:cubicBezTo>
                <a:cubicBezTo>
                  <a:pt x="204125" y="-6628"/>
                  <a:pt x="248575" y="40997"/>
                  <a:pt x="333242" y="45230"/>
                </a:cubicBezTo>
                <a:cubicBezTo>
                  <a:pt x="417909" y="49463"/>
                  <a:pt x="646509" y="10305"/>
                  <a:pt x="682492" y="26180"/>
                </a:cubicBezTo>
                <a:cubicBezTo>
                  <a:pt x="718475" y="42055"/>
                  <a:pt x="563959" y="115080"/>
                  <a:pt x="549142" y="140480"/>
                </a:cubicBezTo>
                <a:cubicBezTo>
                  <a:pt x="534325" y="165880"/>
                  <a:pt x="589359" y="157413"/>
                  <a:pt x="593592" y="178580"/>
                </a:cubicBezTo>
                <a:cubicBezTo>
                  <a:pt x="597825" y="199747"/>
                  <a:pt x="592534" y="248430"/>
                  <a:pt x="574542" y="267480"/>
                </a:cubicBezTo>
                <a:cubicBezTo>
                  <a:pt x="556550" y="286530"/>
                  <a:pt x="522684" y="289705"/>
                  <a:pt x="485642" y="292880"/>
                </a:cubicBezTo>
                <a:cubicBezTo>
                  <a:pt x="448600" y="296055"/>
                  <a:pt x="397800" y="289705"/>
                  <a:pt x="352292" y="286530"/>
                </a:cubicBezTo>
                <a:cubicBezTo>
                  <a:pt x="306784" y="283355"/>
                  <a:pt x="283500" y="278063"/>
                  <a:pt x="212592" y="273830"/>
                </a:cubicBezTo>
                <a:cubicBezTo>
                  <a:pt x="141684" y="269597"/>
                  <a:pt x="61250" y="277005"/>
                  <a:pt x="28442" y="267480"/>
                </a:cubicBezTo>
                <a:cubicBezTo>
                  <a:pt x="-4366" y="257955"/>
                  <a:pt x="-11775" y="214563"/>
                  <a:pt x="22092" y="203980"/>
                </a:cubicBezTo>
                <a:close/>
              </a:path>
            </a:pathLst>
          </a:custGeom>
          <a:solidFill>
            <a:srgbClr val="33CC33"/>
          </a:solidFill>
          <a:ln>
            <a:no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73" name="Freeform 72"/>
          <p:cNvSpPr/>
          <p:nvPr/>
        </p:nvSpPr>
        <p:spPr>
          <a:xfrm rot="10087310" flipH="1" flipV="1">
            <a:off x="4535111" y="979455"/>
            <a:ext cx="307842" cy="191365"/>
          </a:xfrm>
          <a:custGeom>
            <a:avLst/>
            <a:gdLst>
              <a:gd name="connsiteX0" fmla="*/ 22092 w 658576"/>
              <a:gd name="connsiteY0" fmla="*/ 203980 h 295815"/>
              <a:gd name="connsiteX1" fmla="*/ 231642 w 658576"/>
              <a:gd name="connsiteY1" fmla="*/ 203980 h 295815"/>
              <a:gd name="connsiteX2" fmla="*/ 155442 w 658576"/>
              <a:gd name="connsiteY2" fmla="*/ 89680 h 295815"/>
              <a:gd name="connsiteX3" fmla="*/ 174492 w 658576"/>
              <a:gd name="connsiteY3" fmla="*/ 780 h 295815"/>
              <a:gd name="connsiteX4" fmla="*/ 333242 w 658576"/>
              <a:gd name="connsiteY4" fmla="*/ 45230 h 295815"/>
              <a:gd name="connsiteX5" fmla="*/ 511042 w 658576"/>
              <a:gd name="connsiteY5" fmla="*/ 26180 h 295815"/>
              <a:gd name="connsiteX6" fmla="*/ 549142 w 658576"/>
              <a:gd name="connsiteY6" fmla="*/ 140480 h 295815"/>
              <a:gd name="connsiteX7" fmla="*/ 460242 w 658576"/>
              <a:gd name="connsiteY7" fmla="*/ 203980 h 295815"/>
              <a:gd name="connsiteX8" fmla="*/ 231642 w 658576"/>
              <a:gd name="connsiteY8" fmla="*/ 229380 h 295815"/>
              <a:gd name="connsiteX9" fmla="*/ 434842 w 658576"/>
              <a:gd name="connsiteY9" fmla="*/ 261130 h 295815"/>
              <a:gd name="connsiteX10" fmla="*/ 593592 w 658576"/>
              <a:gd name="connsiteY10" fmla="*/ 178580 h 295815"/>
              <a:gd name="connsiteX11" fmla="*/ 657092 w 658576"/>
              <a:gd name="connsiteY11" fmla="*/ 178580 h 295815"/>
              <a:gd name="connsiteX12" fmla="*/ 625342 w 658576"/>
              <a:gd name="connsiteY12" fmla="*/ 203980 h 295815"/>
              <a:gd name="connsiteX13" fmla="*/ 485642 w 658576"/>
              <a:gd name="connsiteY13" fmla="*/ 292880 h 295815"/>
              <a:gd name="connsiteX14" fmla="*/ 212592 w 658576"/>
              <a:gd name="connsiteY14" fmla="*/ 273830 h 295815"/>
              <a:gd name="connsiteX15" fmla="*/ 28442 w 658576"/>
              <a:gd name="connsiteY15" fmla="*/ 267480 h 295815"/>
              <a:gd name="connsiteX16" fmla="*/ 22092 w 658576"/>
              <a:gd name="connsiteY16" fmla="*/ 203980 h 295815"/>
              <a:gd name="connsiteX0" fmla="*/ 22092 w 658576"/>
              <a:gd name="connsiteY0" fmla="*/ 203980 h 295815"/>
              <a:gd name="connsiteX1" fmla="*/ 231642 w 658576"/>
              <a:gd name="connsiteY1" fmla="*/ 203980 h 295815"/>
              <a:gd name="connsiteX2" fmla="*/ 155442 w 658576"/>
              <a:gd name="connsiteY2" fmla="*/ 89680 h 295815"/>
              <a:gd name="connsiteX3" fmla="*/ 174492 w 658576"/>
              <a:gd name="connsiteY3" fmla="*/ 780 h 295815"/>
              <a:gd name="connsiteX4" fmla="*/ 333242 w 658576"/>
              <a:gd name="connsiteY4" fmla="*/ 45230 h 295815"/>
              <a:gd name="connsiteX5" fmla="*/ 511042 w 658576"/>
              <a:gd name="connsiteY5" fmla="*/ 26180 h 295815"/>
              <a:gd name="connsiteX6" fmla="*/ 549142 w 658576"/>
              <a:gd name="connsiteY6" fmla="*/ 140480 h 295815"/>
              <a:gd name="connsiteX7" fmla="*/ 460242 w 658576"/>
              <a:gd name="connsiteY7" fmla="*/ 203980 h 295815"/>
              <a:gd name="connsiteX8" fmla="*/ 434842 w 658576"/>
              <a:gd name="connsiteY8" fmla="*/ 261130 h 295815"/>
              <a:gd name="connsiteX9" fmla="*/ 593592 w 658576"/>
              <a:gd name="connsiteY9" fmla="*/ 178580 h 295815"/>
              <a:gd name="connsiteX10" fmla="*/ 657092 w 658576"/>
              <a:gd name="connsiteY10" fmla="*/ 178580 h 295815"/>
              <a:gd name="connsiteX11" fmla="*/ 625342 w 658576"/>
              <a:gd name="connsiteY11" fmla="*/ 203980 h 295815"/>
              <a:gd name="connsiteX12" fmla="*/ 485642 w 658576"/>
              <a:gd name="connsiteY12" fmla="*/ 292880 h 295815"/>
              <a:gd name="connsiteX13" fmla="*/ 212592 w 658576"/>
              <a:gd name="connsiteY13" fmla="*/ 273830 h 295815"/>
              <a:gd name="connsiteX14" fmla="*/ 28442 w 658576"/>
              <a:gd name="connsiteY14" fmla="*/ 267480 h 295815"/>
              <a:gd name="connsiteX15" fmla="*/ 22092 w 658576"/>
              <a:gd name="connsiteY15" fmla="*/ 203980 h 295815"/>
              <a:gd name="connsiteX0" fmla="*/ 22092 w 658576"/>
              <a:gd name="connsiteY0" fmla="*/ 203980 h 295815"/>
              <a:gd name="connsiteX1" fmla="*/ 231642 w 658576"/>
              <a:gd name="connsiteY1" fmla="*/ 203980 h 295815"/>
              <a:gd name="connsiteX2" fmla="*/ 155442 w 658576"/>
              <a:gd name="connsiteY2" fmla="*/ 89680 h 295815"/>
              <a:gd name="connsiteX3" fmla="*/ 174492 w 658576"/>
              <a:gd name="connsiteY3" fmla="*/ 780 h 295815"/>
              <a:gd name="connsiteX4" fmla="*/ 333242 w 658576"/>
              <a:gd name="connsiteY4" fmla="*/ 45230 h 295815"/>
              <a:gd name="connsiteX5" fmla="*/ 511042 w 658576"/>
              <a:gd name="connsiteY5" fmla="*/ 26180 h 295815"/>
              <a:gd name="connsiteX6" fmla="*/ 549142 w 658576"/>
              <a:gd name="connsiteY6" fmla="*/ 140480 h 295815"/>
              <a:gd name="connsiteX7" fmla="*/ 460242 w 658576"/>
              <a:gd name="connsiteY7" fmla="*/ 203980 h 295815"/>
              <a:gd name="connsiteX8" fmla="*/ 593592 w 658576"/>
              <a:gd name="connsiteY8" fmla="*/ 178580 h 295815"/>
              <a:gd name="connsiteX9" fmla="*/ 657092 w 658576"/>
              <a:gd name="connsiteY9" fmla="*/ 178580 h 295815"/>
              <a:gd name="connsiteX10" fmla="*/ 625342 w 658576"/>
              <a:gd name="connsiteY10" fmla="*/ 203980 h 295815"/>
              <a:gd name="connsiteX11" fmla="*/ 485642 w 658576"/>
              <a:gd name="connsiteY11" fmla="*/ 292880 h 295815"/>
              <a:gd name="connsiteX12" fmla="*/ 212592 w 658576"/>
              <a:gd name="connsiteY12" fmla="*/ 273830 h 295815"/>
              <a:gd name="connsiteX13" fmla="*/ 28442 w 658576"/>
              <a:gd name="connsiteY13" fmla="*/ 267480 h 295815"/>
              <a:gd name="connsiteX14" fmla="*/ 22092 w 658576"/>
              <a:gd name="connsiteY14" fmla="*/ 203980 h 295815"/>
              <a:gd name="connsiteX0" fmla="*/ 22092 w 658576"/>
              <a:gd name="connsiteY0" fmla="*/ 203980 h 295815"/>
              <a:gd name="connsiteX1" fmla="*/ 231642 w 658576"/>
              <a:gd name="connsiteY1" fmla="*/ 203980 h 295815"/>
              <a:gd name="connsiteX2" fmla="*/ 155442 w 658576"/>
              <a:gd name="connsiteY2" fmla="*/ 89680 h 295815"/>
              <a:gd name="connsiteX3" fmla="*/ 174492 w 658576"/>
              <a:gd name="connsiteY3" fmla="*/ 780 h 295815"/>
              <a:gd name="connsiteX4" fmla="*/ 333242 w 658576"/>
              <a:gd name="connsiteY4" fmla="*/ 45230 h 295815"/>
              <a:gd name="connsiteX5" fmla="*/ 511042 w 658576"/>
              <a:gd name="connsiteY5" fmla="*/ 26180 h 295815"/>
              <a:gd name="connsiteX6" fmla="*/ 549142 w 658576"/>
              <a:gd name="connsiteY6" fmla="*/ 140480 h 295815"/>
              <a:gd name="connsiteX7" fmla="*/ 593592 w 658576"/>
              <a:gd name="connsiteY7" fmla="*/ 178580 h 295815"/>
              <a:gd name="connsiteX8" fmla="*/ 657092 w 658576"/>
              <a:gd name="connsiteY8" fmla="*/ 178580 h 295815"/>
              <a:gd name="connsiteX9" fmla="*/ 625342 w 658576"/>
              <a:gd name="connsiteY9" fmla="*/ 203980 h 295815"/>
              <a:gd name="connsiteX10" fmla="*/ 485642 w 658576"/>
              <a:gd name="connsiteY10" fmla="*/ 292880 h 295815"/>
              <a:gd name="connsiteX11" fmla="*/ 212592 w 658576"/>
              <a:gd name="connsiteY11" fmla="*/ 273830 h 295815"/>
              <a:gd name="connsiteX12" fmla="*/ 28442 w 658576"/>
              <a:gd name="connsiteY12" fmla="*/ 267480 h 295815"/>
              <a:gd name="connsiteX13" fmla="*/ 22092 w 658576"/>
              <a:gd name="connsiteY13" fmla="*/ 203980 h 295815"/>
              <a:gd name="connsiteX0" fmla="*/ 22092 w 660268"/>
              <a:gd name="connsiteY0" fmla="*/ 203980 h 295815"/>
              <a:gd name="connsiteX1" fmla="*/ 231642 w 660268"/>
              <a:gd name="connsiteY1" fmla="*/ 203980 h 295815"/>
              <a:gd name="connsiteX2" fmla="*/ 155442 w 660268"/>
              <a:gd name="connsiteY2" fmla="*/ 89680 h 295815"/>
              <a:gd name="connsiteX3" fmla="*/ 174492 w 660268"/>
              <a:gd name="connsiteY3" fmla="*/ 780 h 295815"/>
              <a:gd name="connsiteX4" fmla="*/ 333242 w 660268"/>
              <a:gd name="connsiteY4" fmla="*/ 45230 h 295815"/>
              <a:gd name="connsiteX5" fmla="*/ 511042 w 660268"/>
              <a:gd name="connsiteY5" fmla="*/ 26180 h 295815"/>
              <a:gd name="connsiteX6" fmla="*/ 549142 w 660268"/>
              <a:gd name="connsiteY6" fmla="*/ 140480 h 295815"/>
              <a:gd name="connsiteX7" fmla="*/ 593592 w 660268"/>
              <a:gd name="connsiteY7" fmla="*/ 178580 h 295815"/>
              <a:gd name="connsiteX8" fmla="*/ 657092 w 660268"/>
              <a:gd name="connsiteY8" fmla="*/ 178580 h 295815"/>
              <a:gd name="connsiteX9" fmla="*/ 485642 w 660268"/>
              <a:gd name="connsiteY9" fmla="*/ 292880 h 295815"/>
              <a:gd name="connsiteX10" fmla="*/ 212592 w 660268"/>
              <a:gd name="connsiteY10" fmla="*/ 273830 h 295815"/>
              <a:gd name="connsiteX11" fmla="*/ 28442 w 660268"/>
              <a:gd name="connsiteY11" fmla="*/ 267480 h 295815"/>
              <a:gd name="connsiteX12" fmla="*/ 22092 w 660268"/>
              <a:gd name="connsiteY12" fmla="*/ 203980 h 295815"/>
              <a:gd name="connsiteX0" fmla="*/ 22092 w 654153"/>
              <a:gd name="connsiteY0" fmla="*/ 203980 h 294059"/>
              <a:gd name="connsiteX1" fmla="*/ 231642 w 654153"/>
              <a:gd name="connsiteY1" fmla="*/ 203980 h 294059"/>
              <a:gd name="connsiteX2" fmla="*/ 155442 w 654153"/>
              <a:gd name="connsiteY2" fmla="*/ 89680 h 294059"/>
              <a:gd name="connsiteX3" fmla="*/ 174492 w 654153"/>
              <a:gd name="connsiteY3" fmla="*/ 780 h 294059"/>
              <a:gd name="connsiteX4" fmla="*/ 333242 w 654153"/>
              <a:gd name="connsiteY4" fmla="*/ 45230 h 294059"/>
              <a:gd name="connsiteX5" fmla="*/ 511042 w 654153"/>
              <a:gd name="connsiteY5" fmla="*/ 26180 h 294059"/>
              <a:gd name="connsiteX6" fmla="*/ 549142 w 654153"/>
              <a:gd name="connsiteY6" fmla="*/ 140480 h 294059"/>
              <a:gd name="connsiteX7" fmla="*/ 593592 w 654153"/>
              <a:gd name="connsiteY7" fmla="*/ 178580 h 294059"/>
              <a:gd name="connsiteX8" fmla="*/ 650742 w 654153"/>
              <a:gd name="connsiteY8" fmla="*/ 235730 h 294059"/>
              <a:gd name="connsiteX9" fmla="*/ 485642 w 654153"/>
              <a:gd name="connsiteY9" fmla="*/ 292880 h 294059"/>
              <a:gd name="connsiteX10" fmla="*/ 212592 w 654153"/>
              <a:gd name="connsiteY10" fmla="*/ 273830 h 294059"/>
              <a:gd name="connsiteX11" fmla="*/ 28442 w 654153"/>
              <a:gd name="connsiteY11" fmla="*/ 267480 h 294059"/>
              <a:gd name="connsiteX12" fmla="*/ 22092 w 654153"/>
              <a:gd name="connsiteY12" fmla="*/ 203980 h 294059"/>
              <a:gd name="connsiteX0" fmla="*/ 22092 w 687908"/>
              <a:gd name="connsiteY0" fmla="*/ 203980 h 294059"/>
              <a:gd name="connsiteX1" fmla="*/ 231642 w 687908"/>
              <a:gd name="connsiteY1" fmla="*/ 203980 h 294059"/>
              <a:gd name="connsiteX2" fmla="*/ 155442 w 687908"/>
              <a:gd name="connsiteY2" fmla="*/ 89680 h 294059"/>
              <a:gd name="connsiteX3" fmla="*/ 174492 w 687908"/>
              <a:gd name="connsiteY3" fmla="*/ 780 h 294059"/>
              <a:gd name="connsiteX4" fmla="*/ 333242 w 687908"/>
              <a:gd name="connsiteY4" fmla="*/ 45230 h 294059"/>
              <a:gd name="connsiteX5" fmla="*/ 682492 w 687908"/>
              <a:gd name="connsiteY5" fmla="*/ 26180 h 294059"/>
              <a:gd name="connsiteX6" fmla="*/ 549142 w 687908"/>
              <a:gd name="connsiteY6" fmla="*/ 140480 h 294059"/>
              <a:gd name="connsiteX7" fmla="*/ 593592 w 687908"/>
              <a:gd name="connsiteY7" fmla="*/ 178580 h 294059"/>
              <a:gd name="connsiteX8" fmla="*/ 650742 w 687908"/>
              <a:gd name="connsiteY8" fmla="*/ 235730 h 294059"/>
              <a:gd name="connsiteX9" fmla="*/ 485642 w 687908"/>
              <a:gd name="connsiteY9" fmla="*/ 292880 h 294059"/>
              <a:gd name="connsiteX10" fmla="*/ 212592 w 687908"/>
              <a:gd name="connsiteY10" fmla="*/ 273830 h 294059"/>
              <a:gd name="connsiteX11" fmla="*/ 28442 w 687908"/>
              <a:gd name="connsiteY11" fmla="*/ 267480 h 294059"/>
              <a:gd name="connsiteX12" fmla="*/ 22092 w 687908"/>
              <a:gd name="connsiteY12" fmla="*/ 203980 h 294059"/>
              <a:gd name="connsiteX0" fmla="*/ 22092 w 687908"/>
              <a:gd name="connsiteY0" fmla="*/ 203980 h 292930"/>
              <a:gd name="connsiteX1" fmla="*/ 231642 w 687908"/>
              <a:gd name="connsiteY1" fmla="*/ 203980 h 292930"/>
              <a:gd name="connsiteX2" fmla="*/ 155442 w 687908"/>
              <a:gd name="connsiteY2" fmla="*/ 89680 h 292930"/>
              <a:gd name="connsiteX3" fmla="*/ 174492 w 687908"/>
              <a:gd name="connsiteY3" fmla="*/ 780 h 292930"/>
              <a:gd name="connsiteX4" fmla="*/ 333242 w 687908"/>
              <a:gd name="connsiteY4" fmla="*/ 45230 h 292930"/>
              <a:gd name="connsiteX5" fmla="*/ 682492 w 687908"/>
              <a:gd name="connsiteY5" fmla="*/ 26180 h 292930"/>
              <a:gd name="connsiteX6" fmla="*/ 549142 w 687908"/>
              <a:gd name="connsiteY6" fmla="*/ 140480 h 292930"/>
              <a:gd name="connsiteX7" fmla="*/ 593592 w 687908"/>
              <a:gd name="connsiteY7" fmla="*/ 178580 h 292930"/>
              <a:gd name="connsiteX8" fmla="*/ 574542 w 687908"/>
              <a:gd name="connsiteY8" fmla="*/ 267480 h 292930"/>
              <a:gd name="connsiteX9" fmla="*/ 485642 w 687908"/>
              <a:gd name="connsiteY9" fmla="*/ 292880 h 292930"/>
              <a:gd name="connsiteX10" fmla="*/ 212592 w 687908"/>
              <a:gd name="connsiteY10" fmla="*/ 273830 h 292930"/>
              <a:gd name="connsiteX11" fmla="*/ 28442 w 687908"/>
              <a:gd name="connsiteY11" fmla="*/ 267480 h 292930"/>
              <a:gd name="connsiteX12" fmla="*/ 22092 w 687908"/>
              <a:gd name="connsiteY12" fmla="*/ 203980 h 292930"/>
              <a:gd name="connsiteX0" fmla="*/ 22092 w 687908"/>
              <a:gd name="connsiteY0" fmla="*/ 203980 h 293745"/>
              <a:gd name="connsiteX1" fmla="*/ 231642 w 687908"/>
              <a:gd name="connsiteY1" fmla="*/ 203980 h 293745"/>
              <a:gd name="connsiteX2" fmla="*/ 155442 w 687908"/>
              <a:gd name="connsiteY2" fmla="*/ 89680 h 293745"/>
              <a:gd name="connsiteX3" fmla="*/ 174492 w 687908"/>
              <a:gd name="connsiteY3" fmla="*/ 780 h 293745"/>
              <a:gd name="connsiteX4" fmla="*/ 333242 w 687908"/>
              <a:gd name="connsiteY4" fmla="*/ 45230 h 293745"/>
              <a:gd name="connsiteX5" fmla="*/ 682492 w 687908"/>
              <a:gd name="connsiteY5" fmla="*/ 26180 h 293745"/>
              <a:gd name="connsiteX6" fmla="*/ 549142 w 687908"/>
              <a:gd name="connsiteY6" fmla="*/ 140480 h 293745"/>
              <a:gd name="connsiteX7" fmla="*/ 593592 w 687908"/>
              <a:gd name="connsiteY7" fmla="*/ 178580 h 293745"/>
              <a:gd name="connsiteX8" fmla="*/ 574542 w 687908"/>
              <a:gd name="connsiteY8" fmla="*/ 267480 h 293745"/>
              <a:gd name="connsiteX9" fmla="*/ 485642 w 687908"/>
              <a:gd name="connsiteY9" fmla="*/ 292880 h 293745"/>
              <a:gd name="connsiteX10" fmla="*/ 352292 w 687908"/>
              <a:gd name="connsiteY10" fmla="*/ 286530 h 293745"/>
              <a:gd name="connsiteX11" fmla="*/ 212592 w 687908"/>
              <a:gd name="connsiteY11" fmla="*/ 273830 h 293745"/>
              <a:gd name="connsiteX12" fmla="*/ 28442 w 687908"/>
              <a:gd name="connsiteY12" fmla="*/ 267480 h 293745"/>
              <a:gd name="connsiteX13" fmla="*/ 22092 w 687908"/>
              <a:gd name="connsiteY13" fmla="*/ 203980 h 2937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687908" h="293745">
                <a:moveTo>
                  <a:pt x="22092" y="203980"/>
                </a:moveTo>
                <a:cubicBezTo>
                  <a:pt x="55959" y="193397"/>
                  <a:pt x="209417" y="223030"/>
                  <a:pt x="231642" y="203980"/>
                </a:cubicBezTo>
                <a:cubicBezTo>
                  <a:pt x="253867" y="184930"/>
                  <a:pt x="164967" y="123547"/>
                  <a:pt x="155442" y="89680"/>
                </a:cubicBezTo>
                <a:cubicBezTo>
                  <a:pt x="145917" y="55813"/>
                  <a:pt x="144859" y="8188"/>
                  <a:pt x="174492" y="780"/>
                </a:cubicBezTo>
                <a:cubicBezTo>
                  <a:pt x="204125" y="-6628"/>
                  <a:pt x="248575" y="40997"/>
                  <a:pt x="333242" y="45230"/>
                </a:cubicBezTo>
                <a:cubicBezTo>
                  <a:pt x="417909" y="49463"/>
                  <a:pt x="646509" y="10305"/>
                  <a:pt x="682492" y="26180"/>
                </a:cubicBezTo>
                <a:cubicBezTo>
                  <a:pt x="718475" y="42055"/>
                  <a:pt x="563959" y="115080"/>
                  <a:pt x="549142" y="140480"/>
                </a:cubicBezTo>
                <a:cubicBezTo>
                  <a:pt x="534325" y="165880"/>
                  <a:pt x="589359" y="157413"/>
                  <a:pt x="593592" y="178580"/>
                </a:cubicBezTo>
                <a:cubicBezTo>
                  <a:pt x="597825" y="199747"/>
                  <a:pt x="592534" y="248430"/>
                  <a:pt x="574542" y="267480"/>
                </a:cubicBezTo>
                <a:cubicBezTo>
                  <a:pt x="556550" y="286530"/>
                  <a:pt x="522684" y="289705"/>
                  <a:pt x="485642" y="292880"/>
                </a:cubicBezTo>
                <a:cubicBezTo>
                  <a:pt x="448600" y="296055"/>
                  <a:pt x="397800" y="289705"/>
                  <a:pt x="352292" y="286530"/>
                </a:cubicBezTo>
                <a:cubicBezTo>
                  <a:pt x="306784" y="283355"/>
                  <a:pt x="283500" y="278063"/>
                  <a:pt x="212592" y="273830"/>
                </a:cubicBezTo>
                <a:cubicBezTo>
                  <a:pt x="141684" y="269597"/>
                  <a:pt x="61250" y="277005"/>
                  <a:pt x="28442" y="267480"/>
                </a:cubicBezTo>
                <a:cubicBezTo>
                  <a:pt x="-4366" y="257955"/>
                  <a:pt x="-11775" y="214563"/>
                  <a:pt x="22092" y="203980"/>
                </a:cubicBezTo>
                <a:close/>
              </a:path>
            </a:pathLst>
          </a:custGeom>
          <a:solidFill>
            <a:srgbClr val="33CC33"/>
          </a:solidFill>
          <a:ln>
            <a:no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74" name="Freeform 73"/>
          <p:cNvSpPr/>
          <p:nvPr/>
        </p:nvSpPr>
        <p:spPr>
          <a:xfrm rot="310875">
            <a:off x="3785813" y="2286000"/>
            <a:ext cx="307842" cy="191365"/>
          </a:xfrm>
          <a:custGeom>
            <a:avLst/>
            <a:gdLst>
              <a:gd name="connsiteX0" fmla="*/ 22092 w 658576"/>
              <a:gd name="connsiteY0" fmla="*/ 203980 h 295815"/>
              <a:gd name="connsiteX1" fmla="*/ 231642 w 658576"/>
              <a:gd name="connsiteY1" fmla="*/ 203980 h 295815"/>
              <a:gd name="connsiteX2" fmla="*/ 155442 w 658576"/>
              <a:gd name="connsiteY2" fmla="*/ 89680 h 295815"/>
              <a:gd name="connsiteX3" fmla="*/ 174492 w 658576"/>
              <a:gd name="connsiteY3" fmla="*/ 780 h 295815"/>
              <a:gd name="connsiteX4" fmla="*/ 333242 w 658576"/>
              <a:gd name="connsiteY4" fmla="*/ 45230 h 295815"/>
              <a:gd name="connsiteX5" fmla="*/ 511042 w 658576"/>
              <a:gd name="connsiteY5" fmla="*/ 26180 h 295815"/>
              <a:gd name="connsiteX6" fmla="*/ 549142 w 658576"/>
              <a:gd name="connsiteY6" fmla="*/ 140480 h 295815"/>
              <a:gd name="connsiteX7" fmla="*/ 460242 w 658576"/>
              <a:gd name="connsiteY7" fmla="*/ 203980 h 295815"/>
              <a:gd name="connsiteX8" fmla="*/ 231642 w 658576"/>
              <a:gd name="connsiteY8" fmla="*/ 229380 h 295815"/>
              <a:gd name="connsiteX9" fmla="*/ 434842 w 658576"/>
              <a:gd name="connsiteY9" fmla="*/ 261130 h 295815"/>
              <a:gd name="connsiteX10" fmla="*/ 593592 w 658576"/>
              <a:gd name="connsiteY10" fmla="*/ 178580 h 295815"/>
              <a:gd name="connsiteX11" fmla="*/ 657092 w 658576"/>
              <a:gd name="connsiteY11" fmla="*/ 178580 h 295815"/>
              <a:gd name="connsiteX12" fmla="*/ 625342 w 658576"/>
              <a:gd name="connsiteY12" fmla="*/ 203980 h 295815"/>
              <a:gd name="connsiteX13" fmla="*/ 485642 w 658576"/>
              <a:gd name="connsiteY13" fmla="*/ 292880 h 295815"/>
              <a:gd name="connsiteX14" fmla="*/ 212592 w 658576"/>
              <a:gd name="connsiteY14" fmla="*/ 273830 h 295815"/>
              <a:gd name="connsiteX15" fmla="*/ 28442 w 658576"/>
              <a:gd name="connsiteY15" fmla="*/ 267480 h 295815"/>
              <a:gd name="connsiteX16" fmla="*/ 22092 w 658576"/>
              <a:gd name="connsiteY16" fmla="*/ 203980 h 295815"/>
              <a:gd name="connsiteX0" fmla="*/ 22092 w 658576"/>
              <a:gd name="connsiteY0" fmla="*/ 203980 h 295815"/>
              <a:gd name="connsiteX1" fmla="*/ 231642 w 658576"/>
              <a:gd name="connsiteY1" fmla="*/ 203980 h 295815"/>
              <a:gd name="connsiteX2" fmla="*/ 155442 w 658576"/>
              <a:gd name="connsiteY2" fmla="*/ 89680 h 295815"/>
              <a:gd name="connsiteX3" fmla="*/ 174492 w 658576"/>
              <a:gd name="connsiteY3" fmla="*/ 780 h 295815"/>
              <a:gd name="connsiteX4" fmla="*/ 333242 w 658576"/>
              <a:gd name="connsiteY4" fmla="*/ 45230 h 295815"/>
              <a:gd name="connsiteX5" fmla="*/ 511042 w 658576"/>
              <a:gd name="connsiteY5" fmla="*/ 26180 h 295815"/>
              <a:gd name="connsiteX6" fmla="*/ 549142 w 658576"/>
              <a:gd name="connsiteY6" fmla="*/ 140480 h 295815"/>
              <a:gd name="connsiteX7" fmla="*/ 460242 w 658576"/>
              <a:gd name="connsiteY7" fmla="*/ 203980 h 295815"/>
              <a:gd name="connsiteX8" fmla="*/ 434842 w 658576"/>
              <a:gd name="connsiteY8" fmla="*/ 261130 h 295815"/>
              <a:gd name="connsiteX9" fmla="*/ 593592 w 658576"/>
              <a:gd name="connsiteY9" fmla="*/ 178580 h 295815"/>
              <a:gd name="connsiteX10" fmla="*/ 657092 w 658576"/>
              <a:gd name="connsiteY10" fmla="*/ 178580 h 295815"/>
              <a:gd name="connsiteX11" fmla="*/ 625342 w 658576"/>
              <a:gd name="connsiteY11" fmla="*/ 203980 h 295815"/>
              <a:gd name="connsiteX12" fmla="*/ 485642 w 658576"/>
              <a:gd name="connsiteY12" fmla="*/ 292880 h 295815"/>
              <a:gd name="connsiteX13" fmla="*/ 212592 w 658576"/>
              <a:gd name="connsiteY13" fmla="*/ 273830 h 295815"/>
              <a:gd name="connsiteX14" fmla="*/ 28442 w 658576"/>
              <a:gd name="connsiteY14" fmla="*/ 267480 h 295815"/>
              <a:gd name="connsiteX15" fmla="*/ 22092 w 658576"/>
              <a:gd name="connsiteY15" fmla="*/ 203980 h 295815"/>
              <a:gd name="connsiteX0" fmla="*/ 22092 w 658576"/>
              <a:gd name="connsiteY0" fmla="*/ 203980 h 295815"/>
              <a:gd name="connsiteX1" fmla="*/ 231642 w 658576"/>
              <a:gd name="connsiteY1" fmla="*/ 203980 h 295815"/>
              <a:gd name="connsiteX2" fmla="*/ 155442 w 658576"/>
              <a:gd name="connsiteY2" fmla="*/ 89680 h 295815"/>
              <a:gd name="connsiteX3" fmla="*/ 174492 w 658576"/>
              <a:gd name="connsiteY3" fmla="*/ 780 h 295815"/>
              <a:gd name="connsiteX4" fmla="*/ 333242 w 658576"/>
              <a:gd name="connsiteY4" fmla="*/ 45230 h 295815"/>
              <a:gd name="connsiteX5" fmla="*/ 511042 w 658576"/>
              <a:gd name="connsiteY5" fmla="*/ 26180 h 295815"/>
              <a:gd name="connsiteX6" fmla="*/ 549142 w 658576"/>
              <a:gd name="connsiteY6" fmla="*/ 140480 h 295815"/>
              <a:gd name="connsiteX7" fmla="*/ 460242 w 658576"/>
              <a:gd name="connsiteY7" fmla="*/ 203980 h 295815"/>
              <a:gd name="connsiteX8" fmla="*/ 593592 w 658576"/>
              <a:gd name="connsiteY8" fmla="*/ 178580 h 295815"/>
              <a:gd name="connsiteX9" fmla="*/ 657092 w 658576"/>
              <a:gd name="connsiteY9" fmla="*/ 178580 h 295815"/>
              <a:gd name="connsiteX10" fmla="*/ 625342 w 658576"/>
              <a:gd name="connsiteY10" fmla="*/ 203980 h 295815"/>
              <a:gd name="connsiteX11" fmla="*/ 485642 w 658576"/>
              <a:gd name="connsiteY11" fmla="*/ 292880 h 295815"/>
              <a:gd name="connsiteX12" fmla="*/ 212592 w 658576"/>
              <a:gd name="connsiteY12" fmla="*/ 273830 h 295815"/>
              <a:gd name="connsiteX13" fmla="*/ 28442 w 658576"/>
              <a:gd name="connsiteY13" fmla="*/ 267480 h 295815"/>
              <a:gd name="connsiteX14" fmla="*/ 22092 w 658576"/>
              <a:gd name="connsiteY14" fmla="*/ 203980 h 295815"/>
              <a:gd name="connsiteX0" fmla="*/ 22092 w 658576"/>
              <a:gd name="connsiteY0" fmla="*/ 203980 h 295815"/>
              <a:gd name="connsiteX1" fmla="*/ 231642 w 658576"/>
              <a:gd name="connsiteY1" fmla="*/ 203980 h 295815"/>
              <a:gd name="connsiteX2" fmla="*/ 155442 w 658576"/>
              <a:gd name="connsiteY2" fmla="*/ 89680 h 295815"/>
              <a:gd name="connsiteX3" fmla="*/ 174492 w 658576"/>
              <a:gd name="connsiteY3" fmla="*/ 780 h 295815"/>
              <a:gd name="connsiteX4" fmla="*/ 333242 w 658576"/>
              <a:gd name="connsiteY4" fmla="*/ 45230 h 295815"/>
              <a:gd name="connsiteX5" fmla="*/ 511042 w 658576"/>
              <a:gd name="connsiteY5" fmla="*/ 26180 h 295815"/>
              <a:gd name="connsiteX6" fmla="*/ 549142 w 658576"/>
              <a:gd name="connsiteY6" fmla="*/ 140480 h 295815"/>
              <a:gd name="connsiteX7" fmla="*/ 593592 w 658576"/>
              <a:gd name="connsiteY7" fmla="*/ 178580 h 295815"/>
              <a:gd name="connsiteX8" fmla="*/ 657092 w 658576"/>
              <a:gd name="connsiteY8" fmla="*/ 178580 h 295815"/>
              <a:gd name="connsiteX9" fmla="*/ 625342 w 658576"/>
              <a:gd name="connsiteY9" fmla="*/ 203980 h 295815"/>
              <a:gd name="connsiteX10" fmla="*/ 485642 w 658576"/>
              <a:gd name="connsiteY10" fmla="*/ 292880 h 295815"/>
              <a:gd name="connsiteX11" fmla="*/ 212592 w 658576"/>
              <a:gd name="connsiteY11" fmla="*/ 273830 h 295815"/>
              <a:gd name="connsiteX12" fmla="*/ 28442 w 658576"/>
              <a:gd name="connsiteY12" fmla="*/ 267480 h 295815"/>
              <a:gd name="connsiteX13" fmla="*/ 22092 w 658576"/>
              <a:gd name="connsiteY13" fmla="*/ 203980 h 295815"/>
              <a:gd name="connsiteX0" fmla="*/ 22092 w 660268"/>
              <a:gd name="connsiteY0" fmla="*/ 203980 h 295815"/>
              <a:gd name="connsiteX1" fmla="*/ 231642 w 660268"/>
              <a:gd name="connsiteY1" fmla="*/ 203980 h 295815"/>
              <a:gd name="connsiteX2" fmla="*/ 155442 w 660268"/>
              <a:gd name="connsiteY2" fmla="*/ 89680 h 295815"/>
              <a:gd name="connsiteX3" fmla="*/ 174492 w 660268"/>
              <a:gd name="connsiteY3" fmla="*/ 780 h 295815"/>
              <a:gd name="connsiteX4" fmla="*/ 333242 w 660268"/>
              <a:gd name="connsiteY4" fmla="*/ 45230 h 295815"/>
              <a:gd name="connsiteX5" fmla="*/ 511042 w 660268"/>
              <a:gd name="connsiteY5" fmla="*/ 26180 h 295815"/>
              <a:gd name="connsiteX6" fmla="*/ 549142 w 660268"/>
              <a:gd name="connsiteY6" fmla="*/ 140480 h 295815"/>
              <a:gd name="connsiteX7" fmla="*/ 593592 w 660268"/>
              <a:gd name="connsiteY7" fmla="*/ 178580 h 295815"/>
              <a:gd name="connsiteX8" fmla="*/ 657092 w 660268"/>
              <a:gd name="connsiteY8" fmla="*/ 178580 h 295815"/>
              <a:gd name="connsiteX9" fmla="*/ 485642 w 660268"/>
              <a:gd name="connsiteY9" fmla="*/ 292880 h 295815"/>
              <a:gd name="connsiteX10" fmla="*/ 212592 w 660268"/>
              <a:gd name="connsiteY10" fmla="*/ 273830 h 295815"/>
              <a:gd name="connsiteX11" fmla="*/ 28442 w 660268"/>
              <a:gd name="connsiteY11" fmla="*/ 267480 h 295815"/>
              <a:gd name="connsiteX12" fmla="*/ 22092 w 660268"/>
              <a:gd name="connsiteY12" fmla="*/ 203980 h 295815"/>
              <a:gd name="connsiteX0" fmla="*/ 22092 w 654153"/>
              <a:gd name="connsiteY0" fmla="*/ 203980 h 294059"/>
              <a:gd name="connsiteX1" fmla="*/ 231642 w 654153"/>
              <a:gd name="connsiteY1" fmla="*/ 203980 h 294059"/>
              <a:gd name="connsiteX2" fmla="*/ 155442 w 654153"/>
              <a:gd name="connsiteY2" fmla="*/ 89680 h 294059"/>
              <a:gd name="connsiteX3" fmla="*/ 174492 w 654153"/>
              <a:gd name="connsiteY3" fmla="*/ 780 h 294059"/>
              <a:gd name="connsiteX4" fmla="*/ 333242 w 654153"/>
              <a:gd name="connsiteY4" fmla="*/ 45230 h 294059"/>
              <a:gd name="connsiteX5" fmla="*/ 511042 w 654153"/>
              <a:gd name="connsiteY5" fmla="*/ 26180 h 294059"/>
              <a:gd name="connsiteX6" fmla="*/ 549142 w 654153"/>
              <a:gd name="connsiteY6" fmla="*/ 140480 h 294059"/>
              <a:gd name="connsiteX7" fmla="*/ 593592 w 654153"/>
              <a:gd name="connsiteY7" fmla="*/ 178580 h 294059"/>
              <a:gd name="connsiteX8" fmla="*/ 650742 w 654153"/>
              <a:gd name="connsiteY8" fmla="*/ 235730 h 294059"/>
              <a:gd name="connsiteX9" fmla="*/ 485642 w 654153"/>
              <a:gd name="connsiteY9" fmla="*/ 292880 h 294059"/>
              <a:gd name="connsiteX10" fmla="*/ 212592 w 654153"/>
              <a:gd name="connsiteY10" fmla="*/ 273830 h 294059"/>
              <a:gd name="connsiteX11" fmla="*/ 28442 w 654153"/>
              <a:gd name="connsiteY11" fmla="*/ 267480 h 294059"/>
              <a:gd name="connsiteX12" fmla="*/ 22092 w 654153"/>
              <a:gd name="connsiteY12" fmla="*/ 203980 h 294059"/>
              <a:gd name="connsiteX0" fmla="*/ 22092 w 687908"/>
              <a:gd name="connsiteY0" fmla="*/ 203980 h 294059"/>
              <a:gd name="connsiteX1" fmla="*/ 231642 w 687908"/>
              <a:gd name="connsiteY1" fmla="*/ 203980 h 294059"/>
              <a:gd name="connsiteX2" fmla="*/ 155442 w 687908"/>
              <a:gd name="connsiteY2" fmla="*/ 89680 h 294059"/>
              <a:gd name="connsiteX3" fmla="*/ 174492 w 687908"/>
              <a:gd name="connsiteY3" fmla="*/ 780 h 294059"/>
              <a:gd name="connsiteX4" fmla="*/ 333242 w 687908"/>
              <a:gd name="connsiteY4" fmla="*/ 45230 h 294059"/>
              <a:gd name="connsiteX5" fmla="*/ 682492 w 687908"/>
              <a:gd name="connsiteY5" fmla="*/ 26180 h 294059"/>
              <a:gd name="connsiteX6" fmla="*/ 549142 w 687908"/>
              <a:gd name="connsiteY6" fmla="*/ 140480 h 294059"/>
              <a:gd name="connsiteX7" fmla="*/ 593592 w 687908"/>
              <a:gd name="connsiteY7" fmla="*/ 178580 h 294059"/>
              <a:gd name="connsiteX8" fmla="*/ 650742 w 687908"/>
              <a:gd name="connsiteY8" fmla="*/ 235730 h 294059"/>
              <a:gd name="connsiteX9" fmla="*/ 485642 w 687908"/>
              <a:gd name="connsiteY9" fmla="*/ 292880 h 294059"/>
              <a:gd name="connsiteX10" fmla="*/ 212592 w 687908"/>
              <a:gd name="connsiteY10" fmla="*/ 273830 h 294059"/>
              <a:gd name="connsiteX11" fmla="*/ 28442 w 687908"/>
              <a:gd name="connsiteY11" fmla="*/ 267480 h 294059"/>
              <a:gd name="connsiteX12" fmla="*/ 22092 w 687908"/>
              <a:gd name="connsiteY12" fmla="*/ 203980 h 294059"/>
              <a:gd name="connsiteX0" fmla="*/ 22092 w 687908"/>
              <a:gd name="connsiteY0" fmla="*/ 203980 h 292930"/>
              <a:gd name="connsiteX1" fmla="*/ 231642 w 687908"/>
              <a:gd name="connsiteY1" fmla="*/ 203980 h 292930"/>
              <a:gd name="connsiteX2" fmla="*/ 155442 w 687908"/>
              <a:gd name="connsiteY2" fmla="*/ 89680 h 292930"/>
              <a:gd name="connsiteX3" fmla="*/ 174492 w 687908"/>
              <a:gd name="connsiteY3" fmla="*/ 780 h 292930"/>
              <a:gd name="connsiteX4" fmla="*/ 333242 w 687908"/>
              <a:gd name="connsiteY4" fmla="*/ 45230 h 292930"/>
              <a:gd name="connsiteX5" fmla="*/ 682492 w 687908"/>
              <a:gd name="connsiteY5" fmla="*/ 26180 h 292930"/>
              <a:gd name="connsiteX6" fmla="*/ 549142 w 687908"/>
              <a:gd name="connsiteY6" fmla="*/ 140480 h 292930"/>
              <a:gd name="connsiteX7" fmla="*/ 593592 w 687908"/>
              <a:gd name="connsiteY7" fmla="*/ 178580 h 292930"/>
              <a:gd name="connsiteX8" fmla="*/ 574542 w 687908"/>
              <a:gd name="connsiteY8" fmla="*/ 267480 h 292930"/>
              <a:gd name="connsiteX9" fmla="*/ 485642 w 687908"/>
              <a:gd name="connsiteY9" fmla="*/ 292880 h 292930"/>
              <a:gd name="connsiteX10" fmla="*/ 212592 w 687908"/>
              <a:gd name="connsiteY10" fmla="*/ 273830 h 292930"/>
              <a:gd name="connsiteX11" fmla="*/ 28442 w 687908"/>
              <a:gd name="connsiteY11" fmla="*/ 267480 h 292930"/>
              <a:gd name="connsiteX12" fmla="*/ 22092 w 687908"/>
              <a:gd name="connsiteY12" fmla="*/ 203980 h 292930"/>
              <a:gd name="connsiteX0" fmla="*/ 22092 w 687908"/>
              <a:gd name="connsiteY0" fmla="*/ 203980 h 293745"/>
              <a:gd name="connsiteX1" fmla="*/ 231642 w 687908"/>
              <a:gd name="connsiteY1" fmla="*/ 203980 h 293745"/>
              <a:gd name="connsiteX2" fmla="*/ 155442 w 687908"/>
              <a:gd name="connsiteY2" fmla="*/ 89680 h 293745"/>
              <a:gd name="connsiteX3" fmla="*/ 174492 w 687908"/>
              <a:gd name="connsiteY3" fmla="*/ 780 h 293745"/>
              <a:gd name="connsiteX4" fmla="*/ 333242 w 687908"/>
              <a:gd name="connsiteY4" fmla="*/ 45230 h 293745"/>
              <a:gd name="connsiteX5" fmla="*/ 682492 w 687908"/>
              <a:gd name="connsiteY5" fmla="*/ 26180 h 293745"/>
              <a:gd name="connsiteX6" fmla="*/ 549142 w 687908"/>
              <a:gd name="connsiteY6" fmla="*/ 140480 h 293745"/>
              <a:gd name="connsiteX7" fmla="*/ 593592 w 687908"/>
              <a:gd name="connsiteY7" fmla="*/ 178580 h 293745"/>
              <a:gd name="connsiteX8" fmla="*/ 574542 w 687908"/>
              <a:gd name="connsiteY8" fmla="*/ 267480 h 293745"/>
              <a:gd name="connsiteX9" fmla="*/ 485642 w 687908"/>
              <a:gd name="connsiteY9" fmla="*/ 292880 h 293745"/>
              <a:gd name="connsiteX10" fmla="*/ 352292 w 687908"/>
              <a:gd name="connsiteY10" fmla="*/ 286530 h 293745"/>
              <a:gd name="connsiteX11" fmla="*/ 212592 w 687908"/>
              <a:gd name="connsiteY11" fmla="*/ 273830 h 293745"/>
              <a:gd name="connsiteX12" fmla="*/ 28442 w 687908"/>
              <a:gd name="connsiteY12" fmla="*/ 267480 h 293745"/>
              <a:gd name="connsiteX13" fmla="*/ 22092 w 687908"/>
              <a:gd name="connsiteY13" fmla="*/ 203980 h 2937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687908" h="293745">
                <a:moveTo>
                  <a:pt x="22092" y="203980"/>
                </a:moveTo>
                <a:cubicBezTo>
                  <a:pt x="55959" y="193397"/>
                  <a:pt x="209417" y="223030"/>
                  <a:pt x="231642" y="203980"/>
                </a:cubicBezTo>
                <a:cubicBezTo>
                  <a:pt x="253867" y="184930"/>
                  <a:pt x="164967" y="123547"/>
                  <a:pt x="155442" y="89680"/>
                </a:cubicBezTo>
                <a:cubicBezTo>
                  <a:pt x="145917" y="55813"/>
                  <a:pt x="144859" y="8188"/>
                  <a:pt x="174492" y="780"/>
                </a:cubicBezTo>
                <a:cubicBezTo>
                  <a:pt x="204125" y="-6628"/>
                  <a:pt x="248575" y="40997"/>
                  <a:pt x="333242" y="45230"/>
                </a:cubicBezTo>
                <a:cubicBezTo>
                  <a:pt x="417909" y="49463"/>
                  <a:pt x="646509" y="10305"/>
                  <a:pt x="682492" y="26180"/>
                </a:cubicBezTo>
                <a:cubicBezTo>
                  <a:pt x="718475" y="42055"/>
                  <a:pt x="563959" y="115080"/>
                  <a:pt x="549142" y="140480"/>
                </a:cubicBezTo>
                <a:cubicBezTo>
                  <a:pt x="534325" y="165880"/>
                  <a:pt x="589359" y="157413"/>
                  <a:pt x="593592" y="178580"/>
                </a:cubicBezTo>
                <a:cubicBezTo>
                  <a:pt x="597825" y="199747"/>
                  <a:pt x="592534" y="248430"/>
                  <a:pt x="574542" y="267480"/>
                </a:cubicBezTo>
                <a:cubicBezTo>
                  <a:pt x="556550" y="286530"/>
                  <a:pt x="522684" y="289705"/>
                  <a:pt x="485642" y="292880"/>
                </a:cubicBezTo>
                <a:cubicBezTo>
                  <a:pt x="448600" y="296055"/>
                  <a:pt x="397800" y="289705"/>
                  <a:pt x="352292" y="286530"/>
                </a:cubicBezTo>
                <a:cubicBezTo>
                  <a:pt x="306784" y="283355"/>
                  <a:pt x="283500" y="278063"/>
                  <a:pt x="212592" y="273830"/>
                </a:cubicBezTo>
                <a:cubicBezTo>
                  <a:pt x="141684" y="269597"/>
                  <a:pt x="61250" y="277005"/>
                  <a:pt x="28442" y="267480"/>
                </a:cubicBezTo>
                <a:cubicBezTo>
                  <a:pt x="-4366" y="257955"/>
                  <a:pt x="-11775" y="214563"/>
                  <a:pt x="22092" y="203980"/>
                </a:cubicBezTo>
                <a:close/>
              </a:path>
            </a:pathLst>
          </a:custGeom>
          <a:solidFill>
            <a:srgbClr val="33CC33"/>
          </a:solidFill>
          <a:ln>
            <a:no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75" name="Freeform 74"/>
          <p:cNvSpPr/>
          <p:nvPr/>
        </p:nvSpPr>
        <p:spPr>
          <a:xfrm rot="227704">
            <a:off x="4039812" y="2337576"/>
            <a:ext cx="307842" cy="191365"/>
          </a:xfrm>
          <a:custGeom>
            <a:avLst/>
            <a:gdLst>
              <a:gd name="connsiteX0" fmla="*/ 22092 w 658576"/>
              <a:gd name="connsiteY0" fmla="*/ 203980 h 295815"/>
              <a:gd name="connsiteX1" fmla="*/ 231642 w 658576"/>
              <a:gd name="connsiteY1" fmla="*/ 203980 h 295815"/>
              <a:gd name="connsiteX2" fmla="*/ 155442 w 658576"/>
              <a:gd name="connsiteY2" fmla="*/ 89680 h 295815"/>
              <a:gd name="connsiteX3" fmla="*/ 174492 w 658576"/>
              <a:gd name="connsiteY3" fmla="*/ 780 h 295815"/>
              <a:gd name="connsiteX4" fmla="*/ 333242 w 658576"/>
              <a:gd name="connsiteY4" fmla="*/ 45230 h 295815"/>
              <a:gd name="connsiteX5" fmla="*/ 511042 w 658576"/>
              <a:gd name="connsiteY5" fmla="*/ 26180 h 295815"/>
              <a:gd name="connsiteX6" fmla="*/ 549142 w 658576"/>
              <a:gd name="connsiteY6" fmla="*/ 140480 h 295815"/>
              <a:gd name="connsiteX7" fmla="*/ 460242 w 658576"/>
              <a:gd name="connsiteY7" fmla="*/ 203980 h 295815"/>
              <a:gd name="connsiteX8" fmla="*/ 231642 w 658576"/>
              <a:gd name="connsiteY8" fmla="*/ 229380 h 295815"/>
              <a:gd name="connsiteX9" fmla="*/ 434842 w 658576"/>
              <a:gd name="connsiteY9" fmla="*/ 261130 h 295815"/>
              <a:gd name="connsiteX10" fmla="*/ 593592 w 658576"/>
              <a:gd name="connsiteY10" fmla="*/ 178580 h 295815"/>
              <a:gd name="connsiteX11" fmla="*/ 657092 w 658576"/>
              <a:gd name="connsiteY11" fmla="*/ 178580 h 295815"/>
              <a:gd name="connsiteX12" fmla="*/ 625342 w 658576"/>
              <a:gd name="connsiteY12" fmla="*/ 203980 h 295815"/>
              <a:gd name="connsiteX13" fmla="*/ 485642 w 658576"/>
              <a:gd name="connsiteY13" fmla="*/ 292880 h 295815"/>
              <a:gd name="connsiteX14" fmla="*/ 212592 w 658576"/>
              <a:gd name="connsiteY14" fmla="*/ 273830 h 295815"/>
              <a:gd name="connsiteX15" fmla="*/ 28442 w 658576"/>
              <a:gd name="connsiteY15" fmla="*/ 267480 h 295815"/>
              <a:gd name="connsiteX16" fmla="*/ 22092 w 658576"/>
              <a:gd name="connsiteY16" fmla="*/ 203980 h 295815"/>
              <a:gd name="connsiteX0" fmla="*/ 22092 w 658576"/>
              <a:gd name="connsiteY0" fmla="*/ 203980 h 295815"/>
              <a:gd name="connsiteX1" fmla="*/ 231642 w 658576"/>
              <a:gd name="connsiteY1" fmla="*/ 203980 h 295815"/>
              <a:gd name="connsiteX2" fmla="*/ 155442 w 658576"/>
              <a:gd name="connsiteY2" fmla="*/ 89680 h 295815"/>
              <a:gd name="connsiteX3" fmla="*/ 174492 w 658576"/>
              <a:gd name="connsiteY3" fmla="*/ 780 h 295815"/>
              <a:gd name="connsiteX4" fmla="*/ 333242 w 658576"/>
              <a:gd name="connsiteY4" fmla="*/ 45230 h 295815"/>
              <a:gd name="connsiteX5" fmla="*/ 511042 w 658576"/>
              <a:gd name="connsiteY5" fmla="*/ 26180 h 295815"/>
              <a:gd name="connsiteX6" fmla="*/ 549142 w 658576"/>
              <a:gd name="connsiteY6" fmla="*/ 140480 h 295815"/>
              <a:gd name="connsiteX7" fmla="*/ 460242 w 658576"/>
              <a:gd name="connsiteY7" fmla="*/ 203980 h 295815"/>
              <a:gd name="connsiteX8" fmla="*/ 434842 w 658576"/>
              <a:gd name="connsiteY8" fmla="*/ 261130 h 295815"/>
              <a:gd name="connsiteX9" fmla="*/ 593592 w 658576"/>
              <a:gd name="connsiteY9" fmla="*/ 178580 h 295815"/>
              <a:gd name="connsiteX10" fmla="*/ 657092 w 658576"/>
              <a:gd name="connsiteY10" fmla="*/ 178580 h 295815"/>
              <a:gd name="connsiteX11" fmla="*/ 625342 w 658576"/>
              <a:gd name="connsiteY11" fmla="*/ 203980 h 295815"/>
              <a:gd name="connsiteX12" fmla="*/ 485642 w 658576"/>
              <a:gd name="connsiteY12" fmla="*/ 292880 h 295815"/>
              <a:gd name="connsiteX13" fmla="*/ 212592 w 658576"/>
              <a:gd name="connsiteY13" fmla="*/ 273830 h 295815"/>
              <a:gd name="connsiteX14" fmla="*/ 28442 w 658576"/>
              <a:gd name="connsiteY14" fmla="*/ 267480 h 295815"/>
              <a:gd name="connsiteX15" fmla="*/ 22092 w 658576"/>
              <a:gd name="connsiteY15" fmla="*/ 203980 h 295815"/>
              <a:gd name="connsiteX0" fmla="*/ 22092 w 658576"/>
              <a:gd name="connsiteY0" fmla="*/ 203980 h 295815"/>
              <a:gd name="connsiteX1" fmla="*/ 231642 w 658576"/>
              <a:gd name="connsiteY1" fmla="*/ 203980 h 295815"/>
              <a:gd name="connsiteX2" fmla="*/ 155442 w 658576"/>
              <a:gd name="connsiteY2" fmla="*/ 89680 h 295815"/>
              <a:gd name="connsiteX3" fmla="*/ 174492 w 658576"/>
              <a:gd name="connsiteY3" fmla="*/ 780 h 295815"/>
              <a:gd name="connsiteX4" fmla="*/ 333242 w 658576"/>
              <a:gd name="connsiteY4" fmla="*/ 45230 h 295815"/>
              <a:gd name="connsiteX5" fmla="*/ 511042 w 658576"/>
              <a:gd name="connsiteY5" fmla="*/ 26180 h 295815"/>
              <a:gd name="connsiteX6" fmla="*/ 549142 w 658576"/>
              <a:gd name="connsiteY6" fmla="*/ 140480 h 295815"/>
              <a:gd name="connsiteX7" fmla="*/ 460242 w 658576"/>
              <a:gd name="connsiteY7" fmla="*/ 203980 h 295815"/>
              <a:gd name="connsiteX8" fmla="*/ 593592 w 658576"/>
              <a:gd name="connsiteY8" fmla="*/ 178580 h 295815"/>
              <a:gd name="connsiteX9" fmla="*/ 657092 w 658576"/>
              <a:gd name="connsiteY9" fmla="*/ 178580 h 295815"/>
              <a:gd name="connsiteX10" fmla="*/ 625342 w 658576"/>
              <a:gd name="connsiteY10" fmla="*/ 203980 h 295815"/>
              <a:gd name="connsiteX11" fmla="*/ 485642 w 658576"/>
              <a:gd name="connsiteY11" fmla="*/ 292880 h 295815"/>
              <a:gd name="connsiteX12" fmla="*/ 212592 w 658576"/>
              <a:gd name="connsiteY12" fmla="*/ 273830 h 295815"/>
              <a:gd name="connsiteX13" fmla="*/ 28442 w 658576"/>
              <a:gd name="connsiteY13" fmla="*/ 267480 h 295815"/>
              <a:gd name="connsiteX14" fmla="*/ 22092 w 658576"/>
              <a:gd name="connsiteY14" fmla="*/ 203980 h 295815"/>
              <a:gd name="connsiteX0" fmla="*/ 22092 w 658576"/>
              <a:gd name="connsiteY0" fmla="*/ 203980 h 295815"/>
              <a:gd name="connsiteX1" fmla="*/ 231642 w 658576"/>
              <a:gd name="connsiteY1" fmla="*/ 203980 h 295815"/>
              <a:gd name="connsiteX2" fmla="*/ 155442 w 658576"/>
              <a:gd name="connsiteY2" fmla="*/ 89680 h 295815"/>
              <a:gd name="connsiteX3" fmla="*/ 174492 w 658576"/>
              <a:gd name="connsiteY3" fmla="*/ 780 h 295815"/>
              <a:gd name="connsiteX4" fmla="*/ 333242 w 658576"/>
              <a:gd name="connsiteY4" fmla="*/ 45230 h 295815"/>
              <a:gd name="connsiteX5" fmla="*/ 511042 w 658576"/>
              <a:gd name="connsiteY5" fmla="*/ 26180 h 295815"/>
              <a:gd name="connsiteX6" fmla="*/ 549142 w 658576"/>
              <a:gd name="connsiteY6" fmla="*/ 140480 h 295815"/>
              <a:gd name="connsiteX7" fmla="*/ 593592 w 658576"/>
              <a:gd name="connsiteY7" fmla="*/ 178580 h 295815"/>
              <a:gd name="connsiteX8" fmla="*/ 657092 w 658576"/>
              <a:gd name="connsiteY8" fmla="*/ 178580 h 295815"/>
              <a:gd name="connsiteX9" fmla="*/ 625342 w 658576"/>
              <a:gd name="connsiteY9" fmla="*/ 203980 h 295815"/>
              <a:gd name="connsiteX10" fmla="*/ 485642 w 658576"/>
              <a:gd name="connsiteY10" fmla="*/ 292880 h 295815"/>
              <a:gd name="connsiteX11" fmla="*/ 212592 w 658576"/>
              <a:gd name="connsiteY11" fmla="*/ 273830 h 295815"/>
              <a:gd name="connsiteX12" fmla="*/ 28442 w 658576"/>
              <a:gd name="connsiteY12" fmla="*/ 267480 h 295815"/>
              <a:gd name="connsiteX13" fmla="*/ 22092 w 658576"/>
              <a:gd name="connsiteY13" fmla="*/ 203980 h 295815"/>
              <a:gd name="connsiteX0" fmla="*/ 22092 w 660268"/>
              <a:gd name="connsiteY0" fmla="*/ 203980 h 295815"/>
              <a:gd name="connsiteX1" fmla="*/ 231642 w 660268"/>
              <a:gd name="connsiteY1" fmla="*/ 203980 h 295815"/>
              <a:gd name="connsiteX2" fmla="*/ 155442 w 660268"/>
              <a:gd name="connsiteY2" fmla="*/ 89680 h 295815"/>
              <a:gd name="connsiteX3" fmla="*/ 174492 w 660268"/>
              <a:gd name="connsiteY3" fmla="*/ 780 h 295815"/>
              <a:gd name="connsiteX4" fmla="*/ 333242 w 660268"/>
              <a:gd name="connsiteY4" fmla="*/ 45230 h 295815"/>
              <a:gd name="connsiteX5" fmla="*/ 511042 w 660268"/>
              <a:gd name="connsiteY5" fmla="*/ 26180 h 295815"/>
              <a:gd name="connsiteX6" fmla="*/ 549142 w 660268"/>
              <a:gd name="connsiteY6" fmla="*/ 140480 h 295815"/>
              <a:gd name="connsiteX7" fmla="*/ 593592 w 660268"/>
              <a:gd name="connsiteY7" fmla="*/ 178580 h 295815"/>
              <a:gd name="connsiteX8" fmla="*/ 657092 w 660268"/>
              <a:gd name="connsiteY8" fmla="*/ 178580 h 295815"/>
              <a:gd name="connsiteX9" fmla="*/ 485642 w 660268"/>
              <a:gd name="connsiteY9" fmla="*/ 292880 h 295815"/>
              <a:gd name="connsiteX10" fmla="*/ 212592 w 660268"/>
              <a:gd name="connsiteY10" fmla="*/ 273830 h 295815"/>
              <a:gd name="connsiteX11" fmla="*/ 28442 w 660268"/>
              <a:gd name="connsiteY11" fmla="*/ 267480 h 295815"/>
              <a:gd name="connsiteX12" fmla="*/ 22092 w 660268"/>
              <a:gd name="connsiteY12" fmla="*/ 203980 h 295815"/>
              <a:gd name="connsiteX0" fmla="*/ 22092 w 654153"/>
              <a:gd name="connsiteY0" fmla="*/ 203980 h 294059"/>
              <a:gd name="connsiteX1" fmla="*/ 231642 w 654153"/>
              <a:gd name="connsiteY1" fmla="*/ 203980 h 294059"/>
              <a:gd name="connsiteX2" fmla="*/ 155442 w 654153"/>
              <a:gd name="connsiteY2" fmla="*/ 89680 h 294059"/>
              <a:gd name="connsiteX3" fmla="*/ 174492 w 654153"/>
              <a:gd name="connsiteY3" fmla="*/ 780 h 294059"/>
              <a:gd name="connsiteX4" fmla="*/ 333242 w 654153"/>
              <a:gd name="connsiteY4" fmla="*/ 45230 h 294059"/>
              <a:gd name="connsiteX5" fmla="*/ 511042 w 654153"/>
              <a:gd name="connsiteY5" fmla="*/ 26180 h 294059"/>
              <a:gd name="connsiteX6" fmla="*/ 549142 w 654153"/>
              <a:gd name="connsiteY6" fmla="*/ 140480 h 294059"/>
              <a:gd name="connsiteX7" fmla="*/ 593592 w 654153"/>
              <a:gd name="connsiteY7" fmla="*/ 178580 h 294059"/>
              <a:gd name="connsiteX8" fmla="*/ 650742 w 654153"/>
              <a:gd name="connsiteY8" fmla="*/ 235730 h 294059"/>
              <a:gd name="connsiteX9" fmla="*/ 485642 w 654153"/>
              <a:gd name="connsiteY9" fmla="*/ 292880 h 294059"/>
              <a:gd name="connsiteX10" fmla="*/ 212592 w 654153"/>
              <a:gd name="connsiteY10" fmla="*/ 273830 h 294059"/>
              <a:gd name="connsiteX11" fmla="*/ 28442 w 654153"/>
              <a:gd name="connsiteY11" fmla="*/ 267480 h 294059"/>
              <a:gd name="connsiteX12" fmla="*/ 22092 w 654153"/>
              <a:gd name="connsiteY12" fmla="*/ 203980 h 294059"/>
              <a:gd name="connsiteX0" fmla="*/ 22092 w 687908"/>
              <a:gd name="connsiteY0" fmla="*/ 203980 h 294059"/>
              <a:gd name="connsiteX1" fmla="*/ 231642 w 687908"/>
              <a:gd name="connsiteY1" fmla="*/ 203980 h 294059"/>
              <a:gd name="connsiteX2" fmla="*/ 155442 w 687908"/>
              <a:gd name="connsiteY2" fmla="*/ 89680 h 294059"/>
              <a:gd name="connsiteX3" fmla="*/ 174492 w 687908"/>
              <a:gd name="connsiteY3" fmla="*/ 780 h 294059"/>
              <a:gd name="connsiteX4" fmla="*/ 333242 w 687908"/>
              <a:gd name="connsiteY4" fmla="*/ 45230 h 294059"/>
              <a:gd name="connsiteX5" fmla="*/ 682492 w 687908"/>
              <a:gd name="connsiteY5" fmla="*/ 26180 h 294059"/>
              <a:gd name="connsiteX6" fmla="*/ 549142 w 687908"/>
              <a:gd name="connsiteY6" fmla="*/ 140480 h 294059"/>
              <a:gd name="connsiteX7" fmla="*/ 593592 w 687908"/>
              <a:gd name="connsiteY7" fmla="*/ 178580 h 294059"/>
              <a:gd name="connsiteX8" fmla="*/ 650742 w 687908"/>
              <a:gd name="connsiteY8" fmla="*/ 235730 h 294059"/>
              <a:gd name="connsiteX9" fmla="*/ 485642 w 687908"/>
              <a:gd name="connsiteY9" fmla="*/ 292880 h 294059"/>
              <a:gd name="connsiteX10" fmla="*/ 212592 w 687908"/>
              <a:gd name="connsiteY10" fmla="*/ 273830 h 294059"/>
              <a:gd name="connsiteX11" fmla="*/ 28442 w 687908"/>
              <a:gd name="connsiteY11" fmla="*/ 267480 h 294059"/>
              <a:gd name="connsiteX12" fmla="*/ 22092 w 687908"/>
              <a:gd name="connsiteY12" fmla="*/ 203980 h 294059"/>
              <a:gd name="connsiteX0" fmla="*/ 22092 w 687908"/>
              <a:gd name="connsiteY0" fmla="*/ 203980 h 292930"/>
              <a:gd name="connsiteX1" fmla="*/ 231642 w 687908"/>
              <a:gd name="connsiteY1" fmla="*/ 203980 h 292930"/>
              <a:gd name="connsiteX2" fmla="*/ 155442 w 687908"/>
              <a:gd name="connsiteY2" fmla="*/ 89680 h 292930"/>
              <a:gd name="connsiteX3" fmla="*/ 174492 w 687908"/>
              <a:gd name="connsiteY3" fmla="*/ 780 h 292930"/>
              <a:gd name="connsiteX4" fmla="*/ 333242 w 687908"/>
              <a:gd name="connsiteY4" fmla="*/ 45230 h 292930"/>
              <a:gd name="connsiteX5" fmla="*/ 682492 w 687908"/>
              <a:gd name="connsiteY5" fmla="*/ 26180 h 292930"/>
              <a:gd name="connsiteX6" fmla="*/ 549142 w 687908"/>
              <a:gd name="connsiteY6" fmla="*/ 140480 h 292930"/>
              <a:gd name="connsiteX7" fmla="*/ 593592 w 687908"/>
              <a:gd name="connsiteY7" fmla="*/ 178580 h 292930"/>
              <a:gd name="connsiteX8" fmla="*/ 574542 w 687908"/>
              <a:gd name="connsiteY8" fmla="*/ 267480 h 292930"/>
              <a:gd name="connsiteX9" fmla="*/ 485642 w 687908"/>
              <a:gd name="connsiteY9" fmla="*/ 292880 h 292930"/>
              <a:gd name="connsiteX10" fmla="*/ 212592 w 687908"/>
              <a:gd name="connsiteY10" fmla="*/ 273830 h 292930"/>
              <a:gd name="connsiteX11" fmla="*/ 28442 w 687908"/>
              <a:gd name="connsiteY11" fmla="*/ 267480 h 292930"/>
              <a:gd name="connsiteX12" fmla="*/ 22092 w 687908"/>
              <a:gd name="connsiteY12" fmla="*/ 203980 h 292930"/>
              <a:gd name="connsiteX0" fmla="*/ 22092 w 687908"/>
              <a:gd name="connsiteY0" fmla="*/ 203980 h 293745"/>
              <a:gd name="connsiteX1" fmla="*/ 231642 w 687908"/>
              <a:gd name="connsiteY1" fmla="*/ 203980 h 293745"/>
              <a:gd name="connsiteX2" fmla="*/ 155442 w 687908"/>
              <a:gd name="connsiteY2" fmla="*/ 89680 h 293745"/>
              <a:gd name="connsiteX3" fmla="*/ 174492 w 687908"/>
              <a:gd name="connsiteY3" fmla="*/ 780 h 293745"/>
              <a:gd name="connsiteX4" fmla="*/ 333242 w 687908"/>
              <a:gd name="connsiteY4" fmla="*/ 45230 h 293745"/>
              <a:gd name="connsiteX5" fmla="*/ 682492 w 687908"/>
              <a:gd name="connsiteY5" fmla="*/ 26180 h 293745"/>
              <a:gd name="connsiteX6" fmla="*/ 549142 w 687908"/>
              <a:gd name="connsiteY6" fmla="*/ 140480 h 293745"/>
              <a:gd name="connsiteX7" fmla="*/ 593592 w 687908"/>
              <a:gd name="connsiteY7" fmla="*/ 178580 h 293745"/>
              <a:gd name="connsiteX8" fmla="*/ 574542 w 687908"/>
              <a:gd name="connsiteY8" fmla="*/ 267480 h 293745"/>
              <a:gd name="connsiteX9" fmla="*/ 485642 w 687908"/>
              <a:gd name="connsiteY9" fmla="*/ 292880 h 293745"/>
              <a:gd name="connsiteX10" fmla="*/ 352292 w 687908"/>
              <a:gd name="connsiteY10" fmla="*/ 286530 h 293745"/>
              <a:gd name="connsiteX11" fmla="*/ 212592 w 687908"/>
              <a:gd name="connsiteY11" fmla="*/ 273830 h 293745"/>
              <a:gd name="connsiteX12" fmla="*/ 28442 w 687908"/>
              <a:gd name="connsiteY12" fmla="*/ 267480 h 293745"/>
              <a:gd name="connsiteX13" fmla="*/ 22092 w 687908"/>
              <a:gd name="connsiteY13" fmla="*/ 203980 h 2937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687908" h="293745">
                <a:moveTo>
                  <a:pt x="22092" y="203980"/>
                </a:moveTo>
                <a:cubicBezTo>
                  <a:pt x="55959" y="193397"/>
                  <a:pt x="209417" y="223030"/>
                  <a:pt x="231642" y="203980"/>
                </a:cubicBezTo>
                <a:cubicBezTo>
                  <a:pt x="253867" y="184930"/>
                  <a:pt x="164967" y="123547"/>
                  <a:pt x="155442" y="89680"/>
                </a:cubicBezTo>
                <a:cubicBezTo>
                  <a:pt x="145917" y="55813"/>
                  <a:pt x="144859" y="8188"/>
                  <a:pt x="174492" y="780"/>
                </a:cubicBezTo>
                <a:cubicBezTo>
                  <a:pt x="204125" y="-6628"/>
                  <a:pt x="248575" y="40997"/>
                  <a:pt x="333242" y="45230"/>
                </a:cubicBezTo>
                <a:cubicBezTo>
                  <a:pt x="417909" y="49463"/>
                  <a:pt x="646509" y="10305"/>
                  <a:pt x="682492" y="26180"/>
                </a:cubicBezTo>
                <a:cubicBezTo>
                  <a:pt x="718475" y="42055"/>
                  <a:pt x="563959" y="115080"/>
                  <a:pt x="549142" y="140480"/>
                </a:cubicBezTo>
                <a:cubicBezTo>
                  <a:pt x="534325" y="165880"/>
                  <a:pt x="589359" y="157413"/>
                  <a:pt x="593592" y="178580"/>
                </a:cubicBezTo>
                <a:cubicBezTo>
                  <a:pt x="597825" y="199747"/>
                  <a:pt x="592534" y="248430"/>
                  <a:pt x="574542" y="267480"/>
                </a:cubicBezTo>
                <a:cubicBezTo>
                  <a:pt x="556550" y="286530"/>
                  <a:pt x="522684" y="289705"/>
                  <a:pt x="485642" y="292880"/>
                </a:cubicBezTo>
                <a:cubicBezTo>
                  <a:pt x="448600" y="296055"/>
                  <a:pt x="397800" y="289705"/>
                  <a:pt x="352292" y="286530"/>
                </a:cubicBezTo>
                <a:cubicBezTo>
                  <a:pt x="306784" y="283355"/>
                  <a:pt x="283500" y="278063"/>
                  <a:pt x="212592" y="273830"/>
                </a:cubicBezTo>
                <a:cubicBezTo>
                  <a:pt x="141684" y="269597"/>
                  <a:pt x="61250" y="277005"/>
                  <a:pt x="28442" y="267480"/>
                </a:cubicBezTo>
                <a:cubicBezTo>
                  <a:pt x="-4366" y="257955"/>
                  <a:pt x="-11775" y="214563"/>
                  <a:pt x="22092" y="203980"/>
                </a:cubicBezTo>
                <a:close/>
              </a:path>
            </a:pathLst>
          </a:custGeom>
          <a:solidFill>
            <a:srgbClr val="33CC33"/>
          </a:solidFill>
          <a:ln>
            <a:no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76" name="Freeform 75"/>
          <p:cNvSpPr/>
          <p:nvPr/>
        </p:nvSpPr>
        <p:spPr>
          <a:xfrm rot="216584">
            <a:off x="4300162" y="2389153"/>
            <a:ext cx="307842" cy="191365"/>
          </a:xfrm>
          <a:custGeom>
            <a:avLst/>
            <a:gdLst>
              <a:gd name="connsiteX0" fmla="*/ 22092 w 658576"/>
              <a:gd name="connsiteY0" fmla="*/ 203980 h 295815"/>
              <a:gd name="connsiteX1" fmla="*/ 231642 w 658576"/>
              <a:gd name="connsiteY1" fmla="*/ 203980 h 295815"/>
              <a:gd name="connsiteX2" fmla="*/ 155442 w 658576"/>
              <a:gd name="connsiteY2" fmla="*/ 89680 h 295815"/>
              <a:gd name="connsiteX3" fmla="*/ 174492 w 658576"/>
              <a:gd name="connsiteY3" fmla="*/ 780 h 295815"/>
              <a:gd name="connsiteX4" fmla="*/ 333242 w 658576"/>
              <a:gd name="connsiteY4" fmla="*/ 45230 h 295815"/>
              <a:gd name="connsiteX5" fmla="*/ 511042 w 658576"/>
              <a:gd name="connsiteY5" fmla="*/ 26180 h 295815"/>
              <a:gd name="connsiteX6" fmla="*/ 549142 w 658576"/>
              <a:gd name="connsiteY6" fmla="*/ 140480 h 295815"/>
              <a:gd name="connsiteX7" fmla="*/ 460242 w 658576"/>
              <a:gd name="connsiteY7" fmla="*/ 203980 h 295815"/>
              <a:gd name="connsiteX8" fmla="*/ 231642 w 658576"/>
              <a:gd name="connsiteY8" fmla="*/ 229380 h 295815"/>
              <a:gd name="connsiteX9" fmla="*/ 434842 w 658576"/>
              <a:gd name="connsiteY9" fmla="*/ 261130 h 295815"/>
              <a:gd name="connsiteX10" fmla="*/ 593592 w 658576"/>
              <a:gd name="connsiteY10" fmla="*/ 178580 h 295815"/>
              <a:gd name="connsiteX11" fmla="*/ 657092 w 658576"/>
              <a:gd name="connsiteY11" fmla="*/ 178580 h 295815"/>
              <a:gd name="connsiteX12" fmla="*/ 625342 w 658576"/>
              <a:gd name="connsiteY12" fmla="*/ 203980 h 295815"/>
              <a:gd name="connsiteX13" fmla="*/ 485642 w 658576"/>
              <a:gd name="connsiteY13" fmla="*/ 292880 h 295815"/>
              <a:gd name="connsiteX14" fmla="*/ 212592 w 658576"/>
              <a:gd name="connsiteY14" fmla="*/ 273830 h 295815"/>
              <a:gd name="connsiteX15" fmla="*/ 28442 w 658576"/>
              <a:gd name="connsiteY15" fmla="*/ 267480 h 295815"/>
              <a:gd name="connsiteX16" fmla="*/ 22092 w 658576"/>
              <a:gd name="connsiteY16" fmla="*/ 203980 h 295815"/>
              <a:gd name="connsiteX0" fmla="*/ 22092 w 658576"/>
              <a:gd name="connsiteY0" fmla="*/ 203980 h 295815"/>
              <a:gd name="connsiteX1" fmla="*/ 231642 w 658576"/>
              <a:gd name="connsiteY1" fmla="*/ 203980 h 295815"/>
              <a:gd name="connsiteX2" fmla="*/ 155442 w 658576"/>
              <a:gd name="connsiteY2" fmla="*/ 89680 h 295815"/>
              <a:gd name="connsiteX3" fmla="*/ 174492 w 658576"/>
              <a:gd name="connsiteY3" fmla="*/ 780 h 295815"/>
              <a:gd name="connsiteX4" fmla="*/ 333242 w 658576"/>
              <a:gd name="connsiteY4" fmla="*/ 45230 h 295815"/>
              <a:gd name="connsiteX5" fmla="*/ 511042 w 658576"/>
              <a:gd name="connsiteY5" fmla="*/ 26180 h 295815"/>
              <a:gd name="connsiteX6" fmla="*/ 549142 w 658576"/>
              <a:gd name="connsiteY6" fmla="*/ 140480 h 295815"/>
              <a:gd name="connsiteX7" fmla="*/ 460242 w 658576"/>
              <a:gd name="connsiteY7" fmla="*/ 203980 h 295815"/>
              <a:gd name="connsiteX8" fmla="*/ 434842 w 658576"/>
              <a:gd name="connsiteY8" fmla="*/ 261130 h 295815"/>
              <a:gd name="connsiteX9" fmla="*/ 593592 w 658576"/>
              <a:gd name="connsiteY9" fmla="*/ 178580 h 295815"/>
              <a:gd name="connsiteX10" fmla="*/ 657092 w 658576"/>
              <a:gd name="connsiteY10" fmla="*/ 178580 h 295815"/>
              <a:gd name="connsiteX11" fmla="*/ 625342 w 658576"/>
              <a:gd name="connsiteY11" fmla="*/ 203980 h 295815"/>
              <a:gd name="connsiteX12" fmla="*/ 485642 w 658576"/>
              <a:gd name="connsiteY12" fmla="*/ 292880 h 295815"/>
              <a:gd name="connsiteX13" fmla="*/ 212592 w 658576"/>
              <a:gd name="connsiteY13" fmla="*/ 273830 h 295815"/>
              <a:gd name="connsiteX14" fmla="*/ 28442 w 658576"/>
              <a:gd name="connsiteY14" fmla="*/ 267480 h 295815"/>
              <a:gd name="connsiteX15" fmla="*/ 22092 w 658576"/>
              <a:gd name="connsiteY15" fmla="*/ 203980 h 295815"/>
              <a:gd name="connsiteX0" fmla="*/ 22092 w 658576"/>
              <a:gd name="connsiteY0" fmla="*/ 203980 h 295815"/>
              <a:gd name="connsiteX1" fmla="*/ 231642 w 658576"/>
              <a:gd name="connsiteY1" fmla="*/ 203980 h 295815"/>
              <a:gd name="connsiteX2" fmla="*/ 155442 w 658576"/>
              <a:gd name="connsiteY2" fmla="*/ 89680 h 295815"/>
              <a:gd name="connsiteX3" fmla="*/ 174492 w 658576"/>
              <a:gd name="connsiteY3" fmla="*/ 780 h 295815"/>
              <a:gd name="connsiteX4" fmla="*/ 333242 w 658576"/>
              <a:gd name="connsiteY4" fmla="*/ 45230 h 295815"/>
              <a:gd name="connsiteX5" fmla="*/ 511042 w 658576"/>
              <a:gd name="connsiteY5" fmla="*/ 26180 h 295815"/>
              <a:gd name="connsiteX6" fmla="*/ 549142 w 658576"/>
              <a:gd name="connsiteY6" fmla="*/ 140480 h 295815"/>
              <a:gd name="connsiteX7" fmla="*/ 460242 w 658576"/>
              <a:gd name="connsiteY7" fmla="*/ 203980 h 295815"/>
              <a:gd name="connsiteX8" fmla="*/ 593592 w 658576"/>
              <a:gd name="connsiteY8" fmla="*/ 178580 h 295815"/>
              <a:gd name="connsiteX9" fmla="*/ 657092 w 658576"/>
              <a:gd name="connsiteY9" fmla="*/ 178580 h 295815"/>
              <a:gd name="connsiteX10" fmla="*/ 625342 w 658576"/>
              <a:gd name="connsiteY10" fmla="*/ 203980 h 295815"/>
              <a:gd name="connsiteX11" fmla="*/ 485642 w 658576"/>
              <a:gd name="connsiteY11" fmla="*/ 292880 h 295815"/>
              <a:gd name="connsiteX12" fmla="*/ 212592 w 658576"/>
              <a:gd name="connsiteY12" fmla="*/ 273830 h 295815"/>
              <a:gd name="connsiteX13" fmla="*/ 28442 w 658576"/>
              <a:gd name="connsiteY13" fmla="*/ 267480 h 295815"/>
              <a:gd name="connsiteX14" fmla="*/ 22092 w 658576"/>
              <a:gd name="connsiteY14" fmla="*/ 203980 h 295815"/>
              <a:gd name="connsiteX0" fmla="*/ 22092 w 658576"/>
              <a:gd name="connsiteY0" fmla="*/ 203980 h 295815"/>
              <a:gd name="connsiteX1" fmla="*/ 231642 w 658576"/>
              <a:gd name="connsiteY1" fmla="*/ 203980 h 295815"/>
              <a:gd name="connsiteX2" fmla="*/ 155442 w 658576"/>
              <a:gd name="connsiteY2" fmla="*/ 89680 h 295815"/>
              <a:gd name="connsiteX3" fmla="*/ 174492 w 658576"/>
              <a:gd name="connsiteY3" fmla="*/ 780 h 295815"/>
              <a:gd name="connsiteX4" fmla="*/ 333242 w 658576"/>
              <a:gd name="connsiteY4" fmla="*/ 45230 h 295815"/>
              <a:gd name="connsiteX5" fmla="*/ 511042 w 658576"/>
              <a:gd name="connsiteY5" fmla="*/ 26180 h 295815"/>
              <a:gd name="connsiteX6" fmla="*/ 549142 w 658576"/>
              <a:gd name="connsiteY6" fmla="*/ 140480 h 295815"/>
              <a:gd name="connsiteX7" fmla="*/ 593592 w 658576"/>
              <a:gd name="connsiteY7" fmla="*/ 178580 h 295815"/>
              <a:gd name="connsiteX8" fmla="*/ 657092 w 658576"/>
              <a:gd name="connsiteY8" fmla="*/ 178580 h 295815"/>
              <a:gd name="connsiteX9" fmla="*/ 625342 w 658576"/>
              <a:gd name="connsiteY9" fmla="*/ 203980 h 295815"/>
              <a:gd name="connsiteX10" fmla="*/ 485642 w 658576"/>
              <a:gd name="connsiteY10" fmla="*/ 292880 h 295815"/>
              <a:gd name="connsiteX11" fmla="*/ 212592 w 658576"/>
              <a:gd name="connsiteY11" fmla="*/ 273830 h 295815"/>
              <a:gd name="connsiteX12" fmla="*/ 28442 w 658576"/>
              <a:gd name="connsiteY12" fmla="*/ 267480 h 295815"/>
              <a:gd name="connsiteX13" fmla="*/ 22092 w 658576"/>
              <a:gd name="connsiteY13" fmla="*/ 203980 h 295815"/>
              <a:gd name="connsiteX0" fmla="*/ 22092 w 660268"/>
              <a:gd name="connsiteY0" fmla="*/ 203980 h 295815"/>
              <a:gd name="connsiteX1" fmla="*/ 231642 w 660268"/>
              <a:gd name="connsiteY1" fmla="*/ 203980 h 295815"/>
              <a:gd name="connsiteX2" fmla="*/ 155442 w 660268"/>
              <a:gd name="connsiteY2" fmla="*/ 89680 h 295815"/>
              <a:gd name="connsiteX3" fmla="*/ 174492 w 660268"/>
              <a:gd name="connsiteY3" fmla="*/ 780 h 295815"/>
              <a:gd name="connsiteX4" fmla="*/ 333242 w 660268"/>
              <a:gd name="connsiteY4" fmla="*/ 45230 h 295815"/>
              <a:gd name="connsiteX5" fmla="*/ 511042 w 660268"/>
              <a:gd name="connsiteY5" fmla="*/ 26180 h 295815"/>
              <a:gd name="connsiteX6" fmla="*/ 549142 w 660268"/>
              <a:gd name="connsiteY6" fmla="*/ 140480 h 295815"/>
              <a:gd name="connsiteX7" fmla="*/ 593592 w 660268"/>
              <a:gd name="connsiteY7" fmla="*/ 178580 h 295815"/>
              <a:gd name="connsiteX8" fmla="*/ 657092 w 660268"/>
              <a:gd name="connsiteY8" fmla="*/ 178580 h 295815"/>
              <a:gd name="connsiteX9" fmla="*/ 485642 w 660268"/>
              <a:gd name="connsiteY9" fmla="*/ 292880 h 295815"/>
              <a:gd name="connsiteX10" fmla="*/ 212592 w 660268"/>
              <a:gd name="connsiteY10" fmla="*/ 273830 h 295815"/>
              <a:gd name="connsiteX11" fmla="*/ 28442 w 660268"/>
              <a:gd name="connsiteY11" fmla="*/ 267480 h 295815"/>
              <a:gd name="connsiteX12" fmla="*/ 22092 w 660268"/>
              <a:gd name="connsiteY12" fmla="*/ 203980 h 295815"/>
              <a:gd name="connsiteX0" fmla="*/ 22092 w 654153"/>
              <a:gd name="connsiteY0" fmla="*/ 203980 h 294059"/>
              <a:gd name="connsiteX1" fmla="*/ 231642 w 654153"/>
              <a:gd name="connsiteY1" fmla="*/ 203980 h 294059"/>
              <a:gd name="connsiteX2" fmla="*/ 155442 w 654153"/>
              <a:gd name="connsiteY2" fmla="*/ 89680 h 294059"/>
              <a:gd name="connsiteX3" fmla="*/ 174492 w 654153"/>
              <a:gd name="connsiteY3" fmla="*/ 780 h 294059"/>
              <a:gd name="connsiteX4" fmla="*/ 333242 w 654153"/>
              <a:gd name="connsiteY4" fmla="*/ 45230 h 294059"/>
              <a:gd name="connsiteX5" fmla="*/ 511042 w 654153"/>
              <a:gd name="connsiteY5" fmla="*/ 26180 h 294059"/>
              <a:gd name="connsiteX6" fmla="*/ 549142 w 654153"/>
              <a:gd name="connsiteY6" fmla="*/ 140480 h 294059"/>
              <a:gd name="connsiteX7" fmla="*/ 593592 w 654153"/>
              <a:gd name="connsiteY7" fmla="*/ 178580 h 294059"/>
              <a:gd name="connsiteX8" fmla="*/ 650742 w 654153"/>
              <a:gd name="connsiteY8" fmla="*/ 235730 h 294059"/>
              <a:gd name="connsiteX9" fmla="*/ 485642 w 654153"/>
              <a:gd name="connsiteY9" fmla="*/ 292880 h 294059"/>
              <a:gd name="connsiteX10" fmla="*/ 212592 w 654153"/>
              <a:gd name="connsiteY10" fmla="*/ 273830 h 294059"/>
              <a:gd name="connsiteX11" fmla="*/ 28442 w 654153"/>
              <a:gd name="connsiteY11" fmla="*/ 267480 h 294059"/>
              <a:gd name="connsiteX12" fmla="*/ 22092 w 654153"/>
              <a:gd name="connsiteY12" fmla="*/ 203980 h 294059"/>
              <a:gd name="connsiteX0" fmla="*/ 22092 w 687908"/>
              <a:gd name="connsiteY0" fmla="*/ 203980 h 294059"/>
              <a:gd name="connsiteX1" fmla="*/ 231642 w 687908"/>
              <a:gd name="connsiteY1" fmla="*/ 203980 h 294059"/>
              <a:gd name="connsiteX2" fmla="*/ 155442 w 687908"/>
              <a:gd name="connsiteY2" fmla="*/ 89680 h 294059"/>
              <a:gd name="connsiteX3" fmla="*/ 174492 w 687908"/>
              <a:gd name="connsiteY3" fmla="*/ 780 h 294059"/>
              <a:gd name="connsiteX4" fmla="*/ 333242 w 687908"/>
              <a:gd name="connsiteY4" fmla="*/ 45230 h 294059"/>
              <a:gd name="connsiteX5" fmla="*/ 682492 w 687908"/>
              <a:gd name="connsiteY5" fmla="*/ 26180 h 294059"/>
              <a:gd name="connsiteX6" fmla="*/ 549142 w 687908"/>
              <a:gd name="connsiteY6" fmla="*/ 140480 h 294059"/>
              <a:gd name="connsiteX7" fmla="*/ 593592 w 687908"/>
              <a:gd name="connsiteY7" fmla="*/ 178580 h 294059"/>
              <a:gd name="connsiteX8" fmla="*/ 650742 w 687908"/>
              <a:gd name="connsiteY8" fmla="*/ 235730 h 294059"/>
              <a:gd name="connsiteX9" fmla="*/ 485642 w 687908"/>
              <a:gd name="connsiteY9" fmla="*/ 292880 h 294059"/>
              <a:gd name="connsiteX10" fmla="*/ 212592 w 687908"/>
              <a:gd name="connsiteY10" fmla="*/ 273830 h 294059"/>
              <a:gd name="connsiteX11" fmla="*/ 28442 w 687908"/>
              <a:gd name="connsiteY11" fmla="*/ 267480 h 294059"/>
              <a:gd name="connsiteX12" fmla="*/ 22092 w 687908"/>
              <a:gd name="connsiteY12" fmla="*/ 203980 h 294059"/>
              <a:gd name="connsiteX0" fmla="*/ 22092 w 687908"/>
              <a:gd name="connsiteY0" fmla="*/ 203980 h 292930"/>
              <a:gd name="connsiteX1" fmla="*/ 231642 w 687908"/>
              <a:gd name="connsiteY1" fmla="*/ 203980 h 292930"/>
              <a:gd name="connsiteX2" fmla="*/ 155442 w 687908"/>
              <a:gd name="connsiteY2" fmla="*/ 89680 h 292930"/>
              <a:gd name="connsiteX3" fmla="*/ 174492 w 687908"/>
              <a:gd name="connsiteY3" fmla="*/ 780 h 292930"/>
              <a:gd name="connsiteX4" fmla="*/ 333242 w 687908"/>
              <a:gd name="connsiteY4" fmla="*/ 45230 h 292930"/>
              <a:gd name="connsiteX5" fmla="*/ 682492 w 687908"/>
              <a:gd name="connsiteY5" fmla="*/ 26180 h 292930"/>
              <a:gd name="connsiteX6" fmla="*/ 549142 w 687908"/>
              <a:gd name="connsiteY6" fmla="*/ 140480 h 292930"/>
              <a:gd name="connsiteX7" fmla="*/ 593592 w 687908"/>
              <a:gd name="connsiteY7" fmla="*/ 178580 h 292930"/>
              <a:gd name="connsiteX8" fmla="*/ 574542 w 687908"/>
              <a:gd name="connsiteY8" fmla="*/ 267480 h 292930"/>
              <a:gd name="connsiteX9" fmla="*/ 485642 w 687908"/>
              <a:gd name="connsiteY9" fmla="*/ 292880 h 292930"/>
              <a:gd name="connsiteX10" fmla="*/ 212592 w 687908"/>
              <a:gd name="connsiteY10" fmla="*/ 273830 h 292930"/>
              <a:gd name="connsiteX11" fmla="*/ 28442 w 687908"/>
              <a:gd name="connsiteY11" fmla="*/ 267480 h 292930"/>
              <a:gd name="connsiteX12" fmla="*/ 22092 w 687908"/>
              <a:gd name="connsiteY12" fmla="*/ 203980 h 292930"/>
              <a:gd name="connsiteX0" fmla="*/ 22092 w 687908"/>
              <a:gd name="connsiteY0" fmla="*/ 203980 h 293745"/>
              <a:gd name="connsiteX1" fmla="*/ 231642 w 687908"/>
              <a:gd name="connsiteY1" fmla="*/ 203980 h 293745"/>
              <a:gd name="connsiteX2" fmla="*/ 155442 w 687908"/>
              <a:gd name="connsiteY2" fmla="*/ 89680 h 293745"/>
              <a:gd name="connsiteX3" fmla="*/ 174492 w 687908"/>
              <a:gd name="connsiteY3" fmla="*/ 780 h 293745"/>
              <a:gd name="connsiteX4" fmla="*/ 333242 w 687908"/>
              <a:gd name="connsiteY4" fmla="*/ 45230 h 293745"/>
              <a:gd name="connsiteX5" fmla="*/ 682492 w 687908"/>
              <a:gd name="connsiteY5" fmla="*/ 26180 h 293745"/>
              <a:gd name="connsiteX6" fmla="*/ 549142 w 687908"/>
              <a:gd name="connsiteY6" fmla="*/ 140480 h 293745"/>
              <a:gd name="connsiteX7" fmla="*/ 593592 w 687908"/>
              <a:gd name="connsiteY7" fmla="*/ 178580 h 293745"/>
              <a:gd name="connsiteX8" fmla="*/ 574542 w 687908"/>
              <a:gd name="connsiteY8" fmla="*/ 267480 h 293745"/>
              <a:gd name="connsiteX9" fmla="*/ 485642 w 687908"/>
              <a:gd name="connsiteY9" fmla="*/ 292880 h 293745"/>
              <a:gd name="connsiteX10" fmla="*/ 352292 w 687908"/>
              <a:gd name="connsiteY10" fmla="*/ 286530 h 293745"/>
              <a:gd name="connsiteX11" fmla="*/ 212592 w 687908"/>
              <a:gd name="connsiteY11" fmla="*/ 273830 h 293745"/>
              <a:gd name="connsiteX12" fmla="*/ 28442 w 687908"/>
              <a:gd name="connsiteY12" fmla="*/ 267480 h 293745"/>
              <a:gd name="connsiteX13" fmla="*/ 22092 w 687908"/>
              <a:gd name="connsiteY13" fmla="*/ 203980 h 2937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687908" h="293745">
                <a:moveTo>
                  <a:pt x="22092" y="203980"/>
                </a:moveTo>
                <a:cubicBezTo>
                  <a:pt x="55959" y="193397"/>
                  <a:pt x="209417" y="223030"/>
                  <a:pt x="231642" y="203980"/>
                </a:cubicBezTo>
                <a:cubicBezTo>
                  <a:pt x="253867" y="184930"/>
                  <a:pt x="164967" y="123547"/>
                  <a:pt x="155442" y="89680"/>
                </a:cubicBezTo>
                <a:cubicBezTo>
                  <a:pt x="145917" y="55813"/>
                  <a:pt x="144859" y="8188"/>
                  <a:pt x="174492" y="780"/>
                </a:cubicBezTo>
                <a:cubicBezTo>
                  <a:pt x="204125" y="-6628"/>
                  <a:pt x="248575" y="40997"/>
                  <a:pt x="333242" y="45230"/>
                </a:cubicBezTo>
                <a:cubicBezTo>
                  <a:pt x="417909" y="49463"/>
                  <a:pt x="646509" y="10305"/>
                  <a:pt x="682492" y="26180"/>
                </a:cubicBezTo>
                <a:cubicBezTo>
                  <a:pt x="718475" y="42055"/>
                  <a:pt x="563959" y="115080"/>
                  <a:pt x="549142" y="140480"/>
                </a:cubicBezTo>
                <a:cubicBezTo>
                  <a:pt x="534325" y="165880"/>
                  <a:pt x="589359" y="157413"/>
                  <a:pt x="593592" y="178580"/>
                </a:cubicBezTo>
                <a:cubicBezTo>
                  <a:pt x="597825" y="199747"/>
                  <a:pt x="592534" y="248430"/>
                  <a:pt x="574542" y="267480"/>
                </a:cubicBezTo>
                <a:cubicBezTo>
                  <a:pt x="556550" y="286530"/>
                  <a:pt x="522684" y="289705"/>
                  <a:pt x="485642" y="292880"/>
                </a:cubicBezTo>
                <a:cubicBezTo>
                  <a:pt x="448600" y="296055"/>
                  <a:pt x="397800" y="289705"/>
                  <a:pt x="352292" y="286530"/>
                </a:cubicBezTo>
                <a:cubicBezTo>
                  <a:pt x="306784" y="283355"/>
                  <a:pt x="283500" y="278063"/>
                  <a:pt x="212592" y="273830"/>
                </a:cubicBezTo>
                <a:cubicBezTo>
                  <a:pt x="141684" y="269597"/>
                  <a:pt x="61250" y="277005"/>
                  <a:pt x="28442" y="267480"/>
                </a:cubicBezTo>
                <a:cubicBezTo>
                  <a:pt x="-4366" y="257955"/>
                  <a:pt x="-11775" y="214563"/>
                  <a:pt x="22092" y="203980"/>
                </a:cubicBezTo>
                <a:close/>
              </a:path>
            </a:pathLst>
          </a:custGeom>
          <a:solidFill>
            <a:srgbClr val="33CC33"/>
          </a:solidFill>
          <a:ln>
            <a:no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77" name="Freeform 76"/>
          <p:cNvSpPr/>
          <p:nvPr/>
        </p:nvSpPr>
        <p:spPr>
          <a:xfrm rot="386473">
            <a:off x="4833562" y="2471704"/>
            <a:ext cx="307842" cy="191365"/>
          </a:xfrm>
          <a:custGeom>
            <a:avLst/>
            <a:gdLst>
              <a:gd name="connsiteX0" fmla="*/ 22092 w 658576"/>
              <a:gd name="connsiteY0" fmla="*/ 203980 h 295815"/>
              <a:gd name="connsiteX1" fmla="*/ 231642 w 658576"/>
              <a:gd name="connsiteY1" fmla="*/ 203980 h 295815"/>
              <a:gd name="connsiteX2" fmla="*/ 155442 w 658576"/>
              <a:gd name="connsiteY2" fmla="*/ 89680 h 295815"/>
              <a:gd name="connsiteX3" fmla="*/ 174492 w 658576"/>
              <a:gd name="connsiteY3" fmla="*/ 780 h 295815"/>
              <a:gd name="connsiteX4" fmla="*/ 333242 w 658576"/>
              <a:gd name="connsiteY4" fmla="*/ 45230 h 295815"/>
              <a:gd name="connsiteX5" fmla="*/ 511042 w 658576"/>
              <a:gd name="connsiteY5" fmla="*/ 26180 h 295815"/>
              <a:gd name="connsiteX6" fmla="*/ 549142 w 658576"/>
              <a:gd name="connsiteY6" fmla="*/ 140480 h 295815"/>
              <a:gd name="connsiteX7" fmla="*/ 460242 w 658576"/>
              <a:gd name="connsiteY7" fmla="*/ 203980 h 295815"/>
              <a:gd name="connsiteX8" fmla="*/ 231642 w 658576"/>
              <a:gd name="connsiteY8" fmla="*/ 229380 h 295815"/>
              <a:gd name="connsiteX9" fmla="*/ 434842 w 658576"/>
              <a:gd name="connsiteY9" fmla="*/ 261130 h 295815"/>
              <a:gd name="connsiteX10" fmla="*/ 593592 w 658576"/>
              <a:gd name="connsiteY10" fmla="*/ 178580 h 295815"/>
              <a:gd name="connsiteX11" fmla="*/ 657092 w 658576"/>
              <a:gd name="connsiteY11" fmla="*/ 178580 h 295815"/>
              <a:gd name="connsiteX12" fmla="*/ 625342 w 658576"/>
              <a:gd name="connsiteY12" fmla="*/ 203980 h 295815"/>
              <a:gd name="connsiteX13" fmla="*/ 485642 w 658576"/>
              <a:gd name="connsiteY13" fmla="*/ 292880 h 295815"/>
              <a:gd name="connsiteX14" fmla="*/ 212592 w 658576"/>
              <a:gd name="connsiteY14" fmla="*/ 273830 h 295815"/>
              <a:gd name="connsiteX15" fmla="*/ 28442 w 658576"/>
              <a:gd name="connsiteY15" fmla="*/ 267480 h 295815"/>
              <a:gd name="connsiteX16" fmla="*/ 22092 w 658576"/>
              <a:gd name="connsiteY16" fmla="*/ 203980 h 295815"/>
              <a:gd name="connsiteX0" fmla="*/ 22092 w 658576"/>
              <a:gd name="connsiteY0" fmla="*/ 203980 h 295815"/>
              <a:gd name="connsiteX1" fmla="*/ 231642 w 658576"/>
              <a:gd name="connsiteY1" fmla="*/ 203980 h 295815"/>
              <a:gd name="connsiteX2" fmla="*/ 155442 w 658576"/>
              <a:gd name="connsiteY2" fmla="*/ 89680 h 295815"/>
              <a:gd name="connsiteX3" fmla="*/ 174492 w 658576"/>
              <a:gd name="connsiteY3" fmla="*/ 780 h 295815"/>
              <a:gd name="connsiteX4" fmla="*/ 333242 w 658576"/>
              <a:gd name="connsiteY4" fmla="*/ 45230 h 295815"/>
              <a:gd name="connsiteX5" fmla="*/ 511042 w 658576"/>
              <a:gd name="connsiteY5" fmla="*/ 26180 h 295815"/>
              <a:gd name="connsiteX6" fmla="*/ 549142 w 658576"/>
              <a:gd name="connsiteY6" fmla="*/ 140480 h 295815"/>
              <a:gd name="connsiteX7" fmla="*/ 460242 w 658576"/>
              <a:gd name="connsiteY7" fmla="*/ 203980 h 295815"/>
              <a:gd name="connsiteX8" fmla="*/ 434842 w 658576"/>
              <a:gd name="connsiteY8" fmla="*/ 261130 h 295815"/>
              <a:gd name="connsiteX9" fmla="*/ 593592 w 658576"/>
              <a:gd name="connsiteY9" fmla="*/ 178580 h 295815"/>
              <a:gd name="connsiteX10" fmla="*/ 657092 w 658576"/>
              <a:gd name="connsiteY10" fmla="*/ 178580 h 295815"/>
              <a:gd name="connsiteX11" fmla="*/ 625342 w 658576"/>
              <a:gd name="connsiteY11" fmla="*/ 203980 h 295815"/>
              <a:gd name="connsiteX12" fmla="*/ 485642 w 658576"/>
              <a:gd name="connsiteY12" fmla="*/ 292880 h 295815"/>
              <a:gd name="connsiteX13" fmla="*/ 212592 w 658576"/>
              <a:gd name="connsiteY13" fmla="*/ 273830 h 295815"/>
              <a:gd name="connsiteX14" fmla="*/ 28442 w 658576"/>
              <a:gd name="connsiteY14" fmla="*/ 267480 h 295815"/>
              <a:gd name="connsiteX15" fmla="*/ 22092 w 658576"/>
              <a:gd name="connsiteY15" fmla="*/ 203980 h 295815"/>
              <a:gd name="connsiteX0" fmla="*/ 22092 w 658576"/>
              <a:gd name="connsiteY0" fmla="*/ 203980 h 295815"/>
              <a:gd name="connsiteX1" fmla="*/ 231642 w 658576"/>
              <a:gd name="connsiteY1" fmla="*/ 203980 h 295815"/>
              <a:gd name="connsiteX2" fmla="*/ 155442 w 658576"/>
              <a:gd name="connsiteY2" fmla="*/ 89680 h 295815"/>
              <a:gd name="connsiteX3" fmla="*/ 174492 w 658576"/>
              <a:gd name="connsiteY3" fmla="*/ 780 h 295815"/>
              <a:gd name="connsiteX4" fmla="*/ 333242 w 658576"/>
              <a:gd name="connsiteY4" fmla="*/ 45230 h 295815"/>
              <a:gd name="connsiteX5" fmla="*/ 511042 w 658576"/>
              <a:gd name="connsiteY5" fmla="*/ 26180 h 295815"/>
              <a:gd name="connsiteX6" fmla="*/ 549142 w 658576"/>
              <a:gd name="connsiteY6" fmla="*/ 140480 h 295815"/>
              <a:gd name="connsiteX7" fmla="*/ 460242 w 658576"/>
              <a:gd name="connsiteY7" fmla="*/ 203980 h 295815"/>
              <a:gd name="connsiteX8" fmla="*/ 593592 w 658576"/>
              <a:gd name="connsiteY8" fmla="*/ 178580 h 295815"/>
              <a:gd name="connsiteX9" fmla="*/ 657092 w 658576"/>
              <a:gd name="connsiteY9" fmla="*/ 178580 h 295815"/>
              <a:gd name="connsiteX10" fmla="*/ 625342 w 658576"/>
              <a:gd name="connsiteY10" fmla="*/ 203980 h 295815"/>
              <a:gd name="connsiteX11" fmla="*/ 485642 w 658576"/>
              <a:gd name="connsiteY11" fmla="*/ 292880 h 295815"/>
              <a:gd name="connsiteX12" fmla="*/ 212592 w 658576"/>
              <a:gd name="connsiteY12" fmla="*/ 273830 h 295815"/>
              <a:gd name="connsiteX13" fmla="*/ 28442 w 658576"/>
              <a:gd name="connsiteY13" fmla="*/ 267480 h 295815"/>
              <a:gd name="connsiteX14" fmla="*/ 22092 w 658576"/>
              <a:gd name="connsiteY14" fmla="*/ 203980 h 295815"/>
              <a:gd name="connsiteX0" fmla="*/ 22092 w 658576"/>
              <a:gd name="connsiteY0" fmla="*/ 203980 h 295815"/>
              <a:gd name="connsiteX1" fmla="*/ 231642 w 658576"/>
              <a:gd name="connsiteY1" fmla="*/ 203980 h 295815"/>
              <a:gd name="connsiteX2" fmla="*/ 155442 w 658576"/>
              <a:gd name="connsiteY2" fmla="*/ 89680 h 295815"/>
              <a:gd name="connsiteX3" fmla="*/ 174492 w 658576"/>
              <a:gd name="connsiteY3" fmla="*/ 780 h 295815"/>
              <a:gd name="connsiteX4" fmla="*/ 333242 w 658576"/>
              <a:gd name="connsiteY4" fmla="*/ 45230 h 295815"/>
              <a:gd name="connsiteX5" fmla="*/ 511042 w 658576"/>
              <a:gd name="connsiteY5" fmla="*/ 26180 h 295815"/>
              <a:gd name="connsiteX6" fmla="*/ 549142 w 658576"/>
              <a:gd name="connsiteY6" fmla="*/ 140480 h 295815"/>
              <a:gd name="connsiteX7" fmla="*/ 593592 w 658576"/>
              <a:gd name="connsiteY7" fmla="*/ 178580 h 295815"/>
              <a:gd name="connsiteX8" fmla="*/ 657092 w 658576"/>
              <a:gd name="connsiteY8" fmla="*/ 178580 h 295815"/>
              <a:gd name="connsiteX9" fmla="*/ 625342 w 658576"/>
              <a:gd name="connsiteY9" fmla="*/ 203980 h 295815"/>
              <a:gd name="connsiteX10" fmla="*/ 485642 w 658576"/>
              <a:gd name="connsiteY10" fmla="*/ 292880 h 295815"/>
              <a:gd name="connsiteX11" fmla="*/ 212592 w 658576"/>
              <a:gd name="connsiteY11" fmla="*/ 273830 h 295815"/>
              <a:gd name="connsiteX12" fmla="*/ 28442 w 658576"/>
              <a:gd name="connsiteY12" fmla="*/ 267480 h 295815"/>
              <a:gd name="connsiteX13" fmla="*/ 22092 w 658576"/>
              <a:gd name="connsiteY13" fmla="*/ 203980 h 295815"/>
              <a:gd name="connsiteX0" fmla="*/ 22092 w 660268"/>
              <a:gd name="connsiteY0" fmla="*/ 203980 h 295815"/>
              <a:gd name="connsiteX1" fmla="*/ 231642 w 660268"/>
              <a:gd name="connsiteY1" fmla="*/ 203980 h 295815"/>
              <a:gd name="connsiteX2" fmla="*/ 155442 w 660268"/>
              <a:gd name="connsiteY2" fmla="*/ 89680 h 295815"/>
              <a:gd name="connsiteX3" fmla="*/ 174492 w 660268"/>
              <a:gd name="connsiteY3" fmla="*/ 780 h 295815"/>
              <a:gd name="connsiteX4" fmla="*/ 333242 w 660268"/>
              <a:gd name="connsiteY4" fmla="*/ 45230 h 295815"/>
              <a:gd name="connsiteX5" fmla="*/ 511042 w 660268"/>
              <a:gd name="connsiteY5" fmla="*/ 26180 h 295815"/>
              <a:gd name="connsiteX6" fmla="*/ 549142 w 660268"/>
              <a:gd name="connsiteY6" fmla="*/ 140480 h 295815"/>
              <a:gd name="connsiteX7" fmla="*/ 593592 w 660268"/>
              <a:gd name="connsiteY7" fmla="*/ 178580 h 295815"/>
              <a:gd name="connsiteX8" fmla="*/ 657092 w 660268"/>
              <a:gd name="connsiteY8" fmla="*/ 178580 h 295815"/>
              <a:gd name="connsiteX9" fmla="*/ 485642 w 660268"/>
              <a:gd name="connsiteY9" fmla="*/ 292880 h 295815"/>
              <a:gd name="connsiteX10" fmla="*/ 212592 w 660268"/>
              <a:gd name="connsiteY10" fmla="*/ 273830 h 295815"/>
              <a:gd name="connsiteX11" fmla="*/ 28442 w 660268"/>
              <a:gd name="connsiteY11" fmla="*/ 267480 h 295815"/>
              <a:gd name="connsiteX12" fmla="*/ 22092 w 660268"/>
              <a:gd name="connsiteY12" fmla="*/ 203980 h 295815"/>
              <a:gd name="connsiteX0" fmla="*/ 22092 w 654153"/>
              <a:gd name="connsiteY0" fmla="*/ 203980 h 294059"/>
              <a:gd name="connsiteX1" fmla="*/ 231642 w 654153"/>
              <a:gd name="connsiteY1" fmla="*/ 203980 h 294059"/>
              <a:gd name="connsiteX2" fmla="*/ 155442 w 654153"/>
              <a:gd name="connsiteY2" fmla="*/ 89680 h 294059"/>
              <a:gd name="connsiteX3" fmla="*/ 174492 w 654153"/>
              <a:gd name="connsiteY3" fmla="*/ 780 h 294059"/>
              <a:gd name="connsiteX4" fmla="*/ 333242 w 654153"/>
              <a:gd name="connsiteY4" fmla="*/ 45230 h 294059"/>
              <a:gd name="connsiteX5" fmla="*/ 511042 w 654153"/>
              <a:gd name="connsiteY5" fmla="*/ 26180 h 294059"/>
              <a:gd name="connsiteX6" fmla="*/ 549142 w 654153"/>
              <a:gd name="connsiteY6" fmla="*/ 140480 h 294059"/>
              <a:gd name="connsiteX7" fmla="*/ 593592 w 654153"/>
              <a:gd name="connsiteY7" fmla="*/ 178580 h 294059"/>
              <a:gd name="connsiteX8" fmla="*/ 650742 w 654153"/>
              <a:gd name="connsiteY8" fmla="*/ 235730 h 294059"/>
              <a:gd name="connsiteX9" fmla="*/ 485642 w 654153"/>
              <a:gd name="connsiteY9" fmla="*/ 292880 h 294059"/>
              <a:gd name="connsiteX10" fmla="*/ 212592 w 654153"/>
              <a:gd name="connsiteY10" fmla="*/ 273830 h 294059"/>
              <a:gd name="connsiteX11" fmla="*/ 28442 w 654153"/>
              <a:gd name="connsiteY11" fmla="*/ 267480 h 294059"/>
              <a:gd name="connsiteX12" fmla="*/ 22092 w 654153"/>
              <a:gd name="connsiteY12" fmla="*/ 203980 h 294059"/>
              <a:gd name="connsiteX0" fmla="*/ 22092 w 687908"/>
              <a:gd name="connsiteY0" fmla="*/ 203980 h 294059"/>
              <a:gd name="connsiteX1" fmla="*/ 231642 w 687908"/>
              <a:gd name="connsiteY1" fmla="*/ 203980 h 294059"/>
              <a:gd name="connsiteX2" fmla="*/ 155442 w 687908"/>
              <a:gd name="connsiteY2" fmla="*/ 89680 h 294059"/>
              <a:gd name="connsiteX3" fmla="*/ 174492 w 687908"/>
              <a:gd name="connsiteY3" fmla="*/ 780 h 294059"/>
              <a:gd name="connsiteX4" fmla="*/ 333242 w 687908"/>
              <a:gd name="connsiteY4" fmla="*/ 45230 h 294059"/>
              <a:gd name="connsiteX5" fmla="*/ 682492 w 687908"/>
              <a:gd name="connsiteY5" fmla="*/ 26180 h 294059"/>
              <a:gd name="connsiteX6" fmla="*/ 549142 w 687908"/>
              <a:gd name="connsiteY6" fmla="*/ 140480 h 294059"/>
              <a:gd name="connsiteX7" fmla="*/ 593592 w 687908"/>
              <a:gd name="connsiteY7" fmla="*/ 178580 h 294059"/>
              <a:gd name="connsiteX8" fmla="*/ 650742 w 687908"/>
              <a:gd name="connsiteY8" fmla="*/ 235730 h 294059"/>
              <a:gd name="connsiteX9" fmla="*/ 485642 w 687908"/>
              <a:gd name="connsiteY9" fmla="*/ 292880 h 294059"/>
              <a:gd name="connsiteX10" fmla="*/ 212592 w 687908"/>
              <a:gd name="connsiteY10" fmla="*/ 273830 h 294059"/>
              <a:gd name="connsiteX11" fmla="*/ 28442 w 687908"/>
              <a:gd name="connsiteY11" fmla="*/ 267480 h 294059"/>
              <a:gd name="connsiteX12" fmla="*/ 22092 w 687908"/>
              <a:gd name="connsiteY12" fmla="*/ 203980 h 294059"/>
              <a:gd name="connsiteX0" fmla="*/ 22092 w 687908"/>
              <a:gd name="connsiteY0" fmla="*/ 203980 h 292930"/>
              <a:gd name="connsiteX1" fmla="*/ 231642 w 687908"/>
              <a:gd name="connsiteY1" fmla="*/ 203980 h 292930"/>
              <a:gd name="connsiteX2" fmla="*/ 155442 w 687908"/>
              <a:gd name="connsiteY2" fmla="*/ 89680 h 292930"/>
              <a:gd name="connsiteX3" fmla="*/ 174492 w 687908"/>
              <a:gd name="connsiteY3" fmla="*/ 780 h 292930"/>
              <a:gd name="connsiteX4" fmla="*/ 333242 w 687908"/>
              <a:gd name="connsiteY4" fmla="*/ 45230 h 292930"/>
              <a:gd name="connsiteX5" fmla="*/ 682492 w 687908"/>
              <a:gd name="connsiteY5" fmla="*/ 26180 h 292930"/>
              <a:gd name="connsiteX6" fmla="*/ 549142 w 687908"/>
              <a:gd name="connsiteY6" fmla="*/ 140480 h 292930"/>
              <a:gd name="connsiteX7" fmla="*/ 593592 w 687908"/>
              <a:gd name="connsiteY7" fmla="*/ 178580 h 292930"/>
              <a:gd name="connsiteX8" fmla="*/ 574542 w 687908"/>
              <a:gd name="connsiteY8" fmla="*/ 267480 h 292930"/>
              <a:gd name="connsiteX9" fmla="*/ 485642 w 687908"/>
              <a:gd name="connsiteY9" fmla="*/ 292880 h 292930"/>
              <a:gd name="connsiteX10" fmla="*/ 212592 w 687908"/>
              <a:gd name="connsiteY10" fmla="*/ 273830 h 292930"/>
              <a:gd name="connsiteX11" fmla="*/ 28442 w 687908"/>
              <a:gd name="connsiteY11" fmla="*/ 267480 h 292930"/>
              <a:gd name="connsiteX12" fmla="*/ 22092 w 687908"/>
              <a:gd name="connsiteY12" fmla="*/ 203980 h 292930"/>
              <a:gd name="connsiteX0" fmla="*/ 22092 w 687908"/>
              <a:gd name="connsiteY0" fmla="*/ 203980 h 293745"/>
              <a:gd name="connsiteX1" fmla="*/ 231642 w 687908"/>
              <a:gd name="connsiteY1" fmla="*/ 203980 h 293745"/>
              <a:gd name="connsiteX2" fmla="*/ 155442 w 687908"/>
              <a:gd name="connsiteY2" fmla="*/ 89680 h 293745"/>
              <a:gd name="connsiteX3" fmla="*/ 174492 w 687908"/>
              <a:gd name="connsiteY3" fmla="*/ 780 h 293745"/>
              <a:gd name="connsiteX4" fmla="*/ 333242 w 687908"/>
              <a:gd name="connsiteY4" fmla="*/ 45230 h 293745"/>
              <a:gd name="connsiteX5" fmla="*/ 682492 w 687908"/>
              <a:gd name="connsiteY5" fmla="*/ 26180 h 293745"/>
              <a:gd name="connsiteX6" fmla="*/ 549142 w 687908"/>
              <a:gd name="connsiteY6" fmla="*/ 140480 h 293745"/>
              <a:gd name="connsiteX7" fmla="*/ 593592 w 687908"/>
              <a:gd name="connsiteY7" fmla="*/ 178580 h 293745"/>
              <a:gd name="connsiteX8" fmla="*/ 574542 w 687908"/>
              <a:gd name="connsiteY8" fmla="*/ 267480 h 293745"/>
              <a:gd name="connsiteX9" fmla="*/ 485642 w 687908"/>
              <a:gd name="connsiteY9" fmla="*/ 292880 h 293745"/>
              <a:gd name="connsiteX10" fmla="*/ 352292 w 687908"/>
              <a:gd name="connsiteY10" fmla="*/ 286530 h 293745"/>
              <a:gd name="connsiteX11" fmla="*/ 212592 w 687908"/>
              <a:gd name="connsiteY11" fmla="*/ 273830 h 293745"/>
              <a:gd name="connsiteX12" fmla="*/ 28442 w 687908"/>
              <a:gd name="connsiteY12" fmla="*/ 267480 h 293745"/>
              <a:gd name="connsiteX13" fmla="*/ 22092 w 687908"/>
              <a:gd name="connsiteY13" fmla="*/ 203980 h 2937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687908" h="293745">
                <a:moveTo>
                  <a:pt x="22092" y="203980"/>
                </a:moveTo>
                <a:cubicBezTo>
                  <a:pt x="55959" y="193397"/>
                  <a:pt x="209417" y="223030"/>
                  <a:pt x="231642" y="203980"/>
                </a:cubicBezTo>
                <a:cubicBezTo>
                  <a:pt x="253867" y="184930"/>
                  <a:pt x="164967" y="123547"/>
                  <a:pt x="155442" y="89680"/>
                </a:cubicBezTo>
                <a:cubicBezTo>
                  <a:pt x="145917" y="55813"/>
                  <a:pt x="144859" y="8188"/>
                  <a:pt x="174492" y="780"/>
                </a:cubicBezTo>
                <a:cubicBezTo>
                  <a:pt x="204125" y="-6628"/>
                  <a:pt x="248575" y="40997"/>
                  <a:pt x="333242" y="45230"/>
                </a:cubicBezTo>
                <a:cubicBezTo>
                  <a:pt x="417909" y="49463"/>
                  <a:pt x="646509" y="10305"/>
                  <a:pt x="682492" y="26180"/>
                </a:cubicBezTo>
                <a:cubicBezTo>
                  <a:pt x="718475" y="42055"/>
                  <a:pt x="563959" y="115080"/>
                  <a:pt x="549142" y="140480"/>
                </a:cubicBezTo>
                <a:cubicBezTo>
                  <a:pt x="534325" y="165880"/>
                  <a:pt x="589359" y="157413"/>
                  <a:pt x="593592" y="178580"/>
                </a:cubicBezTo>
                <a:cubicBezTo>
                  <a:pt x="597825" y="199747"/>
                  <a:pt x="592534" y="248430"/>
                  <a:pt x="574542" y="267480"/>
                </a:cubicBezTo>
                <a:cubicBezTo>
                  <a:pt x="556550" y="286530"/>
                  <a:pt x="522684" y="289705"/>
                  <a:pt x="485642" y="292880"/>
                </a:cubicBezTo>
                <a:cubicBezTo>
                  <a:pt x="448600" y="296055"/>
                  <a:pt x="397800" y="289705"/>
                  <a:pt x="352292" y="286530"/>
                </a:cubicBezTo>
                <a:cubicBezTo>
                  <a:pt x="306784" y="283355"/>
                  <a:pt x="283500" y="278063"/>
                  <a:pt x="212592" y="273830"/>
                </a:cubicBezTo>
                <a:cubicBezTo>
                  <a:pt x="141684" y="269597"/>
                  <a:pt x="61250" y="277005"/>
                  <a:pt x="28442" y="267480"/>
                </a:cubicBezTo>
                <a:cubicBezTo>
                  <a:pt x="-4366" y="257955"/>
                  <a:pt x="-11775" y="214563"/>
                  <a:pt x="22092" y="203980"/>
                </a:cubicBezTo>
                <a:close/>
              </a:path>
            </a:pathLst>
          </a:custGeom>
          <a:solidFill>
            <a:srgbClr val="33CC33"/>
          </a:solidFill>
          <a:ln>
            <a:no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78" name="Freeform 77"/>
          <p:cNvSpPr/>
          <p:nvPr/>
        </p:nvSpPr>
        <p:spPr>
          <a:xfrm rot="11053570" flipH="1" flipV="1">
            <a:off x="4573211" y="2427254"/>
            <a:ext cx="307842" cy="191365"/>
          </a:xfrm>
          <a:custGeom>
            <a:avLst/>
            <a:gdLst>
              <a:gd name="connsiteX0" fmla="*/ 22092 w 658576"/>
              <a:gd name="connsiteY0" fmla="*/ 203980 h 295815"/>
              <a:gd name="connsiteX1" fmla="*/ 231642 w 658576"/>
              <a:gd name="connsiteY1" fmla="*/ 203980 h 295815"/>
              <a:gd name="connsiteX2" fmla="*/ 155442 w 658576"/>
              <a:gd name="connsiteY2" fmla="*/ 89680 h 295815"/>
              <a:gd name="connsiteX3" fmla="*/ 174492 w 658576"/>
              <a:gd name="connsiteY3" fmla="*/ 780 h 295815"/>
              <a:gd name="connsiteX4" fmla="*/ 333242 w 658576"/>
              <a:gd name="connsiteY4" fmla="*/ 45230 h 295815"/>
              <a:gd name="connsiteX5" fmla="*/ 511042 w 658576"/>
              <a:gd name="connsiteY5" fmla="*/ 26180 h 295815"/>
              <a:gd name="connsiteX6" fmla="*/ 549142 w 658576"/>
              <a:gd name="connsiteY6" fmla="*/ 140480 h 295815"/>
              <a:gd name="connsiteX7" fmla="*/ 460242 w 658576"/>
              <a:gd name="connsiteY7" fmla="*/ 203980 h 295815"/>
              <a:gd name="connsiteX8" fmla="*/ 231642 w 658576"/>
              <a:gd name="connsiteY8" fmla="*/ 229380 h 295815"/>
              <a:gd name="connsiteX9" fmla="*/ 434842 w 658576"/>
              <a:gd name="connsiteY9" fmla="*/ 261130 h 295815"/>
              <a:gd name="connsiteX10" fmla="*/ 593592 w 658576"/>
              <a:gd name="connsiteY10" fmla="*/ 178580 h 295815"/>
              <a:gd name="connsiteX11" fmla="*/ 657092 w 658576"/>
              <a:gd name="connsiteY11" fmla="*/ 178580 h 295815"/>
              <a:gd name="connsiteX12" fmla="*/ 625342 w 658576"/>
              <a:gd name="connsiteY12" fmla="*/ 203980 h 295815"/>
              <a:gd name="connsiteX13" fmla="*/ 485642 w 658576"/>
              <a:gd name="connsiteY13" fmla="*/ 292880 h 295815"/>
              <a:gd name="connsiteX14" fmla="*/ 212592 w 658576"/>
              <a:gd name="connsiteY14" fmla="*/ 273830 h 295815"/>
              <a:gd name="connsiteX15" fmla="*/ 28442 w 658576"/>
              <a:gd name="connsiteY15" fmla="*/ 267480 h 295815"/>
              <a:gd name="connsiteX16" fmla="*/ 22092 w 658576"/>
              <a:gd name="connsiteY16" fmla="*/ 203980 h 295815"/>
              <a:gd name="connsiteX0" fmla="*/ 22092 w 658576"/>
              <a:gd name="connsiteY0" fmla="*/ 203980 h 295815"/>
              <a:gd name="connsiteX1" fmla="*/ 231642 w 658576"/>
              <a:gd name="connsiteY1" fmla="*/ 203980 h 295815"/>
              <a:gd name="connsiteX2" fmla="*/ 155442 w 658576"/>
              <a:gd name="connsiteY2" fmla="*/ 89680 h 295815"/>
              <a:gd name="connsiteX3" fmla="*/ 174492 w 658576"/>
              <a:gd name="connsiteY3" fmla="*/ 780 h 295815"/>
              <a:gd name="connsiteX4" fmla="*/ 333242 w 658576"/>
              <a:gd name="connsiteY4" fmla="*/ 45230 h 295815"/>
              <a:gd name="connsiteX5" fmla="*/ 511042 w 658576"/>
              <a:gd name="connsiteY5" fmla="*/ 26180 h 295815"/>
              <a:gd name="connsiteX6" fmla="*/ 549142 w 658576"/>
              <a:gd name="connsiteY6" fmla="*/ 140480 h 295815"/>
              <a:gd name="connsiteX7" fmla="*/ 460242 w 658576"/>
              <a:gd name="connsiteY7" fmla="*/ 203980 h 295815"/>
              <a:gd name="connsiteX8" fmla="*/ 434842 w 658576"/>
              <a:gd name="connsiteY8" fmla="*/ 261130 h 295815"/>
              <a:gd name="connsiteX9" fmla="*/ 593592 w 658576"/>
              <a:gd name="connsiteY9" fmla="*/ 178580 h 295815"/>
              <a:gd name="connsiteX10" fmla="*/ 657092 w 658576"/>
              <a:gd name="connsiteY10" fmla="*/ 178580 h 295815"/>
              <a:gd name="connsiteX11" fmla="*/ 625342 w 658576"/>
              <a:gd name="connsiteY11" fmla="*/ 203980 h 295815"/>
              <a:gd name="connsiteX12" fmla="*/ 485642 w 658576"/>
              <a:gd name="connsiteY12" fmla="*/ 292880 h 295815"/>
              <a:gd name="connsiteX13" fmla="*/ 212592 w 658576"/>
              <a:gd name="connsiteY13" fmla="*/ 273830 h 295815"/>
              <a:gd name="connsiteX14" fmla="*/ 28442 w 658576"/>
              <a:gd name="connsiteY14" fmla="*/ 267480 h 295815"/>
              <a:gd name="connsiteX15" fmla="*/ 22092 w 658576"/>
              <a:gd name="connsiteY15" fmla="*/ 203980 h 295815"/>
              <a:gd name="connsiteX0" fmla="*/ 22092 w 658576"/>
              <a:gd name="connsiteY0" fmla="*/ 203980 h 295815"/>
              <a:gd name="connsiteX1" fmla="*/ 231642 w 658576"/>
              <a:gd name="connsiteY1" fmla="*/ 203980 h 295815"/>
              <a:gd name="connsiteX2" fmla="*/ 155442 w 658576"/>
              <a:gd name="connsiteY2" fmla="*/ 89680 h 295815"/>
              <a:gd name="connsiteX3" fmla="*/ 174492 w 658576"/>
              <a:gd name="connsiteY3" fmla="*/ 780 h 295815"/>
              <a:gd name="connsiteX4" fmla="*/ 333242 w 658576"/>
              <a:gd name="connsiteY4" fmla="*/ 45230 h 295815"/>
              <a:gd name="connsiteX5" fmla="*/ 511042 w 658576"/>
              <a:gd name="connsiteY5" fmla="*/ 26180 h 295815"/>
              <a:gd name="connsiteX6" fmla="*/ 549142 w 658576"/>
              <a:gd name="connsiteY6" fmla="*/ 140480 h 295815"/>
              <a:gd name="connsiteX7" fmla="*/ 460242 w 658576"/>
              <a:gd name="connsiteY7" fmla="*/ 203980 h 295815"/>
              <a:gd name="connsiteX8" fmla="*/ 593592 w 658576"/>
              <a:gd name="connsiteY8" fmla="*/ 178580 h 295815"/>
              <a:gd name="connsiteX9" fmla="*/ 657092 w 658576"/>
              <a:gd name="connsiteY9" fmla="*/ 178580 h 295815"/>
              <a:gd name="connsiteX10" fmla="*/ 625342 w 658576"/>
              <a:gd name="connsiteY10" fmla="*/ 203980 h 295815"/>
              <a:gd name="connsiteX11" fmla="*/ 485642 w 658576"/>
              <a:gd name="connsiteY11" fmla="*/ 292880 h 295815"/>
              <a:gd name="connsiteX12" fmla="*/ 212592 w 658576"/>
              <a:gd name="connsiteY12" fmla="*/ 273830 h 295815"/>
              <a:gd name="connsiteX13" fmla="*/ 28442 w 658576"/>
              <a:gd name="connsiteY13" fmla="*/ 267480 h 295815"/>
              <a:gd name="connsiteX14" fmla="*/ 22092 w 658576"/>
              <a:gd name="connsiteY14" fmla="*/ 203980 h 295815"/>
              <a:gd name="connsiteX0" fmla="*/ 22092 w 658576"/>
              <a:gd name="connsiteY0" fmla="*/ 203980 h 295815"/>
              <a:gd name="connsiteX1" fmla="*/ 231642 w 658576"/>
              <a:gd name="connsiteY1" fmla="*/ 203980 h 295815"/>
              <a:gd name="connsiteX2" fmla="*/ 155442 w 658576"/>
              <a:gd name="connsiteY2" fmla="*/ 89680 h 295815"/>
              <a:gd name="connsiteX3" fmla="*/ 174492 w 658576"/>
              <a:gd name="connsiteY3" fmla="*/ 780 h 295815"/>
              <a:gd name="connsiteX4" fmla="*/ 333242 w 658576"/>
              <a:gd name="connsiteY4" fmla="*/ 45230 h 295815"/>
              <a:gd name="connsiteX5" fmla="*/ 511042 w 658576"/>
              <a:gd name="connsiteY5" fmla="*/ 26180 h 295815"/>
              <a:gd name="connsiteX6" fmla="*/ 549142 w 658576"/>
              <a:gd name="connsiteY6" fmla="*/ 140480 h 295815"/>
              <a:gd name="connsiteX7" fmla="*/ 593592 w 658576"/>
              <a:gd name="connsiteY7" fmla="*/ 178580 h 295815"/>
              <a:gd name="connsiteX8" fmla="*/ 657092 w 658576"/>
              <a:gd name="connsiteY8" fmla="*/ 178580 h 295815"/>
              <a:gd name="connsiteX9" fmla="*/ 625342 w 658576"/>
              <a:gd name="connsiteY9" fmla="*/ 203980 h 295815"/>
              <a:gd name="connsiteX10" fmla="*/ 485642 w 658576"/>
              <a:gd name="connsiteY10" fmla="*/ 292880 h 295815"/>
              <a:gd name="connsiteX11" fmla="*/ 212592 w 658576"/>
              <a:gd name="connsiteY11" fmla="*/ 273830 h 295815"/>
              <a:gd name="connsiteX12" fmla="*/ 28442 w 658576"/>
              <a:gd name="connsiteY12" fmla="*/ 267480 h 295815"/>
              <a:gd name="connsiteX13" fmla="*/ 22092 w 658576"/>
              <a:gd name="connsiteY13" fmla="*/ 203980 h 295815"/>
              <a:gd name="connsiteX0" fmla="*/ 22092 w 660268"/>
              <a:gd name="connsiteY0" fmla="*/ 203980 h 295815"/>
              <a:gd name="connsiteX1" fmla="*/ 231642 w 660268"/>
              <a:gd name="connsiteY1" fmla="*/ 203980 h 295815"/>
              <a:gd name="connsiteX2" fmla="*/ 155442 w 660268"/>
              <a:gd name="connsiteY2" fmla="*/ 89680 h 295815"/>
              <a:gd name="connsiteX3" fmla="*/ 174492 w 660268"/>
              <a:gd name="connsiteY3" fmla="*/ 780 h 295815"/>
              <a:gd name="connsiteX4" fmla="*/ 333242 w 660268"/>
              <a:gd name="connsiteY4" fmla="*/ 45230 h 295815"/>
              <a:gd name="connsiteX5" fmla="*/ 511042 w 660268"/>
              <a:gd name="connsiteY5" fmla="*/ 26180 h 295815"/>
              <a:gd name="connsiteX6" fmla="*/ 549142 w 660268"/>
              <a:gd name="connsiteY6" fmla="*/ 140480 h 295815"/>
              <a:gd name="connsiteX7" fmla="*/ 593592 w 660268"/>
              <a:gd name="connsiteY7" fmla="*/ 178580 h 295815"/>
              <a:gd name="connsiteX8" fmla="*/ 657092 w 660268"/>
              <a:gd name="connsiteY8" fmla="*/ 178580 h 295815"/>
              <a:gd name="connsiteX9" fmla="*/ 485642 w 660268"/>
              <a:gd name="connsiteY9" fmla="*/ 292880 h 295815"/>
              <a:gd name="connsiteX10" fmla="*/ 212592 w 660268"/>
              <a:gd name="connsiteY10" fmla="*/ 273830 h 295815"/>
              <a:gd name="connsiteX11" fmla="*/ 28442 w 660268"/>
              <a:gd name="connsiteY11" fmla="*/ 267480 h 295815"/>
              <a:gd name="connsiteX12" fmla="*/ 22092 w 660268"/>
              <a:gd name="connsiteY12" fmla="*/ 203980 h 295815"/>
              <a:gd name="connsiteX0" fmla="*/ 22092 w 654153"/>
              <a:gd name="connsiteY0" fmla="*/ 203980 h 294059"/>
              <a:gd name="connsiteX1" fmla="*/ 231642 w 654153"/>
              <a:gd name="connsiteY1" fmla="*/ 203980 h 294059"/>
              <a:gd name="connsiteX2" fmla="*/ 155442 w 654153"/>
              <a:gd name="connsiteY2" fmla="*/ 89680 h 294059"/>
              <a:gd name="connsiteX3" fmla="*/ 174492 w 654153"/>
              <a:gd name="connsiteY3" fmla="*/ 780 h 294059"/>
              <a:gd name="connsiteX4" fmla="*/ 333242 w 654153"/>
              <a:gd name="connsiteY4" fmla="*/ 45230 h 294059"/>
              <a:gd name="connsiteX5" fmla="*/ 511042 w 654153"/>
              <a:gd name="connsiteY5" fmla="*/ 26180 h 294059"/>
              <a:gd name="connsiteX6" fmla="*/ 549142 w 654153"/>
              <a:gd name="connsiteY6" fmla="*/ 140480 h 294059"/>
              <a:gd name="connsiteX7" fmla="*/ 593592 w 654153"/>
              <a:gd name="connsiteY7" fmla="*/ 178580 h 294059"/>
              <a:gd name="connsiteX8" fmla="*/ 650742 w 654153"/>
              <a:gd name="connsiteY8" fmla="*/ 235730 h 294059"/>
              <a:gd name="connsiteX9" fmla="*/ 485642 w 654153"/>
              <a:gd name="connsiteY9" fmla="*/ 292880 h 294059"/>
              <a:gd name="connsiteX10" fmla="*/ 212592 w 654153"/>
              <a:gd name="connsiteY10" fmla="*/ 273830 h 294059"/>
              <a:gd name="connsiteX11" fmla="*/ 28442 w 654153"/>
              <a:gd name="connsiteY11" fmla="*/ 267480 h 294059"/>
              <a:gd name="connsiteX12" fmla="*/ 22092 w 654153"/>
              <a:gd name="connsiteY12" fmla="*/ 203980 h 294059"/>
              <a:gd name="connsiteX0" fmla="*/ 22092 w 687908"/>
              <a:gd name="connsiteY0" fmla="*/ 203980 h 294059"/>
              <a:gd name="connsiteX1" fmla="*/ 231642 w 687908"/>
              <a:gd name="connsiteY1" fmla="*/ 203980 h 294059"/>
              <a:gd name="connsiteX2" fmla="*/ 155442 w 687908"/>
              <a:gd name="connsiteY2" fmla="*/ 89680 h 294059"/>
              <a:gd name="connsiteX3" fmla="*/ 174492 w 687908"/>
              <a:gd name="connsiteY3" fmla="*/ 780 h 294059"/>
              <a:gd name="connsiteX4" fmla="*/ 333242 w 687908"/>
              <a:gd name="connsiteY4" fmla="*/ 45230 h 294059"/>
              <a:gd name="connsiteX5" fmla="*/ 682492 w 687908"/>
              <a:gd name="connsiteY5" fmla="*/ 26180 h 294059"/>
              <a:gd name="connsiteX6" fmla="*/ 549142 w 687908"/>
              <a:gd name="connsiteY6" fmla="*/ 140480 h 294059"/>
              <a:gd name="connsiteX7" fmla="*/ 593592 w 687908"/>
              <a:gd name="connsiteY7" fmla="*/ 178580 h 294059"/>
              <a:gd name="connsiteX8" fmla="*/ 650742 w 687908"/>
              <a:gd name="connsiteY8" fmla="*/ 235730 h 294059"/>
              <a:gd name="connsiteX9" fmla="*/ 485642 w 687908"/>
              <a:gd name="connsiteY9" fmla="*/ 292880 h 294059"/>
              <a:gd name="connsiteX10" fmla="*/ 212592 w 687908"/>
              <a:gd name="connsiteY10" fmla="*/ 273830 h 294059"/>
              <a:gd name="connsiteX11" fmla="*/ 28442 w 687908"/>
              <a:gd name="connsiteY11" fmla="*/ 267480 h 294059"/>
              <a:gd name="connsiteX12" fmla="*/ 22092 w 687908"/>
              <a:gd name="connsiteY12" fmla="*/ 203980 h 294059"/>
              <a:gd name="connsiteX0" fmla="*/ 22092 w 687908"/>
              <a:gd name="connsiteY0" fmla="*/ 203980 h 292930"/>
              <a:gd name="connsiteX1" fmla="*/ 231642 w 687908"/>
              <a:gd name="connsiteY1" fmla="*/ 203980 h 292930"/>
              <a:gd name="connsiteX2" fmla="*/ 155442 w 687908"/>
              <a:gd name="connsiteY2" fmla="*/ 89680 h 292930"/>
              <a:gd name="connsiteX3" fmla="*/ 174492 w 687908"/>
              <a:gd name="connsiteY3" fmla="*/ 780 h 292930"/>
              <a:gd name="connsiteX4" fmla="*/ 333242 w 687908"/>
              <a:gd name="connsiteY4" fmla="*/ 45230 h 292930"/>
              <a:gd name="connsiteX5" fmla="*/ 682492 w 687908"/>
              <a:gd name="connsiteY5" fmla="*/ 26180 h 292930"/>
              <a:gd name="connsiteX6" fmla="*/ 549142 w 687908"/>
              <a:gd name="connsiteY6" fmla="*/ 140480 h 292930"/>
              <a:gd name="connsiteX7" fmla="*/ 593592 w 687908"/>
              <a:gd name="connsiteY7" fmla="*/ 178580 h 292930"/>
              <a:gd name="connsiteX8" fmla="*/ 574542 w 687908"/>
              <a:gd name="connsiteY8" fmla="*/ 267480 h 292930"/>
              <a:gd name="connsiteX9" fmla="*/ 485642 w 687908"/>
              <a:gd name="connsiteY9" fmla="*/ 292880 h 292930"/>
              <a:gd name="connsiteX10" fmla="*/ 212592 w 687908"/>
              <a:gd name="connsiteY10" fmla="*/ 273830 h 292930"/>
              <a:gd name="connsiteX11" fmla="*/ 28442 w 687908"/>
              <a:gd name="connsiteY11" fmla="*/ 267480 h 292930"/>
              <a:gd name="connsiteX12" fmla="*/ 22092 w 687908"/>
              <a:gd name="connsiteY12" fmla="*/ 203980 h 292930"/>
              <a:gd name="connsiteX0" fmla="*/ 22092 w 687908"/>
              <a:gd name="connsiteY0" fmla="*/ 203980 h 293745"/>
              <a:gd name="connsiteX1" fmla="*/ 231642 w 687908"/>
              <a:gd name="connsiteY1" fmla="*/ 203980 h 293745"/>
              <a:gd name="connsiteX2" fmla="*/ 155442 w 687908"/>
              <a:gd name="connsiteY2" fmla="*/ 89680 h 293745"/>
              <a:gd name="connsiteX3" fmla="*/ 174492 w 687908"/>
              <a:gd name="connsiteY3" fmla="*/ 780 h 293745"/>
              <a:gd name="connsiteX4" fmla="*/ 333242 w 687908"/>
              <a:gd name="connsiteY4" fmla="*/ 45230 h 293745"/>
              <a:gd name="connsiteX5" fmla="*/ 682492 w 687908"/>
              <a:gd name="connsiteY5" fmla="*/ 26180 h 293745"/>
              <a:gd name="connsiteX6" fmla="*/ 549142 w 687908"/>
              <a:gd name="connsiteY6" fmla="*/ 140480 h 293745"/>
              <a:gd name="connsiteX7" fmla="*/ 593592 w 687908"/>
              <a:gd name="connsiteY7" fmla="*/ 178580 h 293745"/>
              <a:gd name="connsiteX8" fmla="*/ 574542 w 687908"/>
              <a:gd name="connsiteY8" fmla="*/ 267480 h 293745"/>
              <a:gd name="connsiteX9" fmla="*/ 485642 w 687908"/>
              <a:gd name="connsiteY9" fmla="*/ 292880 h 293745"/>
              <a:gd name="connsiteX10" fmla="*/ 352292 w 687908"/>
              <a:gd name="connsiteY10" fmla="*/ 286530 h 293745"/>
              <a:gd name="connsiteX11" fmla="*/ 212592 w 687908"/>
              <a:gd name="connsiteY11" fmla="*/ 273830 h 293745"/>
              <a:gd name="connsiteX12" fmla="*/ 28442 w 687908"/>
              <a:gd name="connsiteY12" fmla="*/ 267480 h 293745"/>
              <a:gd name="connsiteX13" fmla="*/ 22092 w 687908"/>
              <a:gd name="connsiteY13" fmla="*/ 203980 h 2937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687908" h="293745">
                <a:moveTo>
                  <a:pt x="22092" y="203980"/>
                </a:moveTo>
                <a:cubicBezTo>
                  <a:pt x="55959" y="193397"/>
                  <a:pt x="209417" y="223030"/>
                  <a:pt x="231642" y="203980"/>
                </a:cubicBezTo>
                <a:cubicBezTo>
                  <a:pt x="253867" y="184930"/>
                  <a:pt x="164967" y="123547"/>
                  <a:pt x="155442" y="89680"/>
                </a:cubicBezTo>
                <a:cubicBezTo>
                  <a:pt x="145917" y="55813"/>
                  <a:pt x="144859" y="8188"/>
                  <a:pt x="174492" y="780"/>
                </a:cubicBezTo>
                <a:cubicBezTo>
                  <a:pt x="204125" y="-6628"/>
                  <a:pt x="248575" y="40997"/>
                  <a:pt x="333242" y="45230"/>
                </a:cubicBezTo>
                <a:cubicBezTo>
                  <a:pt x="417909" y="49463"/>
                  <a:pt x="646509" y="10305"/>
                  <a:pt x="682492" y="26180"/>
                </a:cubicBezTo>
                <a:cubicBezTo>
                  <a:pt x="718475" y="42055"/>
                  <a:pt x="563959" y="115080"/>
                  <a:pt x="549142" y="140480"/>
                </a:cubicBezTo>
                <a:cubicBezTo>
                  <a:pt x="534325" y="165880"/>
                  <a:pt x="589359" y="157413"/>
                  <a:pt x="593592" y="178580"/>
                </a:cubicBezTo>
                <a:cubicBezTo>
                  <a:pt x="597825" y="199747"/>
                  <a:pt x="592534" y="248430"/>
                  <a:pt x="574542" y="267480"/>
                </a:cubicBezTo>
                <a:cubicBezTo>
                  <a:pt x="556550" y="286530"/>
                  <a:pt x="522684" y="289705"/>
                  <a:pt x="485642" y="292880"/>
                </a:cubicBezTo>
                <a:cubicBezTo>
                  <a:pt x="448600" y="296055"/>
                  <a:pt x="397800" y="289705"/>
                  <a:pt x="352292" y="286530"/>
                </a:cubicBezTo>
                <a:cubicBezTo>
                  <a:pt x="306784" y="283355"/>
                  <a:pt x="283500" y="278063"/>
                  <a:pt x="212592" y="273830"/>
                </a:cubicBezTo>
                <a:cubicBezTo>
                  <a:pt x="141684" y="269597"/>
                  <a:pt x="61250" y="277005"/>
                  <a:pt x="28442" y="267480"/>
                </a:cubicBezTo>
                <a:cubicBezTo>
                  <a:pt x="-4366" y="257955"/>
                  <a:pt x="-11775" y="214563"/>
                  <a:pt x="22092" y="203980"/>
                </a:cubicBezTo>
                <a:close/>
              </a:path>
            </a:pathLst>
          </a:custGeom>
          <a:solidFill>
            <a:srgbClr val="33CC33"/>
          </a:solidFill>
          <a:ln>
            <a:no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392" name="Oval 391"/>
          <p:cNvSpPr/>
          <p:nvPr/>
        </p:nvSpPr>
        <p:spPr>
          <a:xfrm>
            <a:off x="4049444" y="2397532"/>
            <a:ext cx="46761" cy="46761"/>
          </a:xfrm>
          <a:prstGeom prst="ellipse">
            <a:avLst/>
          </a:prstGeom>
          <a:solidFill>
            <a:srgbClr val="FFFF00"/>
          </a:solidFill>
          <a:ln w="6350" cmpd="sng">
            <a:solidFill>
              <a:schemeClr val="tx1"/>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393" name="Oval 392"/>
          <p:cNvSpPr/>
          <p:nvPr/>
        </p:nvSpPr>
        <p:spPr>
          <a:xfrm>
            <a:off x="4065319" y="2451507"/>
            <a:ext cx="46761" cy="46761"/>
          </a:xfrm>
          <a:prstGeom prst="ellipse">
            <a:avLst/>
          </a:prstGeom>
          <a:solidFill>
            <a:srgbClr val="FFFF00"/>
          </a:solidFill>
          <a:ln w="6350" cmpd="sng">
            <a:solidFill>
              <a:schemeClr val="tx1"/>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394" name="Oval 393"/>
          <p:cNvSpPr/>
          <p:nvPr/>
        </p:nvSpPr>
        <p:spPr>
          <a:xfrm>
            <a:off x="4116119" y="2407057"/>
            <a:ext cx="46761" cy="46761"/>
          </a:xfrm>
          <a:prstGeom prst="ellipse">
            <a:avLst/>
          </a:prstGeom>
          <a:solidFill>
            <a:srgbClr val="FFFF00"/>
          </a:solidFill>
          <a:ln w="6350" cmpd="sng">
            <a:solidFill>
              <a:schemeClr val="tx1"/>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397" name="Oval 396"/>
          <p:cNvSpPr/>
          <p:nvPr/>
        </p:nvSpPr>
        <p:spPr>
          <a:xfrm>
            <a:off x="4303444" y="2432457"/>
            <a:ext cx="46761" cy="46761"/>
          </a:xfrm>
          <a:prstGeom prst="ellipse">
            <a:avLst/>
          </a:prstGeom>
          <a:solidFill>
            <a:srgbClr val="FFFF00"/>
          </a:solidFill>
          <a:ln w="6350" cmpd="sng">
            <a:solidFill>
              <a:schemeClr val="tx1"/>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398" name="Oval 397"/>
          <p:cNvSpPr/>
          <p:nvPr/>
        </p:nvSpPr>
        <p:spPr>
          <a:xfrm>
            <a:off x="4319319" y="2486432"/>
            <a:ext cx="46761" cy="46761"/>
          </a:xfrm>
          <a:prstGeom prst="ellipse">
            <a:avLst/>
          </a:prstGeom>
          <a:solidFill>
            <a:srgbClr val="FFFF00"/>
          </a:solidFill>
          <a:ln w="6350" cmpd="sng">
            <a:solidFill>
              <a:schemeClr val="tx1"/>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399" name="Oval 398"/>
          <p:cNvSpPr/>
          <p:nvPr/>
        </p:nvSpPr>
        <p:spPr>
          <a:xfrm>
            <a:off x="4370119" y="2441982"/>
            <a:ext cx="46761" cy="46761"/>
          </a:xfrm>
          <a:prstGeom prst="ellipse">
            <a:avLst/>
          </a:prstGeom>
          <a:solidFill>
            <a:srgbClr val="FFFF00"/>
          </a:solidFill>
          <a:ln w="6350" cmpd="sng">
            <a:solidFill>
              <a:schemeClr val="tx1"/>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402" name="Oval 401"/>
          <p:cNvSpPr/>
          <p:nvPr/>
        </p:nvSpPr>
        <p:spPr>
          <a:xfrm>
            <a:off x="4557444" y="2467382"/>
            <a:ext cx="46761" cy="46761"/>
          </a:xfrm>
          <a:prstGeom prst="ellipse">
            <a:avLst/>
          </a:prstGeom>
          <a:solidFill>
            <a:srgbClr val="FFFF00"/>
          </a:solidFill>
          <a:ln w="6350" cmpd="sng">
            <a:solidFill>
              <a:schemeClr val="tx1"/>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403" name="Oval 402"/>
          <p:cNvSpPr/>
          <p:nvPr/>
        </p:nvSpPr>
        <p:spPr>
          <a:xfrm>
            <a:off x="4573319" y="2521357"/>
            <a:ext cx="46761" cy="46761"/>
          </a:xfrm>
          <a:prstGeom prst="ellipse">
            <a:avLst/>
          </a:prstGeom>
          <a:solidFill>
            <a:srgbClr val="FFFF00"/>
          </a:solidFill>
          <a:ln w="6350" cmpd="sng">
            <a:solidFill>
              <a:schemeClr val="tx1"/>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404" name="Oval 403"/>
          <p:cNvSpPr/>
          <p:nvPr/>
        </p:nvSpPr>
        <p:spPr>
          <a:xfrm>
            <a:off x="4624119" y="2476907"/>
            <a:ext cx="46761" cy="46761"/>
          </a:xfrm>
          <a:prstGeom prst="ellipse">
            <a:avLst/>
          </a:prstGeom>
          <a:solidFill>
            <a:srgbClr val="FFFF00"/>
          </a:solidFill>
          <a:ln w="6350" cmpd="sng">
            <a:solidFill>
              <a:schemeClr val="tx1"/>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407" name="Oval 406"/>
          <p:cNvSpPr/>
          <p:nvPr/>
        </p:nvSpPr>
        <p:spPr>
          <a:xfrm>
            <a:off x="4811444" y="2502307"/>
            <a:ext cx="46761" cy="46761"/>
          </a:xfrm>
          <a:prstGeom prst="ellipse">
            <a:avLst/>
          </a:prstGeom>
          <a:solidFill>
            <a:srgbClr val="FFFF00"/>
          </a:solidFill>
          <a:ln w="6350" cmpd="sng">
            <a:solidFill>
              <a:schemeClr val="tx1"/>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408" name="Oval 407"/>
          <p:cNvSpPr/>
          <p:nvPr/>
        </p:nvSpPr>
        <p:spPr>
          <a:xfrm>
            <a:off x="4827319" y="2556282"/>
            <a:ext cx="46761" cy="46761"/>
          </a:xfrm>
          <a:prstGeom prst="ellipse">
            <a:avLst/>
          </a:prstGeom>
          <a:solidFill>
            <a:srgbClr val="FFFF00"/>
          </a:solidFill>
          <a:ln w="6350" cmpd="sng">
            <a:solidFill>
              <a:schemeClr val="tx1"/>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409" name="Oval 408"/>
          <p:cNvSpPr/>
          <p:nvPr/>
        </p:nvSpPr>
        <p:spPr>
          <a:xfrm>
            <a:off x="4878119" y="2511832"/>
            <a:ext cx="46761" cy="46761"/>
          </a:xfrm>
          <a:prstGeom prst="ellipse">
            <a:avLst/>
          </a:prstGeom>
          <a:solidFill>
            <a:srgbClr val="FFFF00"/>
          </a:solidFill>
          <a:ln w="6350" cmpd="sng">
            <a:solidFill>
              <a:schemeClr val="tx1"/>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Tree>
    <p:extLst>
      <p:ext uri="{BB962C8B-B14F-4D97-AF65-F5344CB8AC3E}">
        <p14:creationId xmlns:p14="http://schemas.microsoft.com/office/powerpoint/2010/main" val="214479900"/>
      </p:ext>
    </p:extLst>
  </p:cSld>
  <p:clrMapOvr>
    <a:masterClrMapping/>
  </p:clrMapOvr>
  <p:timing>
    <p:tnLst>
      <p:par>
        <p:cTn xmlns:p14="http://schemas.microsoft.com/office/powerpoint/2010/main" id="1" dur="indefinite" restart="never" nodeType="tmRoot"/>
      </p:par>
    </p:tnLst>
  </p:timing>
</p:sld>
</file>

<file path=ppt/theme/theme1.xml><?xml version="1.0" encoding="utf-8"?>
<a:theme xmlns:a="http://schemas.openxmlformats.org/drawingml/2006/main" name="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effectLst/>
      </a:spPr>
      <a:bodyPr rtlCol="0" anchor="ctr"/>
      <a:lstStyle>
        <a:defPPr algn="ctr">
          <a:defRPr/>
        </a:defPPr>
      </a:lstStyle>
      <a:style>
        <a:lnRef idx="2">
          <a:schemeClr val="accent1"/>
        </a:lnRef>
        <a:fillRef idx="0">
          <a:schemeClr val="accent1"/>
        </a:fillRef>
        <a:effectRef idx="1">
          <a:schemeClr val="accent1"/>
        </a:effectRef>
        <a:fontRef idx="minor">
          <a:schemeClr val="tx1"/>
        </a:fontRef>
      </a:style>
    </a:spDef>
    <a:lnDef>
      <a:spPr>
        <a:ln w="19050">
          <a:solidFill>
            <a:schemeClr val="tx1"/>
          </a:solidFill>
        </a:ln>
      </a:spPr>
      <a:bodyPr/>
      <a:lstStyle/>
      <a:style>
        <a:lnRef idx="1">
          <a:schemeClr val="accent1"/>
        </a:lnRef>
        <a:fillRef idx="0">
          <a:schemeClr val="accent1"/>
        </a:fillRef>
        <a:effectRef idx="0">
          <a:schemeClr val="accent1"/>
        </a:effectRef>
        <a:fontRef idx="minor">
          <a:schemeClr val="tx1"/>
        </a:fontRef>
      </a:style>
    </a:lnDef>
  </a:objectDefaults>
  <a:extraClrSchemeLst/>
</a:theme>
</file>

<file path=ppt/theme/theme3.xml><?xml version="1.0" encoding="utf-8"?>
<a:theme xmlns:a="http://schemas.openxmlformats.org/drawingml/2006/main" name="1_Default Design">
  <a:themeElements>
    <a:clrScheme name="1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_Default Design">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1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4_Default Design">
  <a:themeElements>
    <a:clrScheme name="4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4_Default Design">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4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4_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4_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4_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4_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4_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4_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4_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4_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4_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4_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4_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10919</TotalTime>
  <Words>2464</Words>
  <Application>Microsoft Macintosh PowerPoint</Application>
  <PresentationFormat>On-screen Show (4:3)</PresentationFormat>
  <Paragraphs>279</Paragraphs>
  <Slides>15</Slides>
  <Notes>15</Notes>
  <HiddenSlides>0</HiddenSlides>
  <MMClips>0</MMClips>
  <ScaleCrop>false</ScaleCrop>
  <HeadingPairs>
    <vt:vector size="4" baseType="variant">
      <vt:variant>
        <vt:lpstr>Theme</vt:lpstr>
      </vt:variant>
      <vt:variant>
        <vt:i4>4</vt:i4>
      </vt:variant>
      <vt:variant>
        <vt:lpstr>Slide Titles</vt:lpstr>
      </vt:variant>
      <vt:variant>
        <vt:i4>15</vt:i4>
      </vt:variant>
    </vt:vector>
  </HeadingPairs>
  <TitlesOfParts>
    <vt:vector size="19" baseType="lpstr">
      <vt:lpstr>Custom Design</vt:lpstr>
      <vt:lpstr>Office Theme</vt:lpstr>
      <vt:lpstr>1_Default Design</vt:lpstr>
      <vt:lpstr>4_Default Design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U of MN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Tony Sanderfoot</dc:creator>
  <cp:lastModifiedBy>Anton Sanderfoot</cp:lastModifiedBy>
  <cp:revision>196</cp:revision>
  <cp:lastPrinted>2012-09-21T21:01:34Z</cp:lastPrinted>
  <dcterms:created xsi:type="dcterms:W3CDTF">2010-09-07T18:13:12Z</dcterms:created>
  <dcterms:modified xsi:type="dcterms:W3CDTF">2013-08-29T18:32:24Z</dcterms:modified>
</cp:coreProperties>
</file>